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332" r:id="rId4"/>
    <p:sldId id="338" r:id="rId5"/>
    <p:sldId id="333" r:id="rId6"/>
    <p:sldId id="334" r:id="rId7"/>
    <p:sldId id="342" r:id="rId8"/>
    <p:sldId id="343" r:id="rId9"/>
    <p:sldId id="344" r:id="rId10"/>
    <p:sldId id="337" r:id="rId11"/>
    <p:sldId id="345" r:id="rId12"/>
    <p:sldId id="336" r:id="rId13"/>
    <p:sldId id="349" r:id="rId14"/>
    <p:sldId id="351" r:id="rId15"/>
    <p:sldId id="348" r:id="rId16"/>
    <p:sldId id="352" r:id="rId17"/>
    <p:sldId id="353" r:id="rId18"/>
    <p:sldId id="354" r:id="rId19"/>
    <p:sldId id="357" r:id="rId20"/>
    <p:sldId id="346" r:id="rId21"/>
    <p:sldId id="367" r:id="rId22"/>
    <p:sldId id="276" r:id="rId23"/>
    <p:sldId id="277" r:id="rId24"/>
    <p:sldId id="278" r:id="rId25"/>
    <p:sldId id="279" r:id="rId26"/>
    <p:sldId id="285" r:id="rId27"/>
    <p:sldId id="283" r:id="rId28"/>
    <p:sldId id="281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74" r:id="rId38"/>
    <p:sldId id="375" r:id="rId39"/>
    <p:sldId id="368" r:id="rId40"/>
    <p:sldId id="369" r:id="rId41"/>
    <p:sldId id="370" r:id="rId42"/>
    <p:sldId id="372" r:id="rId43"/>
    <p:sldId id="371" r:id="rId44"/>
    <p:sldId id="373" r:id="rId45"/>
    <p:sldId id="358" r:id="rId46"/>
    <p:sldId id="37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BB"/>
    <a:srgbClr val="FFC3C3"/>
    <a:srgbClr val="0000FF"/>
    <a:srgbClr val="C10707"/>
    <a:srgbClr val="3A4A6A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122471-D721-4417-B262-0167B050370E}" v="8161" dt="2025-09-03T13:17:53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572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65ACC-4A61-4D5F-998D-73AEC54578EA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9E6D4-F956-4C8C-BD64-700A39CEB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89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F05B2-DB95-D179-5F8D-639A3F6AB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6A550B-BED9-1413-9E2C-60E8C13E8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FF8C0F-CC3E-AE7D-FBE3-8F356CF5C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1AFD4-0AA0-7875-1937-2685785A04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9E6D4-F956-4C8C-BD64-700A39CEBA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9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B3F7B-65DE-4491-F252-6D7C6B8B3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029A8A-AB36-A92A-9C4B-7E8477C42A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1101B8-511B-A226-E157-097640691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A9228-D5A7-59E6-E19F-F930E9108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9E6D4-F956-4C8C-BD64-700A39CEBA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9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9E6D4-F956-4C8C-BD64-700A39CEBA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52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9E6D4-F956-4C8C-BD64-700A39CEBA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02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9E6D4-F956-4C8C-BD64-700A39CEBA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10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11E5-61F7-8B14-2706-3AD99932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B59789-21AB-EA84-CA07-4565DA6AD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BA8B9C-0183-B444-141B-D5FBA9E6F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7E28C-B67A-4B7E-E51F-B3B9C9FA0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9E6D4-F956-4C8C-BD64-700A39CEBA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85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363DA-E516-897A-F72A-8645FD54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B00D67-6511-E5C0-0904-B76449106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AD6495-07A7-D6EA-930C-2A09DF98F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46735-6AC2-50B4-E18B-B3FEFA2FF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9E6D4-F956-4C8C-BD64-700A39CEBAD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10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2BC94-4966-9A12-CA95-65752BF2A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7DD16C-5BAE-DF3E-2B25-374CE8A89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4AAB6E-6461-C6B2-E497-F94957C7B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40FD0-1850-1851-EFD9-05BF66449D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9E6D4-F956-4C8C-BD64-700A39CEBAD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5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84C83-F6E8-0AD9-10A7-2034B8F9A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5F636-2EDF-7654-392A-B18FDCFF9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B49D57-91E4-C32E-71A8-B88E47949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79" y="189387"/>
            <a:ext cx="3437800" cy="131667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91711C-808B-9C89-0D72-B03A4F5C2A46}"/>
              </a:ext>
            </a:extLst>
          </p:cNvPr>
          <p:cNvGrpSpPr/>
          <p:nvPr userDrawn="1"/>
        </p:nvGrpSpPr>
        <p:grpSpPr>
          <a:xfrm>
            <a:off x="8610969" y="66611"/>
            <a:ext cx="3389452" cy="1562228"/>
            <a:chOff x="8610969" y="66611"/>
            <a:chExt cx="3389452" cy="15622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D1AD53-229A-949C-9D61-116BFA1C91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10969" y="66611"/>
              <a:ext cx="3389452" cy="15622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E9FE05-23AA-9673-F7E1-12632E19B02A}"/>
                </a:ext>
              </a:extLst>
            </p:cNvPr>
            <p:cNvSpPr/>
            <p:nvPr userDrawn="1"/>
          </p:nvSpPr>
          <p:spPr>
            <a:xfrm>
              <a:off x="11850866" y="1506064"/>
              <a:ext cx="149555" cy="122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8987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D95E2-5A71-307A-1D94-33A873B2F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25DC2-B497-6CF5-4F01-BBE813DBC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0CD79-3A35-4008-1BBD-D8E1C1A6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1E49-B0B3-4742-8F56-CBDEC4BE67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00041-364F-80A6-F0D5-127F4212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DBAC1-E825-FBA2-552B-0B4BF1917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A1A7-A09C-49BC-8F04-3AA2D45FD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5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FEFD65-442A-357A-D17B-E3CDCBF14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44DF5C-0605-9428-D48F-138C03919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22834-15B7-6F3A-1770-F2604FE7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1E49-B0B3-4742-8F56-CBDEC4BE67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3E6B8-B400-EBD9-66C6-20AA31FD1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F0B0D-61F0-8F79-5935-4D3A1B9D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A1A7-A09C-49BC-8F04-3AA2D45FD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9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A74205-FEB7-9894-7CEF-D4666D073031}"/>
              </a:ext>
            </a:extLst>
          </p:cNvPr>
          <p:cNvSpPr/>
          <p:nvPr userDrawn="1"/>
        </p:nvSpPr>
        <p:spPr>
          <a:xfrm>
            <a:off x="646981" y="330618"/>
            <a:ext cx="10955547" cy="61940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BB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E9059-F6D1-E6D8-8693-9DDFCA1D7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81" y="231415"/>
            <a:ext cx="10955547" cy="851200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C9860-3273-7E2A-4ECE-5256F118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81" y="1082616"/>
            <a:ext cx="10955547" cy="5516592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buClr>
                <a:srgbClr val="FFC000"/>
              </a:buClr>
              <a:buFont typeface="Helvetica" panose="020B0604020202020204" pitchFamily="34" charset="0"/>
              <a:buChar char="●"/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61963" indent="-231775">
              <a:lnSpc>
                <a:spcPct val="100000"/>
              </a:lnSpc>
              <a:buClr>
                <a:schemeClr val="bg1">
                  <a:lumMod val="75000"/>
                </a:schemeClr>
              </a:buClr>
              <a:buFont typeface="Helvetica" panose="020B0604020202020204" pitchFamily="34" charset="0"/>
              <a:buChar char="●"/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lnSpc>
                <a:spcPct val="100000"/>
              </a:lnSpc>
              <a:defRPr sz="16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lnSpc>
                <a:spcPct val="100000"/>
              </a:lnSpc>
              <a:defRPr sz="14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lnSpc>
                <a:spcPct val="100000"/>
              </a:lnSpc>
              <a:defRPr sz="14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965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A1E6-87DB-D23C-8888-A1D1A0C78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BF892-10DC-2082-E6EC-3A3D027EA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4661A-2FBE-2594-7CBE-802CE5479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1E49-B0B3-4742-8F56-CBDEC4BE67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D9DE7-321B-F6C2-EBFC-8643C05D1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103B7-A0E9-7FFA-DCD8-306803E77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A1A7-A09C-49BC-8F04-3AA2D45FD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7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F648F-24E9-980D-CB24-830E85B0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F1860-8CB4-88E8-210F-17D2C4C944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51EFB-AA8A-3C0C-A69B-2C22A4470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6BCD1-0E31-011B-D4CC-B2F71262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1E49-B0B3-4742-8F56-CBDEC4BE67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83534-1E58-B109-01E9-3CF77786B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56020-F077-0B55-382F-16379AC9F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A1A7-A09C-49BC-8F04-3AA2D45FD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90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07DA-F078-83B9-45ED-4FE11242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4435D-A5DE-CD90-4B27-FCB50115B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0193-BECA-06CF-170E-89DE8CB11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DD565-91A5-B289-8808-4EBD5F671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219137-E36D-E8F8-81E9-BA00B3C002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0BDFB3-2389-B0B8-F014-FC9145932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1E49-B0B3-4742-8F56-CBDEC4BE67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A1BA4F-DEE4-D084-5AA8-6C654EEFF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50F398-0A2B-553D-4699-604B5494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A1A7-A09C-49BC-8F04-3AA2D45FD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A0749-A48C-7C2C-75AA-549AC3F4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4F739A-EC45-1952-F902-F1948250C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1E49-B0B3-4742-8F56-CBDEC4BE67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82C4B-3B27-D618-C007-C117C340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88950-265A-CB3A-09AF-D56A0083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A1A7-A09C-49BC-8F04-3AA2D45FD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3E9314-8081-8486-901C-7D6A0759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1E49-B0B3-4742-8F56-CBDEC4BE67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1DF0B7-8008-91EC-A155-EC3895F5E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40EC9-567C-A5F7-D90C-CF7EC767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A1A7-A09C-49BC-8F04-3AA2D45FD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8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38C40-8EE1-06DE-9CF9-028A5E24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01D70-94F4-C9EA-15A7-C4391887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0594D8-DFAD-C2BF-C002-3E11C008A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A286C-C775-9ED2-CE8C-88974ADA3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1E49-B0B3-4742-8F56-CBDEC4BE67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A1C38-55A2-4D82-C53E-F66AA76B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4EADE-798D-88CF-C2D6-D53F64D3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A1A7-A09C-49BC-8F04-3AA2D45FD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0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9678-E433-A506-8FC6-06F8AA88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873C1-316B-E2D4-2F4E-412D490C3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5B221-07D1-E399-61B0-29EAE9375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A3775-DFD1-547D-8DA0-F19106D72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1E49-B0B3-4742-8F56-CBDEC4BE67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BCFDE-7B03-D9EC-64E5-5F3F21617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814A7-75D6-C35F-177F-5B8F76B7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A1A7-A09C-49BC-8F04-3AA2D45FD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5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AA3D4-D593-736F-BBD8-D34F8648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16A6C-796D-5B4E-C160-C12854CC6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069D3-B9F2-B387-295F-36E9436F1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C11E49-B0B3-4742-8F56-CBDEC4BE677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F1993-93ED-E5D7-5376-EC238C28A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C6A38-6DBF-B685-6D1A-88AC5E344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68A1A7-A09C-49BC-8F04-3AA2D45FD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40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image" Target="../media/image571.png"/><Relationship Id="rId12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1.png"/><Relationship Id="rId11" Type="http://schemas.openxmlformats.org/officeDocument/2006/relationships/image" Target="../media/image61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Relationship Id="rId9" Type="http://schemas.openxmlformats.org/officeDocument/2006/relationships/image" Target="../media/image2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00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11.png"/><Relationship Id="rId7" Type="http://schemas.openxmlformats.org/officeDocument/2006/relationships/image" Target="../media/image4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9" Type="http://schemas.openxmlformats.org/officeDocument/2006/relationships/image" Target="../media/image4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60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1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5" Type="http://schemas.openxmlformats.org/officeDocument/2006/relationships/image" Target="../media/image980.png"/><Relationship Id="rId4" Type="http://schemas.openxmlformats.org/officeDocument/2006/relationships/image" Target="../media/image9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0.png"/><Relationship Id="rId4" Type="http://schemas.openxmlformats.org/officeDocument/2006/relationships/image" Target="../media/image100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media" Target="../media/media2.mp4"/><Relationship Id="rId7" Type="http://schemas.openxmlformats.org/officeDocument/2006/relationships/image" Target="../media/image10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1.png"/><Relationship Id="rId4" Type="http://schemas.openxmlformats.org/officeDocument/2006/relationships/video" Target="../media/media2.mp4"/><Relationship Id="rId9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9D9FFA-BC02-82D0-6A44-57FFE8D1A0F1}"/>
              </a:ext>
            </a:extLst>
          </p:cNvPr>
          <p:cNvSpPr/>
          <p:nvPr/>
        </p:nvSpPr>
        <p:spPr>
          <a:xfrm>
            <a:off x="0" y="1946207"/>
            <a:ext cx="12192000" cy="20382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D4F7A-7748-C7EF-F24E-3719F0D52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61" y="2185162"/>
            <a:ext cx="11949078" cy="1799289"/>
          </a:xfrm>
          <a:effectLst/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latin typeface="+mj-lt"/>
                <a:cs typeface="Times New Roman" panose="02020603050405020304" pitchFamily="18" charset="0"/>
              </a:rPr>
              <a:t>Trajectory-based nonadiabatic dynamics </a:t>
            </a:r>
            <a:br>
              <a:rPr lang="en-US" sz="4400" b="1" dirty="0">
                <a:latin typeface="+mj-lt"/>
                <a:cs typeface="Times New Roman" panose="02020603050405020304" pitchFamily="18" charset="0"/>
              </a:rPr>
            </a:br>
            <a:r>
              <a:rPr lang="en-US" sz="4400" b="1" dirty="0">
                <a:latin typeface="+mj-lt"/>
                <a:cs typeface="Times New Roman" panose="02020603050405020304" pitchFamily="18" charset="0"/>
              </a:rPr>
              <a:t>with a surface-hopping motif: </a:t>
            </a:r>
            <a:br>
              <a:rPr lang="en-US" sz="4400" b="1" dirty="0">
                <a:latin typeface="+mj-lt"/>
                <a:cs typeface="Times New Roman" panose="02020603050405020304" pitchFamily="18" charset="0"/>
              </a:rPr>
            </a:br>
            <a:r>
              <a:rPr lang="en-US" sz="4400" b="1" dirty="0">
                <a:latin typeface="+mj-lt"/>
                <a:cs typeface="Times New Roman" panose="02020603050405020304" pitchFamily="18" charset="0"/>
              </a:rPr>
              <a:t>Recent progress in Libra </a:t>
            </a:r>
            <a:endParaRPr lang="en-US" sz="44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8C20C-DB85-56C2-36AC-04D73C86D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155" y="4113046"/>
            <a:ext cx="10561627" cy="2582221"/>
          </a:xfrm>
        </p:spPr>
        <p:txBody>
          <a:bodyPr>
            <a:normAutofit lnSpcReduction="10000"/>
          </a:bodyPr>
          <a:lstStyle/>
          <a:p>
            <a:endParaRPr lang="en-US" sz="2800" dirty="0">
              <a:solidFill>
                <a:srgbClr val="3A4A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3A4A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Daeho Han</a:t>
            </a:r>
          </a:p>
          <a:p>
            <a:r>
              <a:rPr lang="en-US" sz="3200" dirty="0">
                <a:solidFill>
                  <a:srgbClr val="3A4A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Ulsan National Institute of Science &amp; Technology, S. Korea</a:t>
            </a:r>
          </a:p>
          <a:p>
            <a:r>
              <a:rPr lang="en-US" sz="3200" dirty="0">
                <a:solidFill>
                  <a:srgbClr val="3A4A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 seminar 92</a:t>
            </a:r>
          </a:p>
          <a:p>
            <a:r>
              <a:rPr lang="en-US" sz="3200" dirty="0">
                <a:solidFill>
                  <a:srgbClr val="3A4A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 3, 2025</a:t>
            </a:r>
          </a:p>
          <a:p>
            <a:endParaRPr lang="en-US" sz="2800" dirty="0">
              <a:solidFill>
                <a:srgbClr val="3A4A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4C6B2E-CCFE-D5D4-0115-C18463160914}"/>
              </a:ext>
            </a:extLst>
          </p:cNvPr>
          <p:cNvSpPr txBox="1">
            <a:spLocks/>
          </p:cNvSpPr>
          <p:nvPr/>
        </p:nvSpPr>
        <p:spPr>
          <a:xfrm>
            <a:off x="578271" y="4562714"/>
            <a:ext cx="11040306" cy="1829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2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0407F-10E5-9935-A445-BE57FC1AC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A69CB-BD37-678D-C099-0FC8E7D6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“strict” energy conservation in TSH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7EED0B-CEB7-73DD-E1B9-4BC4D4639680}"/>
              </a:ext>
            </a:extLst>
          </p:cNvPr>
          <p:cNvSpPr/>
          <p:nvPr/>
        </p:nvSpPr>
        <p:spPr>
          <a:xfrm>
            <a:off x="265981" y="1369981"/>
            <a:ext cx="882372" cy="88237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20BF31-3705-FB63-E6B5-7015FE372C51}"/>
              </a:ext>
            </a:extLst>
          </p:cNvPr>
          <p:cNvSpPr/>
          <p:nvPr/>
        </p:nvSpPr>
        <p:spPr>
          <a:xfrm>
            <a:off x="3748354" y="5368175"/>
            <a:ext cx="1235945" cy="123594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9FD168-8FEB-C9F0-BE89-354C5F87E9D1}"/>
              </a:ext>
            </a:extLst>
          </p:cNvPr>
          <p:cNvSpPr txBox="1"/>
          <p:nvPr/>
        </p:nvSpPr>
        <p:spPr>
          <a:xfrm>
            <a:off x="265981" y="108261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electrons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A22A5D-9649-6240-84C2-4EC828DBFD78}"/>
              </a:ext>
            </a:extLst>
          </p:cNvPr>
          <p:cNvSpPr txBox="1"/>
          <p:nvPr/>
        </p:nvSpPr>
        <p:spPr>
          <a:xfrm>
            <a:off x="4619914" y="6299344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717214-22F4-9527-6CA3-BF1CF3D761BC}"/>
                  </a:ext>
                </a:extLst>
              </p:cNvPr>
              <p:cNvSpPr txBox="1"/>
              <p:nvPr/>
            </p:nvSpPr>
            <p:spPr>
              <a:xfrm>
                <a:off x="583987" y="1761728"/>
                <a:ext cx="4823436" cy="450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ℏ</m:t>
                      </m:r>
                      <m:acc>
                        <m:accPr>
                          <m:chr m:val="̇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𝐵𝑂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717214-22F4-9527-6CA3-BF1CF3D76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87" y="1761728"/>
                <a:ext cx="4823436" cy="4509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BFA2B4D-76AB-5505-3D91-DB0108E6D969}"/>
              </a:ext>
            </a:extLst>
          </p:cNvPr>
          <p:cNvSpPr/>
          <p:nvPr/>
        </p:nvSpPr>
        <p:spPr>
          <a:xfrm>
            <a:off x="666738" y="2373465"/>
            <a:ext cx="740609" cy="3245374"/>
          </a:xfrm>
          <a:custGeom>
            <a:avLst/>
            <a:gdLst>
              <a:gd name="connsiteX0" fmla="*/ 889000 w 889000"/>
              <a:gd name="connsiteY0" fmla="*/ 2838450 h 2838450"/>
              <a:gd name="connsiteX1" fmla="*/ 285750 w 889000"/>
              <a:gd name="connsiteY1" fmla="*/ 1473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82550 w 889000"/>
              <a:gd name="connsiteY1" fmla="*/ 154305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26599 w 826599"/>
              <a:gd name="connsiteY0" fmla="*/ 2851150 h 2851150"/>
              <a:gd name="connsiteX1" fmla="*/ 51899 w 826599"/>
              <a:gd name="connsiteY1" fmla="*/ 1739900 h 2851150"/>
              <a:gd name="connsiteX2" fmla="*/ 58249 w 826599"/>
              <a:gd name="connsiteY2" fmla="*/ 0 h 2851150"/>
              <a:gd name="connsiteX0" fmla="*/ 864756 w 864756"/>
              <a:gd name="connsiteY0" fmla="*/ 2851150 h 2851150"/>
              <a:gd name="connsiteX1" fmla="*/ 90056 w 864756"/>
              <a:gd name="connsiteY1" fmla="*/ 1739900 h 2851150"/>
              <a:gd name="connsiteX2" fmla="*/ 96406 w 864756"/>
              <a:gd name="connsiteY2" fmla="*/ 0 h 2851150"/>
              <a:gd name="connsiteX0" fmla="*/ 836300 w 836300"/>
              <a:gd name="connsiteY0" fmla="*/ 2857500 h 2857500"/>
              <a:gd name="connsiteX1" fmla="*/ 61600 w 836300"/>
              <a:gd name="connsiteY1" fmla="*/ 1746250 h 2857500"/>
              <a:gd name="connsiteX2" fmla="*/ 163200 w 836300"/>
              <a:gd name="connsiteY2" fmla="*/ 0 h 2857500"/>
              <a:gd name="connsiteX0" fmla="*/ 826941 w 826941"/>
              <a:gd name="connsiteY0" fmla="*/ 2851150 h 2851150"/>
              <a:gd name="connsiteX1" fmla="*/ 52241 w 826941"/>
              <a:gd name="connsiteY1" fmla="*/ 1739900 h 2851150"/>
              <a:gd name="connsiteX2" fmla="*/ 204641 w 826941"/>
              <a:gd name="connsiteY2" fmla="*/ 0 h 2851150"/>
              <a:gd name="connsiteX0" fmla="*/ 802693 w 802693"/>
              <a:gd name="connsiteY0" fmla="*/ 2827832 h 2827832"/>
              <a:gd name="connsiteX1" fmla="*/ 27993 w 802693"/>
              <a:gd name="connsiteY1" fmla="*/ 1716582 h 2827832"/>
              <a:gd name="connsiteX2" fmla="*/ 459793 w 802693"/>
              <a:gd name="connsiteY2" fmla="*/ 0 h 2827832"/>
              <a:gd name="connsiteX0" fmla="*/ 798386 w 798386"/>
              <a:gd name="connsiteY0" fmla="*/ 2996890 h 2996890"/>
              <a:gd name="connsiteX1" fmla="*/ 23686 w 798386"/>
              <a:gd name="connsiteY1" fmla="*/ 1885640 h 2996890"/>
              <a:gd name="connsiteX2" fmla="*/ 563436 w 798386"/>
              <a:gd name="connsiteY2" fmla="*/ 0 h 2996890"/>
              <a:gd name="connsiteX0" fmla="*/ 761648 w 761648"/>
              <a:gd name="connsiteY0" fmla="*/ 2996890 h 2996890"/>
              <a:gd name="connsiteX1" fmla="*/ 25048 w 761648"/>
              <a:gd name="connsiteY1" fmla="*/ 1646627 h 2996890"/>
              <a:gd name="connsiteX2" fmla="*/ 526698 w 761648"/>
              <a:gd name="connsiteY2" fmla="*/ 0 h 2996890"/>
              <a:gd name="connsiteX0" fmla="*/ 742845 w 742845"/>
              <a:gd name="connsiteY0" fmla="*/ 2996890 h 2996890"/>
              <a:gd name="connsiteX1" fmla="*/ 6245 w 742845"/>
              <a:gd name="connsiteY1" fmla="*/ 1646627 h 2996890"/>
              <a:gd name="connsiteX2" fmla="*/ 507895 w 742845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9955 w 739955"/>
              <a:gd name="connsiteY0" fmla="*/ 2996890 h 2996890"/>
              <a:gd name="connsiteX1" fmla="*/ 3355 w 739955"/>
              <a:gd name="connsiteY1" fmla="*/ 1646627 h 2996890"/>
              <a:gd name="connsiteX2" fmla="*/ 505005 w 739955"/>
              <a:gd name="connsiteY2" fmla="*/ 0 h 2996890"/>
              <a:gd name="connsiteX0" fmla="*/ 739534 w 739534"/>
              <a:gd name="connsiteY0" fmla="*/ 2979401 h 2979401"/>
              <a:gd name="connsiteX1" fmla="*/ 2934 w 739534"/>
              <a:gd name="connsiteY1" fmla="*/ 1629138 h 2979401"/>
              <a:gd name="connsiteX2" fmla="*/ 574434 w 739534"/>
              <a:gd name="connsiteY2" fmla="*/ 0 h 2979401"/>
              <a:gd name="connsiteX0" fmla="*/ 740609 w 740609"/>
              <a:gd name="connsiteY0" fmla="*/ 2979401 h 2979401"/>
              <a:gd name="connsiteX1" fmla="*/ 4009 w 740609"/>
              <a:gd name="connsiteY1" fmla="*/ 1629138 h 2979401"/>
              <a:gd name="connsiteX2" fmla="*/ 575509 w 740609"/>
              <a:gd name="connsiteY2" fmla="*/ 0 h 297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09" h="2979401">
                <a:moveTo>
                  <a:pt x="740609" y="2979401"/>
                </a:moveTo>
                <a:cubicBezTo>
                  <a:pt x="405117" y="2641263"/>
                  <a:pt x="31526" y="2131361"/>
                  <a:pt x="4009" y="1629138"/>
                </a:cubicBezTo>
                <a:cubicBezTo>
                  <a:pt x="-42558" y="1121086"/>
                  <a:pt x="326800" y="482573"/>
                  <a:pt x="575509" y="0"/>
                </a:cubicBezTo>
              </a:path>
            </a:pathLst>
          </a:custGeom>
          <a:noFill/>
          <a:ln w="1206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82F11B4-29E6-BA4A-3FEE-CE697AC09A88}"/>
              </a:ext>
            </a:extLst>
          </p:cNvPr>
          <p:cNvSpPr/>
          <p:nvPr/>
        </p:nvSpPr>
        <p:spPr>
          <a:xfrm rot="11127234">
            <a:off x="4381959" y="2617277"/>
            <a:ext cx="740608" cy="3245374"/>
          </a:xfrm>
          <a:custGeom>
            <a:avLst/>
            <a:gdLst>
              <a:gd name="connsiteX0" fmla="*/ 889000 w 889000"/>
              <a:gd name="connsiteY0" fmla="*/ 2838450 h 2838450"/>
              <a:gd name="connsiteX1" fmla="*/ 285750 w 889000"/>
              <a:gd name="connsiteY1" fmla="*/ 1473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82550 w 889000"/>
              <a:gd name="connsiteY1" fmla="*/ 154305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26599 w 826599"/>
              <a:gd name="connsiteY0" fmla="*/ 2851150 h 2851150"/>
              <a:gd name="connsiteX1" fmla="*/ 51899 w 826599"/>
              <a:gd name="connsiteY1" fmla="*/ 1739900 h 2851150"/>
              <a:gd name="connsiteX2" fmla="*/ 58249 w 826599"/>
              <a:gd name="connsiteY2" fmla="*/ 0 h 2851150"/>
              <a:gd name="connsiteX0" fmla="*/ 864756 w 864756"/>
              <a:gd name="connsiteY0" fmla="*/ 2851150 h 2851150"/>
              <a:gd name="connsiteX1" fmla="*/ 90056 w 864756"/>
              <a:gd name="connsiteY1" fmla="*/ 1739900 h 2851150"/>
              <a:gd name="connsiteX2" fmla="*/ 96406 w 864756"/>
              <a:gd name="connsiteY2" fmla="*/ 0 h 2851150"/>
              <a:gd name="connsiteX0" fmla="*/ 836300 w 836300"/>
              <a:gd name="connsiteY0" fmla="*/ 2857500 h 2857500"/>
              <a:gd name="connsiteX1" fmla="*/ 61600 w 836300"/>
              <a:gd name="connsiteY1" fmla="*/ 1746250 h 2857500"/>
              <a:gd name="connsiteX2" fmla="*/ 163200 w 836300"/>
              <a:gd name="connsiteY2" fmla="*/ 0 h 2857500"/>
              <a:gd name="connsiteX0" fmla="*/ 826941 w 826941"/>
              <a:gd name="connsiteY0" fmla="*/ 2851150 h 2851150"/>
              <a:gd name="connsiteX1" fmla="*/ 52241 w 826941"/>
              <a:gd name="connsiteY1" fmla="*/ 1739900 h 2851150"/>
              <a:gd name="connsiteX2" fmla="*/ 204641 w 826941"/>
              <a:gd name="connsiteY2" fmla="*/ 0 h 2851150"/>
              <a:gd name="connsiteX0" fmla="*/ 802693 w 802693"/>
              <a:gd name="connsiteY0" fmla="*/ 2827832 h 2827832"/>
              <a:gd name="connsiteX1" fmla="*/ 27993 w 802693"/>
              <a:gd name="connsiteY1" fmla="*/ 1716582 h 2827832"/>
              <a:gd name="connsiteX2" fmla="*/ 459793 w 802693"/>
              <a:gd name="connsiteY2" fmla="*/ 0 h 2827832"/>
              <a:gd name="connsiteX0" fmla="*/ 798386 w 798386"/>
              <a:gd name="connsiteY0" fmla="*/ 2996890 h 2996890"/>
              <a:gd name="connsiteX1" fmla="*/ 23686 w 798386"/>
              <a:gd name="connsiteY1" fmla="*/ 1885640 h 2996890"/>
              <a:gd name="connsiteX2" fmla="*/ 563436 w 798386"/>
              <a:gd name="connsiteY2" fmla="*/ 0 h 2996890"/>
              <a:gd name="connsiteX0" fmla="*/ 761648 w 761648"/>
              <a:gd name="connsiteY0" fmla="*/ 2996890 h 2996890"/>
              <a:gd name="connsiteX1" fmla="*/ 25048 w 761648"/>
              <a:gd name="connsiteY1" fmla="*/ 1646627 h 2996890"/>
              <a:gd name="connsiteX2" fmla="*/ 526698 w 761648"/>
              <a:gd name="connsiteY2" fmla="*/ 0 h 2996890"/>
              <a:gd name="connsiteX0" fmla="*/ 742845 w 742845"/>
              <a:gd name="connsiteY0" fmla="*/ 2996890 h 2996890"/>
              <a:gd name="connsiteX1" fmla="*/ 6245 w 742845"/>
              <a:gd name="connsiteY1" fmla="*/ 1646627 h 2996890"/>
              <a:gd name="connsiteX2" fmla="*/ 507895 w 742845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9955 w 739955"/>
              <a:gd name="connsiteY0" fmla="*/ 2996890 h 2996890"/>
              <a:gd name="connsiteX1" fmla="*/ 3355 w 739955"/>
              <a:gd name="connsiteY1" fmla="*/ 1646627 h 2996890"/>
              <a:gd name="connsiteX2" fmla="*/ 505005 w 739955"/>
              <a:gd name="connsiteY2" fmla="*/ 0 h 2996890"/>
              <a:gd name="connsiteX0" fmla="*/ 739534 w 739534"/>
              <a:gd name="connsiteY0" fmla="*/ 2979401 h 2979401"/>
              <a:gd name="connsiteX1" fmla="*/ 2934 w 739534"/>
              <a:gd name="connsiteY1" fmla="*/ 1629138 h 2979401"/>
              <a:gd name="connsiteX2" fmla="*/ 574434 w 739534"/>
              <a:gd name="connsiteY2" fmla="*/ 0 h 2979401"/>
              <a:gd name="connsiteX0" fmla="*/ 740609 w 740609"/>
              <a:gd name="connsiteY0" fmla="*/ 2979401 h 2979401"/>
              <a:gd name="connsiteX1" fmla="*/ 4009 w 740609"/>
              <a:gd name="connsiteY1" fmla="*/ 1629138 h 2979401"/>
              <a:gd name="connsiteX2" fmla="*/ 575509 w 740609"/>
              <a:gd name="connsiteY2" fmla="*/ 0 h 297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09" h="2979401">
                <a:moveTo>
                  <a:pt x="740609" y="2979401"/>
                </a:moveTo>
                <a:cubicBezTo>
                  <a:pt x="405117" y="2641263"/>
                  <a:pt x="31526" y="2131361"/>
                  <a:pt x="4009" y="1629138"/>
                </a:cubicBezTo>
                <a:cubicBezTo>
                  <a:pt x="-42558" y="1121086"/>
                  <a:pt x="326800" y="482573"/>
                  <a:pt x="575509" y="0"/>
                </a:cubicBezTo>
              </a:path>
            </a:pathLst>
          </a:custGeom>
          <a:noFill/>
          <a:ln w="1206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643C47B-D26F-0CA0-330F-677F083F2127}"/>
                  </a:ext>
                </a:extLst>
              </p:cNvPr>
              <p:cNvSpPr txBox="1"/>
              <p:nvPr/>
            </p:nvSpPr>
            <p:spPr>
              <a:xfrm>
                <a:off x="3420587" y="4396477"/>
                <a:ext cx="2799164" cy="891078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/>
                  <a:t>  Velocity adjustment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≔</m:t>
                      </m:r>
                      <m:acc>
                        <m:accPr>
                          <m:chr m:val="̇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643C47B-D26F-0CA0-330F-677F083F2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587" y="4396477"/>
                <a:ext cx="2799164" cy="891078"/>
              </a:xfrm>
              <a:prstGeom prst="rect">
                <a:avLst/>
              </a:prstGeom>
              <a:blipFill>
                <a:blip r:embed="rId3"/>
                <a:stretch>
                  <a:fillRect l="-217" t="-7432"/>
                </a:stretch>
              </a:blipFill>
              <a:ln w="9525"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DC2B5B3-489A-22B6-CA65-03C8D53D2404}"/>
              </a:ext>
            </a:extLst>
          </p:cNvPr>
          <p:cNvSpPr txBox="1"/>
          <p:nvPr/>
        </p:nvSpPr>
        <p:spPr>
          <a:xfrm>
            <a:off x="1956602" y="356475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TSH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E40EB90-9161-BC49-5D73-FB8EAD542661}"/>
              </a:ext>
            </a:extLst>
          </p:cNvPr>
          <p:cNvGrpSpPr/>
          <p:nvPr/>
        </p:nvGrpSpPr>
        <p:grpSpPr>
          <a:xfrm>
            <a:off x="3427931" y="2124820"/>
            <a:ext cx="8645680" cy="3162735"/>
            <a:chOff x="3427931" y="2124820"/>
            <a:chExt cx="8645680" cy="316273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09A681-9259-086D-B929-868069EF962F}"/>
                </a:ext>
              </a:extLst>
            </p:cNvPr>
            <p:cNvSpPr txBox="1"/>
            <p:nvPr/>
          </p:nvSpPr>
          <p:spPr>
            <a:xfrm>
              <a:off x="6837007" y="2124820"/>
              <a:ext cx="48159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TSH, the velocity adjustment procedure enforces energy conservation at the level of individual trajectories.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086CF2F-8F6F-F3A7-D07B-E358631D75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3076" y="4331689"/>
              <a:ext cx="1245272" cy="551577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3669D29-523B-5265-850B-6CC68520914F}"/>
                    </a:ext>
                  </a:extLst>
                </p:cNvPr>
                <p:cNvSpPr txBox="1"/>
                <p:nvPr/>
              </p:nvSpPr>
              <p:spPr>
                <a:xfrm>
                  <a:off x="6629813" y="3741571"/>
                  <a:ext cx="2059110" cy="497957"/>
                </a:xfrm>
                <a:prstGeom prst="rect">
                  <a:avLst/>
                </a:prstGeom>
                <a:noFill/>
                <a:ln w="19050">
                  <a:solidFill>
                    <a:srgbClr val="FFC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∀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sz="2400" dirty="0"/>
                    <a:t> 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3669D29-523B-5265-850B-6CC6852091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813" y="3741571"/>
                  <a:ext cx="2059110" cy="49795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A30136B-7723-F85A-FF48-795B723D0B49}"/>
                    </a:ext>
                  </a:extLst>
                </p:cNvPr>
                <p:cNvSpPr txBox="1"/>
                <p:nvPr/>
              </p:nvSpPr>
              <p:spPr>
                <a:xfrm>
                  <a:off x="9412682" y="3451587"/>
                  <a:ext cx="2540817" cy="1128835"/>
                </a:xfrm>
                <a:prstGeom prst="rect">
                  <a:avLst/>
                </a:prstGeom>
                <a:noFill/>
                <a:ln w="1905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sub>
                            </m:sSub>
                          </m:sup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nary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A30136B-7723-F85A-FF48-795B723D0B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2682" y="3451587"/>
                  <a:ext cx="2540817" cy="112883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905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018A63-E9CF-9535-4F3A-93D73269DB40}"/>
                </a:ext>
              </a:extLst>
            </p:cNvPr>
            <p:cNvSpPr txBox="1"/>
            <p:nvPr/>
          </p:nvSpPr>
          <p:spPr>
            <a:xfrm>
              <a:off x="6761823" y="3138798"/>
              <a:ext cx="1809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What TSH does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333588-3809-BCAA-60C0-60A9EA89A9D0}"/>
                </a:ext>
              </a:extLst>
            </p:cNvPr>
            <p:cNvSpPr txBox="1"/>
            <p:nvPr/>
          </p:nvSpPr>
          <p:spPr>
            <a:xfrm>
              <a:off x="8900948" y="3123086"/>
              <a:ext cx="3172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What is supposed to be done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6AB9840-A8E4-333D-6D78-4F3701D7F958}"/>
                    </a:ext>
                  </a:extLst>
                </p:cNvPr>
                <p:cNvSpPr txBox="1"/>
                <p:nvPr/>
              </p:nvSpPr>
              <p:spPr>
                <a:xfrm>
                  <a:off x="8855751" y="3567354"/>
                  <a:ext cx="46967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⇒</m:t>
                        </m:r>
                      </m:oMath>
                    </m:oMathPara>
                  </a14:m>
                  <a:endParaRPr lang="en-US" sz="3200" b="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6AB9840-A8E4-333D-6D78-4F3701D7F9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5751" y="3567354"/>
                  <a:ext cx="469679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26EA38B-8062-58EB-1B90-990456E94162}"/>
                    </a:ext>
                  </a:extLst>
                </p:cNvPr>
                <p:cNvSpPr txBox="1"/>
                <p:nvPr/>
              </p:nvSpPr>
              <p:spPr>
                <a:xfrm>
                  <a:off x="8853042" y="3883795"/>
                  <a:ext cx="46968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⇐</m:t>
                        </m:r>
                      </m:oMath>
                    </m:oMathPara>
                  </a14:m>
                  <a:endParaRPr lang="en-US" sz="3200" b="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26EA38B-8062-58EB-1B90-990456E941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3042" y="3883795"/>
                  <a:ext cx="469680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6CF92C-9707-147A-0F03-EC1C73C9B2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45712" y="4022252"/>
              <a:ext cx="286021" cy="2778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51EA37B-3C8E-D955-7BED-743C9FDD99DB}"/>
                </a:ext>
              </a:extLst>
            </p:cNvPr>
            <p:cNvCxnSpPr>
              <a:cxnSpLocks/>
            </p:cNvCxnSpPr>
            <p:nvPr/>
          </p:nvCxnSpPr>
          <p:spPr>
            <a:xfrm>
              <a:off x="8945712" y="4022252"/>
              <a:ext cx="286021" cy="2778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ACB91E7-FE52-B53E-7A6E-8348B48337AB}"/>
                </a:ext>
              </a:extLst>
            </p:cNvPr>
            <p:cNvSpPr/>
            <p:nvPr/>
          </p:nvSpPr>
          <p:spPr>
            <a:xfrm>
              <a:off x="3427931" y="4396477"/>
              <a:ext cx="2779119" cy="8910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EFFCAB1-F167-1AAC-8505-95B150A4CEB2}"/>
                  </a:ext>
                </a:extLst>
              </p:cNvPr>
              <p:cNvSpPr txBox="1"/>
              <p:nvPr/>
            </p:nvSpPr>
            <p:spPr>
              <a:xfrm>
                <a:off x="1800990" y="5581100"/>
                <a:ext cx="216020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𝛁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EFFCAB1-F167-1AAC-8505-95B150A4C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990" y="5581100"/>
                <a:ext cx="2160207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4C85E09-82BD-32DF-8825-5E6370687BB4}"/>
                  </a:ext>
                </a:extLst>
              </p:cNvPr>
              <p:cNvSpPr txBox="1"/>
              <p:nvPr/>
            </p:nvSpPr>
            <p:spPr>
              <a:xfrm>
                <a:off x="2895119" y="2781741"/>
                <a:ext cx="3375051" cy="1182953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/>
                  <a:t> Hopping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ℜ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  <a:p>
                <a:endParaRPr lang="en-US" sz="5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4C85E09-82BD-32DF-8825-5E6370687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119" y="2781741"/>
                <a:ext cx="3375051" cy="1182953"/>
              </a:xfrm>
              <a:prstGeom prst="rect">
                <a:avLst/>
              </a:prstGeom>
              <a:blipFill>
                <a:blip r:embed="rId9"/>
                <a:stretch>
                  <a:fillRect l="-2518" t="-5612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396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A23BF-DBF6-CE18-3508-C287C5227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1308-636F-E322-CC5B-DA6B8DCD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QTSH achieves ensemble-level energy conservation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DAF24B-DDE1-5EE1-0B36-247E60B9041D}"/>
              </a:ext>
            </a:extLst>
          </p:cNvPr>
          <p:cNvSpPr/>
          <p:nvPr/>
        </p:nvSpPr>
        <p:spPr>
          <a:xfrm>
            <a:off x="265981" y="1369981"/>
            <a:ext cx="882372" cy="88237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E7BDD8-2036-F807-8937-E2BAE355C8D4}"/>
              </a:ext>
            </a:extLst>
          </p:cNvPr>
          <p:cNvSpPr/>
          <p:nvPr/>
        </p:nvSpPr>
        <p:spPr>
          <a:xfrm>
            <a:off x="3748354" y="5368175"/>
            <a:ext cx="1235945" cy="123594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21C6C-75A5-8309-0B58-D87A48FD3743}"/>
              </a:ext>
            </a:extLst>
          </p:cNvPr>
          <p:cNvSpPr txBox="1"/>
          <p:nvPr/>
        </p:nvSpPr>
        <p:spPr>
          <a:xfrm>
            <a:off x="265981" y="108261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electrons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18F511-9DAC-7539-B462-11CE80B11055}"/>
              </a:ext>
            </a:extLst>
          </p:cNvPr>
          <p:cNvSpPr txBox="1"/>
          <p:nvPr/>
        </p:nvSpPr>
        <p:spPr>
          <a:xfrm>
            <a:off x="4619914" y="6299344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0198C7-1C91-7D78-690E-FC0D9054A9CB}"/>
                  </a:ext>
                </a:extLst>
              </p:cNvPr>
              <p:cNvSpPr txBox="1"/>
              <p:nvPr/>
            </p:nvSpPr>
            <p:spPr>
              <a:xfrm>
                <a:off x="577637" y="1761728"/>
                <a:ext cx="4834978" cy="450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ℏ</m:t>
                      </m:r>
                      <m:acc>
                        <m:accPr>
                          <m:chr m:val="̇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𝐵𝑂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0198C7-1C91-7D78-690E-FC0D9054A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37" y="1761728"/>
                <a:ext cx="4834978" cy="4509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C25F36-E53C-C6DE-7BB4-47652A750523}"/>
                  </a:ext>
                </a:extLst>
              </p:cNvPr>
              <p:cNvSpPr txBox="1"/>
              <p:nvPr/>
            </p:nvSpPr>
            <p:spPr>
              <a:xfrm>
                <a:off x="1419301" y="5678540"/>
                <a:ext cx="3611693" cy="55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𝛁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𝑞𝑢𝑎𝑛𝑡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C25F36-E53C-C6DE-7BB4-47652A750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301" y="5678540"/>
                <a:ext cx="3611693" cy="557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F1B667-BB0D-823B-E06A-1AFD2A2D3F58}"/>
              </a:ext>
            </a:extLst>
          </p:cNvPr>
          <p:cNvSpPr/>
          <p:nvPr/>
        </p:nvSpPr>
        <p:spPr>
          <a:xfrm>
            <a:off x="666738" y="2373465"/>
            <a:ext cx="740609" cy="3245374"/>
          </a:xfrm>
          <a:custGeom>
            <a:avLst/>
            <a:gdLst>
              <a:gd name="connsiteX0" fmla="*/ 889000 w 889000"/>
              <a:gd name="connsiteY0" fmla="*/ 2838450 h 2838450"/>
              <a:gd name="connsiteX1" fmla="*/ 285750 w 889000"/>
              <a:gd name="connsiteY1" fmla="*/ 1473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82550 w 889000"/>
              <a:gd name="connsiteY1" fmla="*/ 154305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26599 w 826599"/>
              <a:gd name="connsiteY0" fmla="*/ 2851150 h 2851150"/>
              <a:gd name="connsiteX1" fmla="*/ 51899 w 826599"/>
              <a:gd name="connsiteY1" fmla="*/ 1739900 h 2851150"/>
              <a:gd name="connsiteX2" fmla="*/ 58249 w 826599"/>
              <a:gd name="connsiteY2" fmla="*/ 0 h 2851150"/>
              <a:gd name="connsiteX0" fmla="*/ 864756 w 864756"/>
              <a:gd name="connsiteY0" fmla="*/ 2851150 h 2851150"/>
              <a:gd name="connsiteX1" fmla="*/ 90056 w 864756"/>
              <a:gd name="connsiteY1" fmla="*/ 1739900 h 2851150"/>
              <a:gd name="connsiteX2" fmla="*/ 96406 w 864756"/>
              <a:gd name="connsiteY2" fmla="*/ 0 h 2851150"/>
              <a:gd name="connsiteX0" fmla="*/ 836300 w 836300"/>
              <a:gd name="connsiteY0" fmla="*/ 2857500 h 2857500"/>
              <a:gd name="connsiteX1" fmla="*/ 61600 w 836300"/>
              <a:gd name="connsiteY1" fmla="*/ 1746250 h 2857500"/>
              <a:gd name="connsiteX2" fmla="*/ 163200 w 836300"/>
              <a:gd name="connsiteY2" fmla="*/ 0 h 2857500"/>
              <a:gd name="connsiteX0" fmla="*/ 826941 w 826941"/>
              <a:gd name="connsiteY0" fmla="*/ 2851150 h 2851150"/>
              <a:gd name="connsiteX1" fmla="*/ 52241 w 826941"/>
              <a:gd name="connsiteY1" fmla="*/ 1739900 h 2851150"/>
              <a:gd name="connsiteX2" fmla="*/ 204641 w 826941"/>
              <a:gd name="connsiteY2" fmla="*/ 0 h 2851150"/>
              <a:gd name="connsiteX0" fmla="*/ 802693 w 802693"/>
              <a:gd name="connsiteY0" fmla="*/ 2827832 h 2827832"/>
              <a:gd name="connsiteX1" fmla="*/ 27993 w 802693"/>
              <a:gd name="connsiteY1" fmla="*/ 1716582 h 2827832"/>
              <a:gd name="connsiteX2" fmla="*/ 459793 w 802693"/>
              <a:gd name="connsiteY2" fmla="*/ 0 h 2827832"/>
              <a:gd name="connsiteX0" fmla="*/ 798386 w 798386"/>
              <a:gd name="connsiteY0" fmla="*/ 2996890 h 2996890"/>
              <a:gd name="connsiteX1" fmla="*/ 23686 w 798386"/>
              <a:gd name="connsiteY1" fmla="*/ 1885640 h 2996890"/>
              <a:gd name="connsiteX2" fmla="*/ 563436 w 798386"/>
              <a:gd name="connsiteY2" fmla="*/ 0 h 2996890"/>
              <a:gd name="connsiteX0" fmla="*/ 761648 w 761648"/>
              <a:gd name="connsiteY0" fmla="*/ 2996890 h 2996890"/>
              <a:gd name="connsiteX1" fmla="*/ 25048 w 761648"/>
              <a:gd name="connsiteY1" fmla="*/ 1646627 h 2996890"/>
              <a:gd name="connsiteX2" fmla="*/ 526698 w 761648"/>
              <a:gd name="connsiteY2" fmla="*/ 0 h 2996890"/>
              <a:gd name="connsiteX0" fmla="*/ 742845 w 742845"/>
              <a:gd name="connsiteY0" fmla="*/ 2996890 h 2996890"/>
              <a:gd name="connsiteX1" fmla="*/ 6245 w 742845"/>
              <a:gd name="connsiteY1" fmla="*/ 1646627 h 2996890"/>
              <a:gd name="connsiteX2" fmla="*/ 507895 w 742845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9955 w 739955"/>
              <a:gd name="connsiteY0" fmla="*/ 2996890 h 2996890"/>
              <a:gd name="connsiteX1" fmla="*/ 3355 w 739955"/>
              <a:gd name="connsiteY1" fmla="*/ 1646627 h 2996890"/>
              <a:gd name="connsiteX2" fmla="*/ 505005 w 739955"/>
              <a:gd name="connsiteY2" fmla="*/ 0 h 2996890"/>
              <a:gd name="connsiteX0" fmla="*/ 739534 w 739534"/>
              <a:gd name="connsiteY0" fmla="*/ 2979401 h 2979401"/>
              <a:gd name="connsiteX1" fmla="*/ 2934 w 739534"/>
              <a:gd name="connsiteY1" fmla="*/ 1629138 h 2979401"/>
              <a:gd name="connsiteX2" fmla="*/ 574434 w 739534"/>
              <a:gd name="connsiteY2" fmla="*/ 0 h 2979401"/>
              <a:gd name="connsiteX0" fmla="*/ 740609 w 740609"/>
              <a:gd name="connsiteY0" fmla="*/ 2979401 h 2979401"/>
              <a:gd name="connsiteX1" fmla="*/ 4009 w 740609"/>
              <a:gd name="connsiteY1" fmla="*/ 1629138 h 2979401"/>
              <a:gd name="connsiteX2" fmla="*/ 575509 w 740609"/>
              <a:gd name="connsiteY2" fmla="*/ 0 h 297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09" h="2979401">
                <a:moveTo>
                  <a:pt x="740609" y="2979401"/>
                </a:moveTo>
                <a:cubicBezTo>
                  <a:pt x="405117" y="2641263"/>
                  <a:pt x="31526" y="2131361"/>
                  <a:pt x="4009" y="1629138"/>
                </a:cubicBezTo>
                <a:cubicBezTo>
                  <a:pt x="-42558" y="1121086"/>
                  <a:pt x="326800" y="482573"/>
                  <a:pt x="575509" y="0"/>
                </a:cubicBezTo>
              </a:path>
            </a:pathLst>
          </a:custGeom>
          <a:noFill/>
          <a:ln w="1206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CE88CEF-BFAD-C4C6-5440-B273DE6A69A0}"/>
              </a:ext>
            </a:extLst>
          </p:cNvPr>
          <p:cNvSpPr/>
          <p:nvPr/>
        </p:nvSpPr>
        <p:spPr>
          <a:xfrm rot="11127234">
            <a:off x="4381959" y="2617277"/>
            <a:ext cx="740608" cy="3245374"/>
          </a:xfrm>
          <a:custGeom>
            <a:avLst/>
            <a:gdLst>
              <a:gd name="connsiteX0" fmla="*/ 889000 w 889000"/>
              <a:gd name="connsiteY0" fmla="*/ 2838450 h 2838450"/>
              <a:gd name="connsiteX1" fmla="*/ 285750 w 889000"/>
              <a:gd name="connsiteY1" fmla="*/ 1473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82550 w 889000"/>
              <a:gd name="connsiteY1" fmla="*/ 154305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26599 w 826599"/>
              <a:gd name="connsiteY0" fmla="*/ 2851150 h 2851150"/>
              <a:gd name="connsiteX1" fmla="*/ 51899 w 826599"/>
              <a:gd name="connsiteY1" fmla="*/ 1739900 h 2851150"/>
              <a:gd name="connsiteX2" fmla="*/ 58249 w 826599"/>
              <a:gd name="connsiteY2" fmla="*/ 0 h 2851150"/>
              <a:gd name="connsiteX0" fmla="*/ 864756 w 864756"/>
              <a:gd name="connsiteY0" fmla="*/ 2851150 h 2851150"/>
              <a:gd name="connsiteX1" fmla="*/ 90056 w 864756"/>
              <a:gd name="connsiteY1" fmla="*/ 1739900 h 2851150"/>
              <a:gd name="connsiteX2" fmla="*/ 96406 w 864756"/>
              <a:gd name="connsiteY2" fmla="*/ 0 h 2851150"/>
              <a:gd name="connsiteX0" fmla="*/ 836300 w 836300"/>
              <a:gd name="connsiteY0" fmla="*/ 2857500 h 2857500"/>
              <a:gd name="connsiteX1" fmla="*/ 61600 w 836300"/>
              <a:gd name="connsiteY1" fmla="*/ 1746250 h 2857500"/>
              <a:gd name="connsiteX2" fmla="*/ 163200 w 836300"/>
              <a:gd name="connsiteY2" fmla="*/ 0 h 2857500"/>
              <a:gd name="connsiteX0" fmla="*/ 826941 w 826941"/>
              <a:gd name="connsiteY0" fmla="*/ 2851150 h 2851150"/>
              <a:gd name="connsiteX1" fmla="*/ 52241 w 826941"/>
              <a:gd name="connsiteY1" fmla="*/ 1739900 h 2851150"/>
              <a:gd name="connsiteX2" fmla="*/ 204641 w 826941"/>
              <a:gd name="connsiteY2" fmla="*/ 0 h 2851150"/>
              <a:gd name="connsiteX0" fmla="*/ 802693 w 802693"/>
              <a:gd name="connsiteY0" fmla="*/ 2827832 h 2827832"/>
              <a:gd name="connsiteX1" fmla="*/ 27993 w 802693"/>
              <a:gd name="connsiteY1" fmla="*/ 1716582 h 2827832"/>
              <a:gd name="connsiteX2" fmla="*/ 459793 w 802693"/>
              <a:gd name="connsiteY2" fmla="*/ 0 h 2827832"/>
              <a:gd name="connsiteX0" fmla="*/ 798386 w 798386"/>
              <a:gd name="connsiteY0" fmla="*/ 2996890 h 2996890"/>
              <a:gd name="connsiteX1" fmla="*/ 23686 w 798386"/>
              <a:gd name="connsiteY1" fmla="*/ 1885640 h 2996890"/>
              <a:gd name="connsiteX2" fmla="*/ 563436 w 798386"/>
              <a:gd name="connsiteY2" fmla="*/ 0 h 2996890"/>
              <a:gd name="connsiteX0" fmla="*/ 761648 w 761648"/>
              <a:gd name="connsiteY0" fmla="*/ 2996890 h 2996890"/>
              <a:gd name="connsiteX1" fmla="*/ 25048 w 761648"/>
              <a:gd name="connsiteY1" fmla="*/ 1646627 h 2996890"/>
              <a:gd name="connsiteX2" fmla="*/ 526698 w 761648"/>
              <a:gd name="connsiteY2" fmla="*/ 0 h 2996890"/>
              <a:gd name="connsiteX0" fmla="*/ 742845 w 742845"/>
              <a:gd name="connsiteY0" fmla="*/ 2996890 h 2996890"/>
              <a:gd name="connsiteX1" fmla="*/ 6245 w 742845"/>
              <a:gd name="connsiteY1" fmla="*/ 1646627 h 2996890"/>
              <a:gd name="connsiteX2" fmla="*/ 507895 w 742845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9955 w 739955"/>
              <a:gd name="connsiteY0" fmla="*/ 2996890 h 2996890"/>
              <a:gd name="connsiteX1" fmla="*/ 3355 w 739955"/>
              <a:gd name="connsiteY1" fmla="*/ 1646627 h 2996890"/>
              <a:gd name="connsiteX2" fmla="*/ 505005 w 739955"/>
              <a:gd name="connsiteY2" fmla="*/ 0 h 2996890"/>
              <a:gd name="connsiteX0" fmla="*/ 739534 w 739534"/>
              <a:gd name="connsiteY0" fmla="*/ 2979401 h 2979401"/>
              <a:gd name="connsiteX1" fmla="*/ 2934 w 739534"/>
              <a:gd name="connsiteY1" fmla="*/ 1629138 h 2979401"/>
              <a:gd name="connsiteX2" fmla="*/ 574434 w 739534"/>
              <a:gd name="connsiteY2" fmla="*/ 0 h 2979401"/>
              <a:gd name="connsiteX0" fmla="*/ 740609 w 740609"/>
              <a:gd name="connsiteY0" fmla="*/ 2979401 h 2979401"/>
              <a:gd name="connsiteX1" fmla="*/ 4009 w 740609"/>
              <a:gd name="connsiteY1" fmla="*/ 1629138 h 2979401"/>
              <a:gd name="connsiteX2" fmla="*/ 575509 w 740609"/>
              <a:gd name="connsiteY2" fmla="*/ 0 h 297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09" h="2979401">
                <a:moveTo>
                  <a:pt x="740609" y="2979401"/>
                </a:moveTo>
                <a:cubicBezTo>
                  <a:pt x="405117" y="2641263"/>
                  <a:pt x="31526" y="2131361"/>
                  <a:pt x="4009" y="1629138"/>
                </a:cubicBezTo>
                <a:cubicBezTo>
                  <a:pt x="-42558" y="1121086"/>
                  <a:pt x="326800" y="482573"/>
                  <a:pt x="575509" y="0"/>
                </a:cubicBezTo>
              </a:path>
            </a:pathLst>
          </a:custGeom>
          <a:noFill/>
          <a:ln w="1206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DE96679-ED20-FD7E-60F4-9CA0096E5682}"/>
                  </a:ext>
                </a:extLst>
              </p:cNvPr>
              <p:cNvSpPr txBox="1"/>
              <p:nvPr/>
            </p:nvSpPr>
            <p:spPr>
              <a:xfrm>
                <a:off x="2895119" y="2781741"/>
                <a:ext cx="3375051" cy="1182953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/>
                  <a:t> Hopping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ℜ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  <a:p>
                <a:endParaRPr lang="en-US" sz="5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DE96679-ED20-FD7E-60F4-9CA0096E5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119" y="2781741"/>
                <a:ext cx="3375051" cy="1182953"/>
              </a:xfrm>
              <a:prstGeom prst="rect">
                <a:avLst/>
              </a:prstGeom>
              <a:blipFill>
                <a:blip r:embed="rId4"/>
                <a:stretch>
                  <a:fillRect l="-2518" t="-5612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6D8C816-F0D6-30A1-570E-D546C1DAD05A}"/>
                  </a:ext>
                </a:extLst>
              </p:cNvPr>
              <p:cNvSpPr txBox="1"/>
              <p:nvPr/>
            </p:nvSpPr>
            <p:spPr>
              <a:xfrm>
                <a:off x="3407887" y="4396477"/>
                <a:ext cx="2799164" cy="891078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/>
                  <a:t>  Velocity adjustment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≔</m:t>
                      </m:r>
                      <m:acc>
                        <m:accPr>
                          <m:chr m:val="̇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6D8C816-F0D6-30A1-570E-D546C1DAD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887" y="4396477"/>
                <a:ext cx="2799164" cy="891078"/>
              </a:xfrm>
              <a:prstGeom prst="rect">
                <a:avLst/>
              </a:prstGeom>
              <a:blipFill>
                <a:blip r:embed="rId5"/>
                <a:stretch>
                  <a:fillRect l="-217" t="-7432"/>
                </a:stretch>
              </a:blipFill>
              <a:ln w="9525"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A780F560-416E-EA47-4743-13D0F2243879}"/>
              </a:ext>
            </a:extLst>
          </p:cNvPr>
          <p:cNvSpPr txBox="1"/>
          <p:nvPr/>
        </p:nvSpPr>
        <p:spPr>
          <a:xfrm>
            <a:off x="1700989" y="3547242"/>
            <a:ext cx="2321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QTSH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073F91-2176-012F-57F9-48A383236263}"/>
              </a:ext>
            </a:extLst>
          </p:cNvPr>
          <p:cNvGrpSpPr/>
          <p:nvPr/>
        </p:nvGrpSpPr>
        <p:grpSpPr>
          <a:xfrm>
            <a:off x="3674234" y="4346847"/>
            <a:ext cx="2321469" cy="1117012"/>
            <a:chOff x="8370229" y="3798335"/>
            <a:chExt cx="3733228" cy="119628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80D1C0E-D1ED-DF04-14DC-585E1048E294}"/>
                </a:ext>
              </a:extLst>
            </p:cNvPr>
            <p:cNvCxnSpPr/>
            <p:nvPr/>
          </p:nvCxnSpPr>
          <p:spPr>
            <a:xfrm flipV="1">
              <a:off x="8370230" y="3798335"/>
              <a:ext cx="3733227" cy="119628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2B1500A-C768-211A-BE0C-C0094C273B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70229" y="3798335"/>
              <a:ext cx="3733227" cy="119628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42B4C7-E26E-6A27-E55F-9CA22F0F99E6}"/>
              </a:ext>
            </a:extLst>
          </p:cNvPr>
          <p:cNvCxnSpPr>
            <a:cxnSpLocks/>
          </p:cNvCxnSpPr>
          <p:nvPr/>
        </p:nvCxnSpPr>
        <p:spPr>
          <a:xfrm>
            <a:off x="2895119" y="1747977"/>
            <a:ext cx="1010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C3A8677-3A37-C38F-E1B0-DE896687603B}"/>
              </a:ext>
            </a:extLst>
          </p:cNvPr>
          <p:cNvSpPr txBox="1"/>
          <p:nvPr/>
        </p:nvSpPr>
        <p:spPr>
          <a:xfrm>
            <a:off x="2767687" y="1048886"/>
            <a:ext cx="292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An optional decoherence correction can be added.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A26A01-65C4-8EB6-4B8A-FCADE05E9750}"/>
              </a:ext>
            </a:extLst>
          </p:cNvPr>
          <p:cNvSpPr txBox="1"/>
          <p:nvPr/>
        </p:nvSpPr>
        <p:spPr>
          <a:xfrm>
            <a:off x="251246" y="6242368"/>
            <a:ext cx="450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Nuclear propagation is governed by kinematic momentum and quantum force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CE83482-9486-BC55-7657-DD5B08531B7B}"/>
              </a:ext>
            </a:extLst>
          </p:cNvPr>
          <p:cNvSpPr txBox="1"/>
          <p:nvPr/>
        </p:nvSpPr>
        <p:spPr>
          <a:xfrm>
            <a:off x="7295517" y="2301"/>
            <a:ext cx="4959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u="sng" dirty="0">
                <a:effectLst/>
              </a:rPr>
              <a:t>Han, D.</a:t>
            </a:r>
            <a:r>
              <a:rPr lang="en-US" sz="1200" dirty="0">
                <a:effectLst/>
              </a:rPr>
              <a:t>; Martens, C. C.; Akimov, A. V. </a:t>
            </a:r>
            <a:r>
              <a:rPr lang="en-US" sz="1200" i="1" dirty="0">
                <a:effectLst/>
              </a:rPr>
              <a:t>JCTC.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2025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21</a:t>
            </a:r>
            <a:r>
              <a:rPr lang="en-US" sz="1200" dirty="0">
                <a:effectLst/>
              </a:rPr>
              <a:t> (6), 2839–2853.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BF45754-13B8-6D26-14A9-B1E58A8E995E}"/>
              </a:ext>
            </a:extLst>
          </p:cNvPr>
          <p:cNvSpPr txBox="1"/>
          <p:nvPr/>
        </p:nvSpPr>
        <p:spPr>
          <a:xfrm>
            <a:off x="-63500" y="4438920"/>
            <a:ext cx="35484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effectLst/>
              </a:rPr>
              <a:t>Martens, C. C. </a:t>
            </a:r>
            <a:r>
              <a:rPr lang="en-US" sz="1200" i="1" dirty="0">
                <a:effectLst/>
              </a:rPr>
              <a:t>JPCA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2019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123</a:t>
            </a:r>
            <a:r>
              <a:rPr lang="en-US" sz="1200" dirty="0">
                <a:effectLst/>
              </a:rPr>
              <a:t> (5), 1110–1128.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443E102-C686-BE55-1863-BB4759B6BD78}"/>
              </a:ext>
            </a:extLst>
          </p:cNvPr>
          <p:cNvSpPr txBox="1"/>
          <p:nvPr/>
        </p:nvSpPr>
        <p:spPr>
          <a:xfrm>
            <a:off x="-63500" y="4690078"/>
            <a:ext cx="3425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effectLst/>
              </a:rPr>
              <a:t>Huang, D. M.; Green, A. T.; Martens, C. C. </a:t>
            </a:r>
            <a:r>
              <a:rPr lang="en-US" sz="1200" i="1" dirty="0">
                <a:effectLst/>
              </a:rPr>
              <a:t>JCP.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2023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159</a:t>
            </a:r>
            <a:r>
              <a:rPr lang="en-US" sz="1200" dirty="0">
                <a:effectLst/>
              </a:rPr>
              <a:t> (21), 214108.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21B8863-0523-36CF-DB2E-CD09576530BC}"/>
              </a:ext>
            </a:extLst>
          </p:cNvPr>
          <p:cNvSpPr txBox="1"/>
          <p:nvPr/>
        </p:nvSpPr>
        <p:spPr>
          <a:xfrm>
            <a:off x="-63500" y="5137382"/>
            <a:ext cx="4208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effectLst/>
              </a:rPr>
              <a:t>Dupuy, L.; Rikus, A.; Maitra, N. T. </a:t>
            </a:r>
            <a:r>
              <a:rPr lang="en-US" sz="1200" i="1" dirty="0">
                <a:effectLst/>
              </a:rPr>
              <a:t>JPCL.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2024</a:t>
            </a:r>
            <a:r>
              <a:rPr lang="en-US" sz="1200" dirty="0">
                <a:effectLst/>
              </a:rPr>
              <a:t>, 2643–2649.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3ECEAE-2AE6-1C8B-6B9D-7F7DFEDFF359}"/>
              </a:ext>
            </a:extLst>
          </p:cNvPr>
          <p:cNvGrpSpPr/>
          <p:nvPr/>
        </p:nvGrpSpPr>
        <p:grpSpPr>
          <a:xfrm>
            <a:off x="6104254" y="957207"/>
            <a:ext cx="6151247" cy="5853136"/>
            <a:chOff x="6104254" y="957207"/>
            <a:chExt cx="6151247" cy="585313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23D43BC-A5B7-5A96-7019-C96C7D6943E1}"/>
                </a:ext>
              </a:extLst>
            </p:cNvPr>
            <p:cNvSpPr txBox="1"/>
            <p:nvPr/>
          </p:nvSpPr>
          <p:spPr>
            <a:xfrm>
              <a:off x="6235531" y="957207"/>
              <a:ext cx="35766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u="sng" dirty="0"/>
                <a:t>Quantum-Classical Liouville Equation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37D2261-E27A-DECC-65F1-8026D1D9D0A1}"/>
                    </a:ext>
                  </a:extLst>
                </p:cNvPr>
                <p:cNvSpPr txBox="1"/>
                <p:nvPr/>
              </p:nvSpPr>
              <p:spPr>
                <a:xfrm>
                  <a:off x="6311926" y="1256363"/>
                  <a:ext cx="4763797" cy="119750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𝑘𝑗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))</m:t>
                            </m:r>
                          </m:e>
                        </m:nary>
                      </m:oMath>
                    </m:oMathPara>
                  </a14:m>
                  <a:endParaRPr lang="en-US" sz="16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𝑖𝑘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1" i="1" smtClean="0">
                                            <a:latin typeface="Cambria Math" panose="02040503050406030204" pitchFamily="18" charset="0"/>
                                          </a:rPr>
                                          <m:t>𝒛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1" i="1" smtClean="0">
                                            <a:latin typeface="Cambria Math" panose="02040503050406030204" pitchFamily="18" charset="0"/>
                                          </a:rPr>
                                          <m:t>𝒛</m:t>
                                        </m:r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𝑖𝑘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1" i="1" smtClean="0">
                                            <a:latin typeface="Cambria Math" panose="02040503050406030204" pitchFamily="18" charset="0"/>
                                          </a:rPr>
                                          <m:t>𝒛</m:t>
                                        </m:r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𝑘𝑗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37D2261-E27A-DECC-65F1-8026D1D9D0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1926" y="1256363"/>
                  <a:ext cx="4763797" cy="119750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D92CA77-35B0-32CB-FBF2-91E5F78A1294}"/>
                </a:ext>
              </a:extLst>
            </p:cNvPr>
            <p:cNvSpPr txBox="1"/>
            <p:nvPr/>
          </p:nvSpPr>
          <p:spPr>
            <a:xfrm>
              <a:off x="6235531" y="2651574"/>
              <a:ext cx="42001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u="sng" dirty="0"/>
                <a:t>Equations of motion &amp; kinematic momentum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8DDB686-075F-2E66-80CE-113ADCC77678}"/>
                    </a:ext>
                  </a:extLst>
                </p:cNvPr>
                <p:cNvSpPr txBox="1"/>
                <p:nvPr/>
              </p:nvSpPr>
              <p:spPr>
                <a:xfrm>
                  <a:off x="6393884" y="2993259"/>
                  <a:ext cx="1949252" cy="2660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:=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8DDB686-075F-2E66-80CE-113ADCC776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3884" y="2993259"/>
                  <a:ext cx="1949252" cy="266035"/>
                </a:xfrm>
                <a:prstGeom prst="rect">
                  <a:avLst/>
                </a:prstGeom>
                <a:blipFill>
                  <a:blip r:embed="rId7"/>
                  <a:stretch>
                    <a:fillRect l="-1875" r="-2813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04AB79F-F95F-E86D-FC04-B9DCD77A6478}"/>
                    </a:ext>
                  </a:extLst>
                </p:cNvPr>
                <p:cNvSpPr txBox="1"/>
                <p:nvPr/>
              </p:nvSpPr>
              <p:spPr>
                <a:xfrm>
                  <a:off x="8343136" y="2889587"/>
                  <a:ext cx="337505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Phase-space density </a:t>
                  </a:r>
                </a:p>
                <a:p>
                  <a:r>
                    <a:rPr lang="en-US" sz="1400" dirty="0"/>
                    <a:t>~ proxy density matrix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1400" dirty="0"/>
                    <a:t> Gaussian basis</a:t>
                  </a: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04AB79F-F95F-E86D-FC04-B9DCD77A64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3136" y="2889587"/>
                  <a:ext cx="3375051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542" t="-2326" r="-181" b="-116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A42ED90-671F-8DA5-C3F2-E9E8A6C992E2}"/>
                    </a:ext>
                  </a:extLst>
                </p:cNvPr>
                <p:cNvSpPr txBox="1"/>
                <p:nvPr/>
              </p:nvSpPr>
              <p:spPr>
                <a:xfrm>
                  <a:off x="6305888" y="2352656"/>
                  <a:ext cx="56582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With the electronic basis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{|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⟩}</m:t>
                      </m:r>
                    </m:oMath>
                  </a14:m>
                  <a:r>
                    <a:rPr lang="en-US" sz="1600" dirty="0"/>
                    <a:t> </a:t>
                  </a:r>
                  <a:r>
                    <a:rPr lang="en-US" sz="1400" dirty="0"/>
                    <a:t>and phase-space variables, </a:t>
                  </a:r>
                  <a14:m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600" dirty="0"/>
                    <a:t> 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A42ED90-671F-8DA5-C3F2-E9E8A6C992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5888" y="2352656"/>
                  <a:ext cx="5658280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323" b="-1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3832633-B63E-0B6B-F546-34FA868C722A}"/>
                    </a:ext>
                  </a:extLst>
                </p:cNvPr>
                <p:cNvSpPr txBox="1"/>
                <p:nvPr/>
              </p:nvSpPr>
              <p:spPr>
                <a:xfrm>
                  <a:off x="6556030" y="3342833"/>
                  <a:ext cx="3962430" cy="5984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𝑖𝑘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𝑗𝑘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𝑖𝑘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̇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acc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3832633-B63E-0B6B-F546-34FA868C7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6030" y="3342833"/>
                  <a:ext cx="3962430" cy="59849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9C9FD2C-7E6E-CC3A-56B1-B92F56690AF6}"/>
                    </a:ext>
                  </a:extLst>
                </p:cNvPr>
                <p:cNvSpPr txBox="1"/>
                <p:nvPr/>
              </p:nvSpPr>
              <p:spPr>
                <a:xfrm>
                  <a:off x="6591637" y="3895377"/>
                  <a:ext cx="2827569" cy="6253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−2ℏ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𝑴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ℑ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9C9FD2C-7E6E-CC3A-56B1-B92F56690A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1637" y="3895377"/>
                  <a:ext cx="2827569" cy="62536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4D80D3F-A959-C802-B49B-4289CBC6AC4B}"/>
                    </a:ext>
                  </a:extLst>
                </p:cNvPr>
                <p:cNvSpPr txBox="1"/>
                <p:nvPr/>
              </p:nvSpPr>
              <p:spPr>
                <a:xfrm>
                  <a:off x="6576355" y="4422700"/>
                  <a:ext cx="3942105" cy="6253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𝑖𝑖</m:t>
                                </m:r>
                              </m:sub>
                            </m:sSub>
                          </m:e>
                        </m:nary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+2ℏ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ℑ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4D80D3F-A959-C802-B49B-4289CBC6AC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6355" y="4422700"/>
                  <a:ext cx="3942105" cy="62536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3B47CC3-9303-BE7A-387F-11E0AE0D17CE}"/>
                </a:ext>
              </a:extLst>
            </p:cNvPr>
            <p:cNvSpPr txBox="1"/>
            <p:nvPr/>
          </p:nvSpPr>
          <p:spPr>
            <a:xfrm>
              <a:off x="9250460" y="4199793"/>
              <a:ext cx="123944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FF0000"/>
                  </a:solidFill>
                </a:rPr>
                <a:t>Inconvenient!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DAF2544-B010-6C94-A04A-95000930FB9F}"/>
                </a:ext>
              </a:extLst>
            </p:cNvPr>
            <p:cNvSpPr/>
            <p:nvPr/>
          </p:nvSpPr>
          <p:spPr>
            <a:xfrm>
              <a:off x="9520351" y="4462227"/>
              <a:ext cx="476005" cy="4658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9B1BE6E-4F0A-7923-2287-7E4288196B33}"/>
                    </a:ext>
                  </a:extLst>
                </p:cNvPr>
                <p:cNvSpPr txBox="1"/>
                <p:nvPr/>
              </p:nvSpPr>
              <p:spPr>
                <a:xfrm>
                  <a:off x="6420395" y="5258822"/>
                  <a:ext cx="97231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US" sz="1600" b="1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E9B1BE6E-4F0A-7923-2287-7E4288196B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0395" y="5258822"/>
                  <a:ext cx="972317" cy="246221"/>
                </a:xfrm>
                <a:prstGeom prst="rect">
                  <a:avLst/>
                </a:prstGeom>
                <a:blipFill>
                  <a:blip r:embed="rId13"/>
                  <a:stretch>
                    <a:fillRect l="-4375" t="-2500" r="-4375" b="-2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eft Brace 62">
              <a:extLst>
                <a:ext uri="{FF2B5EF4-FFF2-40B4-BE49-F238E27FC236}">
                  <a16:creationId xmlns:a16="http://schemas.microsoft.com/office/drawing/2014/main" id="{021DA362-E815-15E1-A517-4FF821B15111}"/>
                </a:ext>
              </a:extLst>
            </p:cNvPr>
            <p:cNvSpPr/>
            <p:nvPr/>
          </p:nvSpPr>
          <p:spPr>
            <a:xfrm>
              <a:off x="6365006" y="3619557"/>
              <a:ext cx="180785" cy="1129330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415E3BC4-9BFF-0060-B163-8EAB982B6EF8}"/>
                    </a:ext>
                  </a:extLst>
                </p:cNvPr>
                <p:cNvSpPr txBox="1"/>
                <p:nvPr/>
              </p:nvSpPr>
              <p:spPr>
                <a:xfrm>
                  <a:off x="9976236" y="4952791"/>
                  <a:ext cx="2198975" cy="7176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−2ℏ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ℑ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415E3BC4-9BFF-0060-B163-8EAB982B6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6236" y="4952791"/>
                  <a:ext cx="2198975" cy="71769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108E4BE-E489-881B-AA48-811C35AC863D}"/>
                </a:ext>
              </a:extLst>
            </p:cNvPr>
            <p:cNvSpPr txBox="1"/>
            <p:nvPr/>
          </p:nvSpPr>
          <p:spPr>
            <a:xfrm>
              <a:off x="8965965" y="5034514"/>
              <a:ext cx="10791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Kinematic </a:t>
              </a:r>
            </a:p>
            <a:p>
              <a:r>
                <a:rPr lang="en-US" sz="1400" i="1" dirty="0"/>
                <a:t>momentum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7B06513-F4A4-EB66-35A9-B3CF46EE08DC}"/>
                    </a:ext>
                  </a:extLst>
                </p:cNvPr>
                <p:cNvSpPr txBox="1"/>
                <p:nvPr/>
              </p:nvSpPr>
              <p:spPr>
                <a:xfrm>
                  <a:off x="6104254" y="5552453"/>
                  <a:ext cx="3810167" cy="7176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acc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>
                                <a:latin typeface="Cambria Math" panose="02040503050406030204" pitchFamily="18" charset="0"/>
                              </a:rPr>
                              <m:t>𝛁</m:t>
                            </m:r>
                          </m:e>
                          <m:sub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ℜ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7B06513-F4A4-EB66-35A9-B3CF46EE08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4254" y="5552453"/>
                  <a:ext cx="3810167" cy="71769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9658029-2BA5-6D29-C5DB-A206754818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18740" y="3883877"/>
              <a:ext cx="99972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0B4064-C437-032F-D24F-CEA740D79438}"/>
                </a:ext>
              </a:extLst>
            </p:cNvPr>
            <p:cNvSpPr txBox="1"/>
            <p:nvPr/>
          </p:nvSpPr>
          <p:spPr>
            <a:xfrm>
              <a:off x="9434488" y="3834826"/>
              <a:ext cx="121860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00B050"/>
                  </a:solidFill>
                </a:rPr>
                <a:t>decoherence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01AE366-F71C-8A5E-96FD-08354794A825}"/>
                    </a:ext>
                  </a:extLst>
                </p:cNvPr>
                <p:cNvSpPr txBox="1"/>
                <p:nvPr/>
              </p:nvSpPr>
              <p:spPr>
                <a:xfrm>
                  <a:off x="6535704" y="6092646"/>
                  <a:ext cx="5276064" cy="7176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−2ℏ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/>
                              <m:e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ℑ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𝑖𝑘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𝑘𝑗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𝑖𝑘</m:t>
                                        </m:r>
                                      </m:sub>
                                    </m:s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ℑ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𝑘𝑗</m:t>
                                        </m:r>
                                      </m:sub>
                                    </m:sSub>
                                  </m:e>
                                </m:d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nary>
                          </m:e>
                        </m:nary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+2ℏ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ℑ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̇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01AE366-F71C-8A5E-96FD-08354794A8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5704" y="6092646"/>
                  <a:ext cx="5276064" cy="71769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5E12F99-6EBD-8E7F-008F-558A18C25ABF}"/>
                </a:ext>
              </a:extLst>
            </p:cNvPr>
            <p:cNvGrpSpPr/>
            <p:nvPr/>
          </p:nvGrpSpPr>
          <p:grpSpPr>
            <a:xfrm>
              <a:off x="10614932" y="4396477"/>
              <a:ext cx="1497477" cy="551353"/>
              <a:chOff x="10698480" y="4481214"/>
              <a:chExt cx="1497477" cy="551353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DE279FEA-6B5B-31FD-0279-7B81D6F1813D}"/>
                  </a:ext>
                </a:extLst>
              </p:cNvPr>
              <p:cNvGrpSpPr/>
              <p:nvPr/>
            </p:nvGrpSpPr>
            <p:grpSpPr>
              <a:xfrm>
                <a:off x="10706431" y="4481214"/>
                <a:ext cx="1489526" cy="541193"/>
                <a:chOff x="10734371" y="4481214"/>
                <a:chExt cx="1489526" cy="54119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803FF3B5-A5BB-D096-3033-0A2537B695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734371" y="4481214"/>
                      <a:ext cx="1088311" cy="26603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=⟨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600" b="1" i="0" smtClean="0">
                                <a:latin typeface="Cambria Math" panose="02040503050406030204" pitchFamily="18" charset="0"/>
                              </a:rPr>
                              <m:t>𝛁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⟩</m:t>
                            </m:r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803FF3B5-A5BB-D096-3033-0A2537B695B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734371" y="4481214"/>
                      <a:ext cx="1088311" cy="266035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4494" r="-5618" b="-2727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46B3F5DC-788E-F606-4494-AF4CA30528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752918" y="4751307"/>
                      <a:ext cx="1470979" cy="27110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𝑴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76" name="TextBox 75">
                      <a:extLst>
                        <a:ext uri="{FF2B5EF4-FFF2-40B4-BE49-F238E27FC236}">
                          <a16:creationId xmlns:a16="http://schemas.microsoft.com/office/drawing/2014/main" id="{46B3F5DC-788E-F606-4494-AF4CA30528D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752918" y="4751307"/>
                      <a:ext cx="1470979" cy="271100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2490" r="-830" b="-2727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D8B52BC-B988-6FD7-6398-A5DACE69E7F3}"/>
                  </a:ext>
                </a:extLst>
              </p:cNvPr>
              <p:cNvSpPr/>
              <p:nvPr/>
            </p:nvSpPr>
            <p:spPr>
              <a:xfrm>
                <a:off x="10698480" y="4491374"/>
                <a:ext cx="1470979" cy="54119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40F3533-A8AD-D90C-8824-5B63E0A6B67B}"/>
                </a:ext>
              </a:extLst>
            </p:cNvPr>
            <p:cNvSpPr/>
            <p:nvPr/>
          </p:nvSpPr>
          <p:spPr>
            <a:xfrm>
              <a:off x="8965965" y="5060934"/>
              <a:ext cx="3124435" cy="54639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36E3B8-4563-7D01-E908-BEAE81B78ED2}"/>
                </a:ext>
              </a:extLst>
            </p:cNvPr>
            <p:cNvSpPr txBox="1"/>
            <p:nvPr/>
          </p:nvSpPr>
          <p:spPr>
            <a:xfrm>
              <a:off x="9603180" y="5581391"/>
              <a:ext cx="26523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200" dirty="0">
                  <a:effectLst/>
                </a:rPr>
                <a:t>Cotton, S. J.; Liang, R.; Miller, W. H. </a:t>
              </a:r>
              <a:r>
                <a:rPr lang="en-US" sz="1200" i="1" dirty="0">
                  <a:effectLst/>
                </a:rPr>
                <a:t>JCP.</a:t>
              </a:r>
              <a:r>
                <a:rPr lang="en-US" sz="1200" dirty="0">
                  <a:effectLst/>
                </a:rPr>
                <a:t> </a:t>
              </a:r>
              <a:r>
                <a:rPr lang="en-US" sz="1200" b="1" dirty="0">
                  <a:effectLst/>
                </a:rPr>
                <a:t>2017</a:t>
              </a:r>
              <a:r>
                <a:rPr lang="en-US" sz="1200" dirty="0">
                  <a:effectLst/>
                </a:rPr>
                <a:t>, </a:t>
              </a:r>
              <a:r>
                <a:rPr lang="en-US" sz="1200" i="1" dirty="0">
                  <a:effectLst/>
                </a:rPr>
                <a:t>147</a:t>
              </a:r>
              <a:r>
                <a:rPr lang="en-US" sz="1200" dirty="0">
                  <a:effectLst/>
                </a:rPr>
                <a:t> (6), 064112.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71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9DE129-4489-A625-08DF-9969F3A8A71B}"/>
                  </a:ext>
                </a:extLst>
              </p:cNvPr>
              <p:cNvSpPr txBox="1"/>
              <p:nvPr/>
            </p:nvSpPr>
            <p:spPr>
              <a:xfrm>
                <a:off x="6267618" y="4897678"/>
                <a:ext cx="2520562" cy="8654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𝑆𝐸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9DE129-4489-A625-08DF-9969F3A8A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618" y="4897678"/>
                <a:ext cx="2520562" cy="8654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4A337F-59E4-DCCC-FBD9-C1DE4E6ABCDD}"/>
                  </a:ext>
                </a:extLst>
              </p:cNvPr>
              <p:cNvSpPr txBox="1"/>
              <p:nvPr/>
            </p:nvSpPr>
            <p:spPr>
              <a:xfrm>
                <a:off x="6267618" y="5849488"/>
                <a:ext cx="2421432" cy="8654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𝑆𝐻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4A337F-59E4-DCCC-FBD9-C1DE4E6AB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618" y="5849488"/>
                <a:ext cx="2421432" cy="8654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CF4282C-0A32-DE65-6450-12D83A2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QTSH achieves ensemble-level energy conservation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F4D78F-F56B-B588-7A3C-3E1BEA5A9CBF}"/>
              </a:ext>
            </a:extLst>
          </p:cNvPr>
          <p:cNvSpPr txBox="1"/>
          <p:nvPr/>
        </p:nvSpPr>
        <p:spPr>
          <a:xfrm>
            <a:off x="520531" y="944251"/>
            <a:ext cx="4105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u="sng" dirty="0"/>
              <a:t>Energy conservation &amp; internal consistency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1B4995-3087-CE68-DED4-3F197E863A38}"/>
                  </a:ext>
                </a:extLst>
              </p:cNvPr>
              <p:cNvSpPr txBox="1"/>
              <p:nvPr/>
            </p:nvSpPr>
            <p:spPr>
              <a:xfrm>
                <a:off x="314784" y="1199970"/>
                <a:ext cx="9774764" cy="984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𝑡𝑟</m:t>
                                      </m:r>
                                    </m:sub>
                                  </m:sSub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ℑ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nary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1B4995-3087-CE68-DED4-3F197E863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84" y="1199970"/>
                <a:ext cx="9774764" cy="9840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1D0F0B-756D-17BD-A7BE-70D5B044B96A}"/>
                  </a:ext>
                </a:extLst>
              </p:cNvPr>
              <p:cNvSpPr txBox="1"/>
              <p:nvPr/>
            </p:nvSpPr>
            <p:spPr>
              <a:xfrm>
                <a:off x="10061362" y="1444816"/>
                <a:ext cx="2194139" cy="4544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𝑖𝑖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1D0F0B-756D-17BD-A7BE-70D5B044B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1362" y="1444816"/>
                <a:ext cx="2194139" cy="454483"/>
              </a:xfrm>
              <a:prstGeom prst="rect">
                <a:avLst/>
              </a:prstGeom>
              <a:blipFill>
                <a:blip r:embed="rId7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D46B0A-64A2-B89A-9025-6C9AB900F23D}"/>
                  </a:ext>
                </a:extLst>
              </p:cNvPr>
              <p:cNvSpPr txBox="1"/>
              <p:nvPr/>
            </p:nvSpPr>
            <p:spPr>
              <a:xfrm>
                <a:off x="6622113" y="1002793"/>
                <a:ext cx="50547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= the active-state 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err="1"/>
                  <a:t>th</a:t>
                </a:r>
                <a:r>
                  <a:rPr lang="en-US" dirty="0"/>
                  <a:t> trajectory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D46B0A-64A2-B89A-9025-6C9AB900F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113" y="1002793"/>
                <a:ext cx="5054717" cy="276999"/>
              </a:xfrm>
              <a:prstGeom prst="rect">
                <a:avLst/>
              </a:prstGeom>
              <a:blipFill>
                <a:blip r:embed="rId8"/>
                <a:stretch>
                  <a:fillRect l="-1206" t="-28889" r="-603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8E3FBD-BDA9-65D1-5D60-A1FF70994974}"/>
                  </a:ext>
                </a:extLst>
              </p:cNvPr>
              <p:cNvSpPr txBox="1"/>
              <p:nvPr/>
            </p:nvSpPr>
            <p:spPr>
              <a:xfrm>
                <a:off x="9914687" y="1527347"/>
                <a:ext cx="29334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⇐</m:t>
                      </m:r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8E3FBD-BDA9-65D1-5D60-A1FF70994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4687" y="1527347"/>
                <a:ext cx="293349" cy="307777"/>
              </a:xfrm>
              <a:prstGeom prst="rect">
                <a:avLst/>
              </a:prstGeom>
              <a:blipFill>
                <a:blip r:embed="rId9"/>
                <a:stretch>
                  <a:fillRect l="-12245" r="-10204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group of graphs showing different types of energy&#10;&#10;AI-generated content may be incorrect.">
            <a:extLst>
              <a:ext uri="{FF2B5EF4-FFF2-40B4-BE49-F238E27FC236}">
                <a16:creationId xmlns:a16="http://schemas.microsoft.com/office/drawing/2014/main" id="{4BB0B910-C645-2D65-8CCA-FE281200ED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31" y="2405773"/>
            <a:ext cx="5642301" cy="442678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4B48D2-5AEF-A92B-B131-226DA66B78D5}"/>
              </a:ext>
            </a:extLst>
          </p:cNvPr>
          <p:cNvSpPr txBox="1"/>
          <p:nvPr/>
        </p:nvSpPr>
        <p:spPr>
          <a:xfrm>
            <a:off x="520530" y="2118146"/>
            <a:ext cx="3456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u="sng" dirty="0"/>
              <a:t>QTSH on the </a:t>
            </a:r>
            <a:r>
              <a:rPr lang="en-US" sz="1600" i="1" u="sng" dirty="0" err="1"/>
              <a:t>superexchange</a:t>
            </a:r>
            <a:r>
              <a:rPr lang="en-US" sz="1600" i="1" u="sng" dirty="0"/>
              <a:t> model</a:t>
            </a:r>
          </a:p>
        </p:txBody>
      </p:sp>
      <p:pic>
        <p:nvPicPr>
          <p:cNvPr id="25" name="Picture 24" descr="A diagram of a graph&#10;&#10;AI-generated content may be incorrect.">
            <a:extLst>
              <a:ext uri="{FF2B5EF4-FFF2-40B4-BE49-F238E27FC236}">
                <a16:creationId xmlns:a16="http://schemas.microsoft.com/office/drawing/2014/main" id="{DF9748AD-9A65-126A-519F-B67531D180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95" y="2836765"/>
            <a:ext cx="2388890" cy="20476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AC805B-E9A1-832E-888C-02DD0ACF25C4}"/>
              </a:ext>
            </a:extLst>
          </p:cNvPr>
          <p:cNvSpPr txBox="1"/>
          <p:nvPr/>
        </p:nvSpPr>
        <p:spPr>
          <a:xfrm>
            <a:off x="6612635" y="2607617"/>
            <a:ext cx="179055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1" dirty="0" err="1"/>
              <a:t>Superexchange</a:t>
            </a:r>
            <a:r>
              <a:rPr lang="en-US" sz="1400" i="1" dirty="0"/>
              <a:t> model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25DBE-DE38-46BF-96B2-332DF3A900D0}"/>
              </a:ext>
            </a:extLst>
          </p:cNvPr>
          <p:cNvSpPr/>
          <p:nvPr/>
        </p:nvSpPr>
        <p:spPr>
          <a:xfrm>
            <a:off x="6267618" y="2577904"/>
            <a:ext cx="5403850" cy="22886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9BC932-D6CF-FE72-70E3-223D51C76B59}"/>
              </a:ext>
            </a:extLst>
          </p:cNvPr>
          <p:cNvSpPr txBox="1"/>
          <p:nvPr/>
        </p:nvSpPr>
        <p:spPr>
          <a:xfrm>
            <a:off x="7295517" y="2301"/>
            <a:ext cx="4959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u="sng" dirty="0">
                <a:effectLst/>
              </a:rPr>
              <a:t>Han, D.</a:t>
            </a:r>
            <a:r>
              <a:rPr lang="en-US" sz="1200" dirty="0">
                <a:effectLst/>
              </a:rPr>
              <a:t>; Martens, C. C.; Akimov, A. V. </a:t>
            </a:r>
            <a:r>
              <a:rPr lang="en-US" sz="1200" i="1" dirty="0">
                <a:effectLst/>
              </a:rPr>
              <a:t>JCTC.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2025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21</a:t>
            </a:r>
            <a:r>
              <a:rPr lang="en-US" sz="1200" dirty="0">
                <a:effectLst/>
              </a:rPr>
              <a:t> (6), 2839–2853.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423D3EE-C336-188C-2486-4887B2EFBD66}"/>
                  </a:ext>
                </a:extLst>
              </p:cNvPr>
              <p:cNvSpPr txBox="1"/>
              <p:nvPr/>
            </p:nvSpPr>
            <p:spPr>
              <a:xfrm>
                <a:off x="8585368" y="2963511"/>
                <a:ext cx="30861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=0.005;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423D3EE-C336-188C-2486-4887B2EFB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68" y="2963511"/>
                <a:ext cx="3086101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B01EAAE-DDC9-7E80-E9A5-3310E27DB4F2}"/>
                  </a:ext>
                </a:extLst>
              </p:cNvPr>
              <p:cNvSpPr txBox="1"/>
              <p:nvPr/>
            </p:nvSpPr>
            <p:spPr>
              <a:xfrm>
                <a:off x="8585368" y="3324245"/>
                <a:ext cx="14181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B01EAAE-DDC9-7E80-E9A5-3310E27DB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68" y="3324245"/>
                <a:ext cx="1418108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3AD13D6-AD5B-2F23-E29A-433AFB4FEED6}"/>
                  </a:ext>
                </a:extLst>
              </p:cNvPr>
              <p:cNvSpPr txBox="1"/>
              <p:nvPr/>
            </p:nvSpPr>
            <p:spPr>
              <a:xfrm>
                <a:off x="8585368" y="3674831"/>
                <a:ext cx="2892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=0.001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/2)</m:t>
                          </m:r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3AD13D6-AD5B-2F23-E29A-433AFB4FE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68" y="3674831"/>
                <a:ext cx="2892928" cy="338554"/>
              </a:xfrm>
              <a:prstGeom prst="rect">
                <a:avLst/>
              </a:prstGeom>
              <a:blipFill>
                <a:blip r:embed="rId14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631B5AB-2365-983A-787E-2A8DA025DAB4}"/>
                  </a:ext>
                </a:extLst>
              </p:cNvPr>
              <p:cNvSpPr txBox="1"/>
              <p:nvPr/>
            </p:nvSpPr>
            <p:spPr>
              <a:xfrm>
                <a:off x="8585368" y="4067261"/>
                <a:ext cx="27762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=0.01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/2)</m:t>
                          </m:r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631B5AB-2365-983A-787E-2A8DA025D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368" y="4067261"/>
                <a:ext cx="2776206" cy="338554"/>
              </a:xfrm>
              <a:prstGeom prst="rect">
                <a:avLst/>
              </a:prstGeom>
              <a:blipFill>
                <a:blip r:embed="rId1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3F420DDD-8403-3B49-3F5B-0AF4E68507BB}"/>
              </a:ext>
            </a:extLst>
          </p:cNvPr>
          <p:cNvSpPr/>
          <p:nvPr/>
        </p:nvSpPr>
        <p:spPr>
          <a:xfrm>
            <a:off x="6846694" y="4067261"/>
            <a:ext cx="288758" cy="28875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D25B5D-5530-CFF6-E1E1-F6208C1C2F69}"/>
              </a:ext>
            </a:extLst>
          </p:cNvPr>
          <p:cNvSpPr txBox="1"/>
          <p:nvPr/>
        </p:nvSpPr>
        <p:spPr>
          <a:xfrm>
            <a:off x="971775" y="3072821"/>
            <a:ext cx="2553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Notably worse E conservation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F3BF64E-E3D5-D4FC-1602-707F75DA78EC}"/>
              </a:ext>
            </a:extLst>
          </p:cNvPr>
          <p:cNvSpPr txBox="1"/>
          <p:nvPr/>
        </p:nvSpPr>
        <p:spPr>
          <a:xfrm>
            <a:off x="5012843" y="1760869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005BBB"/>
                </a:solidFill>
              </a:rPr>
              <a:t>E</a:t>
            </a:r>
            <a:r>
              <a:rPr lang="en-US" sz="1600" i="1" baseline="-25000" dirty="0" err="1">
                <a:solidFill>
                  <a:srgbClr val="005BBB"/>
                </a:solidFill>
              </a:rPr>
              <a:t>coh</a:t>
            </a:r>
            <a:endParaRPr lang="en-US" sz="1600" i="1" baseline="-25000" dirty="0">
              <a:solidFill>
                <a:srgbClr val="005BBB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681DF6-B624-E428-27E2-A52124C1F145}"/>
              </a:ext>
            </a:extLst>
          </p:cNvPr>
          <p:cNvSpPr/>
          <p:nvPr/>
        </p:nvSpPr>
        <p:spPr>
          <a:xfrm>
            <a:off x="4123600" y="1279792"/>
            <a:ext cx="1916387" cy="838354"/>
          </a:xfrm>
          <a:prstGeom prst="rect">
            <a:avLst/>
          </a:prstGeom>
          <a:noFill/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FEF5309-6A24-24F3-F074-BB805842A9FD}"/>
              </a:ext>
            </a:extLst>
          </p:cNvPr>
          <p:cNvSpPr/>
          <p:nvPr/>
        </p:nvSpPr>
        <p:spPr>
          <a:xfrm>
            <a:off x="2102452" y="1279792"/>
            <a:ext cx="1916387" cy="8383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354376-B422-B15B-3D6C-C1076006AAF2}"/>
              </a:ext>
            </a:extLst>
          </p:cNvPr>
          <p:cNvSpPr txBox="1"/>
          <p:nvPr/>
        </p:nvSpPr>
        <p:spPr>
          <a:xfrm>
            <a:off x="2695020" y="1727931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FF0000"/>
                </a:solidFill>
              </a:rPr>
              <a:t>E</a:t>
            </a:r>
            <a:r>
              <a:rPr lang="en-US" sz="1600" i="1" baseline="-25000" dirty="0" err="1">
                <a:solidFill>
                  <a:srgbClr val="FF0000"/>
                </a:solidFill>
              </a:rPr>
              <a:t>diag</a:t>
            </a:r>
            <a:endParaRPr lang="en-US" sz="1600" i="1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3F168-4FB3-790E-3CDF-35F3C4FBA11D}"/>
              </a:ext>
            </a:extLst>
          </p:cNvPr>
          <p:cNvSpPr txBox="1"/>
          <p:nvPr/>
        </p:nvSpPr>
        <p:spPr>
          <a:xfrm>
            <a:off x="8958370" y="5197642"/>
            <a:ext cx="289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Population from the density matrix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FC161-E37E-59A9-1D54-10DDFDC797EC}"/>
              </a:ext>
            </a:extLst>
          </p:cNvPr>
          <p:cNvSpPr txBox="1"/>
          <p:nvPr/>
        </p:nvSpPr>
        <p:spPr>
          <a:xfrm>
            <a:off x="8969543" y="6147503"/>
            <a:ext cx="270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Population from the active-state occurrence</a:t>
            </a:r>
          </a:p>
        </p:txBody>
      </p:sp>
    </p:spTree>
    <p:extLst>
      <p:ext uri="{BB962C8B-B14F-4D97-AF65-F5344CB8AC3E}">
        <p14:creationId xmlns:p14="http://schemas.microsoft.com/office/powerpoint/2010/main" val="116046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7C0EC-418D-BE5B-70A4-DFC7AD8BD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10166-78E7-70A5-CA81-D44D9A90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QTSH achieves ensemble-level energy conservation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FDD92-B79F-EFC6-8D0D-79BE42463CB5}"/>
              </a:ext>
            </a:extLst>
          </p:cNvPr>
          <p:cNvSpPr txBox="1"/>
          <p:nvPr/>
        </p:nvSpPr>
        <p:spPr>
          <a:xfrm>
            <a:off x="520531" y="1026467"/>
            <a:ext cx="4105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u="sng" dirty="0"/>
              <a:t>Energy conservation &amp; internal consistency</a:t>
            </a:r>
          </a:p>
        </p:txBody>
      </p:sp>
      <p:pic>
        <p:nvPicPr>
          <p:cNvPr id="8" name="Picture 7" descr="A screen shot of a graph&#10;&#10;AI-generated content may be incorrect.">
            <a:extLst>
              <a:ext uri="{FF2B5EF4-FFF2-40B4-BE49-F238E27FC236}">
                <a16:creationId xmlns:a16="http://schemas.microsoft.com/office/drawing/2014/main" id="{49FA4BFD-68AE-357F-0323-0FBE49625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" y="1618031"/>
            <a:ext cx="4762669" cy="42864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921D43-7039-E631-2B9D-DED731E26BEA}"/>
              </a:ext>
            </a:extLst>
          </p:cNvPr>
          <p:cNvSpPr txBox="1"/>
          <p:nvPr/>
        </p:nvSpPr>
        <p:spPr>
          <a:xfrm>
            <a:off x="5486401" y="1026467"/>
            <a:ext cx="649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sng" dirty="0"/>
              <a:t>Improved energy conservation by combining QTSH with decoherence</a:t>
            </a:r>
          </a:p>
        </p:txBody>
      </p:sp>
      <p:pic>
        <p:nvPicPr>
          <p:cNvPr id="22" name="Picture 21" descr="A screenshot of a graph&#10;&#10;AI-generated content may be incorrect.">
            <a:extLst>
              <a:ext uri="{FF2B5EF4-FFF2-40B4-BE49-F238E27FC236}">
                <a16:creationId xmlns:a16="http://schemas.microsoft.com/office/drawing/2014/main" id="{82019C58-701A-0CCD-16FF-B05D70A36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769" y="1365021"/>
            <a:ext cx="2744483" cy="5166085"/>
          </a:xfrm>
          <a:prstGeom prst="rect">
            <a:avLst/>
          </a:prstGeom>
        </p:spPr>
      </p:pic>
      <p:pic>
        <p:nvPicPr>
          <p:cNvPr id="24" name="Picture 2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E726CCD-469E-DB64-C772-A9578FE39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365021"/>
            <a:ext cx="3269515" cy="52312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A6B768-B41B-E6C3-972F-4D688736491B}"/>
              </a:ext>
            </a:extLst>
          </p:cNvPr>
          <p:cNvSpPr txBox="1"/>
          <p:nvPr/>
        </p:nvSpPr>
        <p:spPr>
          <a:xfrm>
            <a:off x="6578601" y="221811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QTSH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44FF3B-5E76-19B9-B29C-C5BCF27D77EA}"/>
              </a:ext>
            </a:extLst>
          </p:cNvPr>
          <p:cNvSpPr txBox="1"/>
          <p:nvPr/>
        </p:nvSpPr>
        <p:spPr>
          <a:xfrm>
            <a:off x="9576237" y="221811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QTSH-SDM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C810F6-867A-3247-3BEA-747EEF537F21}"/>
              </a:ext>
            </a:extLst>
          </p:cNvPr>
          <p:cNvSpPr txBox="1"/>
          <p:nvPr/>
        </p:nvSpPr>
        <p:spPr>
          <a:xfrm>
            <a:off x="7295517" y="2301"/>
            <a:ext cx="4959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u="sng" dirty="0">
                <a:effectLst/>
              </a:rPr>
              <a:t>Han, D.</a:t>
            </a:r>
            <a:r>
              <a:rPr lang="en-US" sz="1200" dirty="0">
                <a:effectLst/>
              </a:rPr>
              <a:t>; Martens, C. C.; Akimov, A. V. </a:t>
            </a:r>
            <a:r>
              <a:rPr lang="en-US" sz="1200" i="1" dirty="0">
                <a:effectLst/>
              </a:rPr>
              <a:t>JCTC.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2025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21</a:t>
            </a:r>
            <a:r>
              <a:rPr lang="en-US" sz="1200" dirty="0">
                <a:effectLst/>
              </a:rPr>
              <a:t> (6), 2839–2853.</a:t>
            </a:r>
          </a:p>
        </p:txBody>
      </p:sp>
    </p:spTree>
    <p:extLst>
      <p:ext uri="{BB962C8B-B14F-4D97-AF65-F5344CB8AC3E}">
        <p14:creationId xmlns:p14="http://schemas.microsoft.com/office/powerpoint/2010/main" val="149701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E7D1D-8D3A-CD20-EDC5-6AD5FAF66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41CED7-F058-7917-FFB6-0B3DDD17AD5B}"/>
              </a:ext>
            </a:extLst>
          </p:cNvPr>
          <p:cNvSpPr txBox="1"/>
          <p:nvPr/>
        </p:nvSpPr>
        <p:spPr>
          <a:xfrm>
            <a:off x="1719943" y="3044280"/>
            <a:ext cx="87521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Fully-Integrated SH (FISH)</a:t>
            </a:r>
          </a:p>
        </p:txBody>
      </p:sp>
    </p:spTree>
    <p:extLst>
      <p:ext uri="{BB962C8B-B14F-4D97-AF65-F5344CB8AC3E}">
        <p14:creationId xmlns:p14="http://schemas.microsoft.com/office/powerpoint/2010/main" val="700785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08A001-A7CC-B391-CFA0-FB9BDAF0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31775"/>
            <a:ext cx="10955338" cy="850900"/>
          </a:xfrm>
        </p:spPr>
        <p:txBody>
          <a:bodyPr>
            <a:normAutofit/>
          </a:bodyPr>
          <a:lstStyle/>
          <a:p>
            <a:r>
              <a:rPr lang="en-US" dirty="0"/>
              <a:t>Conventional NBRA-TSH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4160B5-133A-823F-5366-69E575D1AA41}"/>
              </a:ext>
            </a:extLst>
          </p:cNvPr>
          <p:cNvSpPr/>
          <p:nvPr/>
        </p:nvSpPr>
        <p:spPr>
          <a:xfrm>
            <a:off x="113106" y="1370041"/>
            <a:ext cx="882372" cy="88237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35FBFD-C0B7-2C9E-3D23-7134B196738B}"/>
              </a:ext>
            </a:extLst>
          </p:cNvPr>
          <p:cNvSpPr/>
          <p:nvPr/>
        </p:nvSpPr>
        <p:spPr>
          <a:xfrm>
            <a:off x="3595479" y="5368235"/>
            <a:ext cx="1235945" cy="123594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F72F6-7D68-35B7-1E28-90F1E40F90B0}"/>
              </a:ext>
            </a:extLst>
          </p:cNvPr>
          <p:cNvSpPr txBox="1"/>
          <p:nvPr/>
        </p:nvSpPr>
        <p:spPr>
          <a:xfrm>
            <a:off x="113106" y="108267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electrons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8F974-1D1C-453A-2CB5-5861D26608E0}"/>
              </a:ext>
            </a:extLst>
          </p:cNvPr>
          <p:cNvSpPr txBox="1"/>
          <p:nvPr/>
        </p:nvSpPr>
        <p:spPr>
          <a:xfrm>
            <a:off x="4467039" y="6299404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7AAD10-03E9-B5DD-0BC1-98D6E20778DA}"/>
                  </a:ext>
                </a:extLst>
              </p:cNvPr>
              <p:cNvSpPr txBox="1"/>
              <p:nvPr/>
            </p:nvSpPr>
            <p:spPr>
              <a:xfrm>
                <a:off x="431112" y="1761788"/>
                <a:ext cx="4823436" cy="450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ℏ</m:t>
                      </m:r>
                      <m:acc>
                        <m:accPr>
                          <m:chr m:val="̇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𝐵𝑂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7AAD10-03E9-B5DD-0BC1-98D6E2077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12" y="1761788"/>
                <a:ext cx="4823436" cy="4509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BA2E6E-516D-8B37-3FB0-81C693F8A5A2}"/>
              </a:ext>
            </a:extLst>
          </p:cNvPr>
          <p:cNvSpPr/>
          <p:nvPr/>
        </p:nvSpPr>
        <p:spPr>
          <a:xfrm>
            <a:off x="513863" y="2373525"/>
            <a:ext cx="740609" cy="3245374"/>
          </a:xfrm>
          <a:custGeom>
            <a:avLst/>
            <a:gdLst>
              <a:gd name="connsiteX0" fmla="*/ 889000 w 889000"/>
              <a:gd name="connsiteY0" fmla="*/ 2838450 h 2838450"/>
              <a:gd name="connsiteX1" fmla="*/ 285750 w 889000"/>
              <a:gd name="connsiteY1" fmla="*/ 1473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82550 w 889000"/>
              <a:gd name="connsiteY1" fmla="*/ 154305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26599 w 826599"/>
              <a:gd name="connsiteY0" fmla="*/ 2851150 h 2851150"/>
              <a:gd name="connsiteX1" fmla="*/ 51899 w 826599"/>
              <a:gd name="connsiteY1" fmla="*/ 1739900 h 2851150"/>
              <a:gd name="connsiteX2" fmla="*/ 58249 w 826599"/>
              <a:gd name="connsiteY2" fmla="*/ 0 h 2851150"/>
              <a:gd name="connsiteX0" fmla="*/ 864756 w 864756"/>
              <a:gd name="connsiteY0" fmla="*/ 2851150 h 2851150"/>
              <a:gd name="connsiteX1" fmla="*/ 90056 w 864756"/>
              <a:gd name="connsiteY1" fmla="*/ 1739900 h 2851150"/>
              <a:gd name="connsiteX2" fmla="*/ 96406 w 864756"/>
              <a:gd name="connsiteY2" fmla="*/ 0 h 2851150"/>
              <a:gd name="connsiteX0" fmla="*/ 836300 w 836300"/>
              <a:gd name="connsiteY0" fmla="*/ 2857500 h 2857500"/>
              <a:gd name="connsiteX1" fmla="*/ 61600 w 836300"/>
              <a:gd name="connsiteY1" fmla="*/ 1746250 h 2857500"/>
              <a:gd name="connsiteX2" fmla="*/ 163200 w 836300"/>
              <a:gd name="connsiteY2" fmla="*/ 0 h 2857500"/>
              <a:gd name="connsiteX0" fmla="*/ 826941 w 826941"/>
              <a:gd name="connsiteY0" fmla="*/ 2851150 h 2851150"/>
              <a:gd name="connsiteX1" fmla="*/ 52241 w 826941"/>
              <a:gd name="connsiteY1" fmla="*/ 1739900 h 2851150"/>
              <a:gd name="connsiteX2" fmla="*/ 204641 w 826941"/>
              <a:gd name="connsiteY2" fmla="*/ 0 h 2851150"/>
              <a:gd name="connsiteX0" fmla="*/ 802693 w 802693"/>
              <a:gd name="connsiteY0" fmla="*/ 2827832 h 2827832"/>
              <a:gd name="connsiteX1" fmla="*/ 27993 w 802693"/>
              <a:gd name="connsiteY1" fmla="*/ 1716582 h 2827832"/>
              <a:gd name="connsiteX2" fmla="*/ 459793 w 802693"/>
              <a:gd name="connsiteY2" fmla="*/ 0 h 2827832"/>
              <a:gd name="connsiteX0" fmla="*/ 798386 w 798386"/>
              <a:gd name="connsiteY0" fmla="*/ 2996890 h 2996890"/>
              <a:gd name="connsiteX1" fmla="*/ 23686 w 798386"/>
              <a:gd name="connsiteY1" fmla="*/ 1885640 h 2996890"/>
              <a:gd name="connsiteX2" fmla="*/ 563436 w 798386"/>
              <a:gd name="connsiteY2" fmla="*/ 0 h 2996890"/>
              <a:gd name="connsiteX0" fmla="*/ 761648 w 761648"/>
              <a:gd name="connsiteY0" fmla="*/ 2996890 h 2996890"/>
              <a:gd name="connsiteX1" fmla="*/ 25048 w 761648"/>
              <a:gd name="connsiteY1" fmla="*/ 1646627 h 2996890"/>
              <a:gd name="connsiteX2" fmla="*/ 526698 w 761648"/>
              <a:gd name="connsiteY2" fmla="*/ 0 h 2996890"/>
              <a:gd name="connsiteX0" fmla="*/ 742845 w 742845"/>
              <a:gd name="connsiteY0" fmla="*/ 2996890 h 2996890"/>
              <a:gd name="connsiteX1" fmla="*/ 6245 w 742845"/>
              <a:gd name="connsiteY1" fmla="*/ 1646627 h 2996890"/>
              <a:gd name="connsiteX2" fmla="*/ 507895 w 742845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9955 w 739955"/>
              <a:gd name="connsiteY0" fmla="*/ 2996890 h 2996890"/>
              <a:gd name="connsiteX1" fmla="*/ 3355 w 739955"/>
              <a:gd name="connsiteY1" fmla="*/ 1646627 h 2996890"/>
              <a:gd name="connsiteX2" fmla="*/ 505005 w 739955"/>
              <a:gd name="connsiteY2" fmla="*/ 0 h 2996890"/>
              <a:gd name="connsiteX0" fmla="*/ 739534 w 739534"/>
              <a:gd name="connsiteY0" fmla="*/ 2979401 h 2979401"/>
              <a:gd name="connsiteX1" fmla="*/ 2934 w 739534"/>
              <a:gd name="connsiteY1" fmla="*/ 1629138 h 2979401"/>
              <a:gd name="connsiteX2" fmla="*/ 574434 w 739534"/>
              <a:gd name="connsiteY2" fmla="*/ 0 h 2979401"/>
              <a:gd name="connsiteX0" fmla="*/ 740609 w 740609"/>
              <a:gd name="connsiteY0" fmla="*/ 2979401 h 2979401"/>
              <a:gd name="connsiteX1" fmla="*/ 4009 w 740609"/>
              <a:gd name="connsiteY1" fmla="*/ 1629138 h 2979401"/>
              <a:gd name="connsiteX2" fmla="*/ 575509 w 740609"/>
              <a:gd name="connsiteY2" fmla="*/ 0 h 297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09" h="2979401">
                <a:moveTo>
                  <a:pt x="740609" y="2979401"/>
                </a:moveTo>
                <a:cubicBezTo>
                  <a:pt x="405117" y="2641263"/>
                  <a:pt x="31526" y="2131361"/>
                  <a:pt x="4009" y="1629138"/>
                </a:cubicBezTo>
                <a:cubicBezTo>
                  <a:pt x="-42558" y="1121086"/>
                  <a:pt x="326800" y="482573"/>
                  <a:pt x="575509" y="0"/>
                </a:cubicBezTo>
              </a:path>
            </a:pathLst>
          </a:custGeom>
          <a:noFill/>
          <a:ln w="1206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49383A6-2E55-6286-6353-CB9029039975}"/>
              </a:ext>
            </a:extLst>
          </p:cNvPr>
          <p:cNvSpPr/>
          <p:nvPr/>
        </p:nvSpPr>
        <p:spPr>
          <a:xfrm rot="11127234">
            <a:off x="4229084" y="2617337"/>
            <a:ext cx="740608" cy="3245374"/>
          </a:xfrm>
          <a:custGeom>
            <a:avLst/>
            <a:gdLst>
              <a:gd name="connsiteX0" fmla="*/ 889000 w 889000"/>
              <a:gd name="connsiteY0" fmla="*/ 2838450 h 2838450"/>
              <a:gd name="connsiteX1" fmla="*/ 285750 w 889000"/>
              <a:gd name="connsiteY1" fmla="*/ 1473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82550 w 889000"/>
              <a:gd name="connsiteY1" fmla="*/ 154305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26599 w 826599"/>
              <a:gd name="connsiteY0" fmla="*/ 2851150 h 2851150"/>
              <a:gd name="connsiteX1" fmla="*/ 51899 w 826599"/>
              <a:gd name="connsiteY1" fmla="*/ 1739900 h 2851150"/>
              <a:gd name="connsiteX2" fmla="*/ 58249 w 826599"/>
              <a:gd name="connsiteY2" fmla="*/ 0 h 2851150"/>
              <a:gd name="connsiteX0" fmla="*/ 864756 w 864756"/>
              <a:gd name="connsiteY0" fmla="*/ 2851150 h 2851150"/>
              <a:gd name="connsiteX1" fmla="*/ 90056 w 864756"/>
              <a:gd name="connsiteY1" fmla="*/ 1739900 h 2851150"/>
              <a:gd name="connsiteX2" fmla="*/ 96406 w 864756"/>
              <a:gd name="connsiteY2" fmla="*/ 0 h 2851150"/>
              <a:gd name="connsiteX0" fmla="*/ 836300 w 836300"/>
              <a:gd name="connsiteY0" fmla="*/ 2857500 h 2857500"/>
              <a:gd name="connsiteX1" fmla="*/ 61600 w 836300"/>
              <a:gd name="connsiteY1" fmla="*/ 1746250 h 2857500"/>
              <a:gd name="connsiteX2" fmla="*/ 163200 w 836300"/>
              <a:gd name="connsiteY2" fmla="*/ 0 h 2857500"/>
              <a:gd name="connsiteX0" fmla="*/ 826941 w 826941"/>
              <a:gd name="connsiteY0" fmla="*/ 2851150 h 2851150"/>
              <a:gd name="connsiteX1" fmla="*/ 52241 w 826941"/>
              <a:gd name="connsiteY1" fmla="*/ 1739900 h 2851150"/>
              <a:gd name="connsiteX2" fmla="*/ 204641 w 826941"/>
              <a:gd name="connsiteY2" fmla="*/ 0 h 2851150"/>
              <a:gd name="connsiteX0" fmla="*/ 802693 w 802693"/>
              <a:gd name="connsiteY0" fmla="*/ 2827832 h 2827832"/>
              <a:gd name="connsiteX1" fmla="*/ 27993 w 802693"/>
              <a:gd name="connsiteY1" fmla="*/ 1716582 h 2827832"/>
              <a:gd name="connsiteX2" fmla="*/ 459793 w 802693"/>
              <a:gd name="connsiteY2" fmla="*/ 0 h 2827832"/>
              <a:gd name="connsiteX0" fmla="*/ 798386 w 798386"/>
              <a:gd name="connsiteY0" fmla="*/ 2996890 h 2996890"/>
              <a:gd name="connsiteX1" fmla="*/ 23686 w 798386"/>
              <a:gd name="connsiteY1" fmla="*/ 1885640 h 2996890"/>
              <a:gd name="connsiteX2" fmla="*/ 563436 w 798386"/>
              <a:gd name="connsiteY2" fmla="*/ 0 h 2996890"/>
              <a:gd name="connsiteX0" fmla="*/ 761648 w 761648"/>
              <a:gd name="connsiteY0" fmla="*/ 2996890 h 2996890"/>
              <a:gd name="connsiteX1" fmla="*/ 25048 w 761648"/>
              <a:gd name="connsiteY1" fmla="*/ 1646627 h 2996890"/>
              <a:gd name="connsiteX2" fmla="*/ 526698 w 761648"/>
              <a:gd name="connsiteY2" fmla="*/ 0 h 2996890"/>
              <a:gd name="connsiteX0" fmla="*/ 742845 w 742845"/>
              <a:gd name="connsiteY0" fmla="*/ 2996890 h 2996890"/>
              <a:gd name="connsiteX1" fmla="*/ 6245 w 742845"/>
              <a:gd name="connsiteY1" fmla="*/ 1646627 h 2996890"/>
              <a:gd name="connsiteX2" fmla="*/ 507895 w 742845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9955 w 739955"/>
              <a:gd name="connsiteY0" fmla="*/ 2996890 h 2996890"/>
              <a:gd name="connsiteX1" fmla="*/ 3355 w 739955"/>
              <a:gd name="connsiteY1" fmla="*/ 1646627 h 2996890"/>
              <a:gd name="connsiteX2" fmla="*/ 505005 w 739955"/>
              <a:gd name="connsiteY2" fmla="*/ 0 h 2996890"/>
              <a:gd name="connsiteX0" fmla="*/ 739534 w 739534"/>
              <a:gd name="connsiteY0" fmla="*/ 2979401 h 2979401"/>
              <a:gd name="connsiteX1" fmla="*/ 2934 w 739534"/>
              <a:gd name="connsiteY1" fmla="*/ 1629138 h 2979401"/>
              <a:gd name="connsiteX2" fmla="*/ 574434 w 739534"/>
              <a:gd name="connsiteY2" fmla="*/ 0 h 2979401"/>
              <a:gd name="connsiteX0" fmla="*/ 740609 w 740609"/>
              <a:gd name="connsiteY0" fmla="*/ 2979401 h 2979401"/>
              <a:gd name="connsiteX1" fmla="*/ 4009 w 740609"/>
              <a:gd name="connsiteY1" fmla="*/ 1629138 h 2979401"/>
              <a:gd name="connsiteX2" fmla="*/ 575509 w 740609"/>
              <a:gd name="connsiteY2" fmla="*/ 0 h 297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09" h="2979401">
                <a:moveTo>
                  <a:pt x="740609" y="2979401"/>
                </a:moveTo>
                <a:cubicBezTo>
                  <a:pt x="405117" y="2641263"/>
                  <a:pt x="31526" y="2131361"/>
                  <a:pt x="4009" y="1629138"/>
                </a:cubicBezTo>
                <a:cubicBezTo>
                  <a:pt x="-42558" y="1121086"/>
                  <a:pt x="326800" y="482573"/>
                  <a:pt x="575509" y="0"/>
                </a:cubicBezTo>
              </a:path>
            </a:pathLst>
          </a:custGeom>
          <a:noFill/>
          <a:ln w="1206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5D3979-F54B-A27E-40EA-DB6710131F1B}"/>
                  </a:ext>
                </a:extLst>
              </p:cNvPr>
              <p:cNvSpPr txBox="1"/>
              <p:nvPr/>
            </p:nvSpPr>
            <p:spPr>
              <a:xfrm>
                <a:off x="3267712" y="4396537"/>
                <a:ext cx="2799164" cy="891078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/>
                  <a:t>  Velocity adjustment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≔</m:t>
                      </m:r>
                      <m:acc>
                        <m:accPr>
                          <m:chr m:val="̇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5D3979-F54B-A27E-40EA-DB6710131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712" y="4396537"/>
                <a:ext cx="2799164" cy="891078"/>
              </a:xfrm>
              <a:prstGeom prst="rect">
                <a:avLst/>
              </a:prstGeom>
              <a:blipFill>
                <a:blip r:embed="rId3"/>
                <a:stretch>
                  <a:fillRect l="-217" t="-7432"/>
                </a:stretch>
              </a:blipFill>
              <a:ln w="9525"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CF08B07-6150-D2F2-D6C1-F0F6293B007A}"/>
              </a:ext>
            </a:extLst>
          </p:cNvPr>
          <p:cNvSpPr txBox="1"/>
          <p:nvPr/>
        </p:nvSpPr>
        <p:spPr>
          <a:xfrm>
            <a:off x="692477" y="3603695"/>
            <a:ext cx="42049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NBRA-</a:t>
            </a:r>
            <a:r>
              <a:rPr lang="en-US" sz="6000" b="1" dirty="0"/>
              <a:t>TSH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14CED7-4DB8-F85C-6F5C-B46B0FA70007}"/>
                  </a:ext>
                </a:extLst>
              </p:cNvPr>
              <p:cNvSpPr txBox="1"/>
              <p:nvPr/>
            </p:nvSpPr>
            <p:spPr>
              <a:xfrm>
                <a:off x="1648115" y="5581160"/>
                <a:ext cx="216020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𝛁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14CED7-4DB8-F85C-6F5C-B46B0FA70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15" y="5581160"/>
                <a:ext cx="216020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01295B-BD19-0C3C-8948-C4EE70C6A8C9}"/>
                  </a:ext>
                </a:extLst>
              </p:cNvPr>
              <p:cNvSpPr txBox="1"/>
              <p:nvPr/>
            </p:nvSpPr>
            <p:spPr>
              <a:xfrm>
                <a:off x="2742244" y="2781801"/>
                <a:ext cx="3375051" cy="1182953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/>
                  <a:t> Hopping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ℜ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  <a:p>
                <a:endParaRPr lang="en-US" sz="5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01295B-BD19-0C3C-8948-C4EE70C6A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244" y="2781801"/>
                <a:ext cx="3375051" cy="1182953"/>
              </a:xfrm>
              <a:prstGeom prst="rect">
                <a:avLst/>
              </a:prstGeom>
              <a:blipFill>
                <a:blip r:embed="rId5"/>
                <a:stretch>
                  <a:fillRect l="-2523" t="-5612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B1FB10-B3DF-F002-0EC9-C16C8CDE1AAA}"/>
                  </a:ext>
                </a:extLst>
              </p:cNvPr>
              <p:cNvSpPr txBox="1"/>
              <p:nvPr/>
            </p:nvSpPr>
            <p:spPr>
              <a:xfrm>
                <a:off x="-421" y="6297372"/>
                <a:ext cx="45822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Usually just set to the ground state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0B1FB10-B3DF-F002-0EC9-C16C8CDE1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" y="6297372"/>
                <a:ext cx="4582280" cy="400110"/>
              </a:xfrm>
              <a:prstGeom prst="rect">
                <a:avLst/>
              </a:prstGeom>
              <a:blipFill>
                <a:blip r:embed="rId6"/>
                <a:stretch>
                  <a:fillRect t="-6061" r="-26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43266D7-5F2E-0F01-ED97-794BB49D57E7}"/>
              </a:ext>
            </a:extLst>
          </p:cNvPr>
          <p:cNvSpPr txBox="1"/>
          <p:nvPr/>
        </p:nvSpPr>
        <p:spPr>
          <a:xfrm>
            <a:off x="4617142" y="5259960"/>
            <a:ext cx="1857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 electronic backreaction to nuclei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FC2398-E481-572E-FEA3-1D13AAB88275}"/>
              </a:ext>
            </a:extLst>
          </p:cNvPr>
          <p:cNvGrpSpPr/>
          <p:nvPr/>
        </p:nvGrpSpPr>
        <p:grpSpPr>
          <a:xfrm>
            <a:off x="5807047" y="1041487"/>
            <a:ext cx="6271847" cy="5655995"/>
            <a:chOff x="5999771" y="981895"/>
            <a:chExt cx="6029311" cy="50936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FB8916B-C52B-05A7-ED79-A577D139F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25882" y="1825663"/>
              <a:ext cx="5803200" cy="424990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69314B-E91F-BF82-C9D0-91BCE80651EA}"/>
                </a:ext>
              </a:extLst>
            </p:cNvPr>
            <p:cNvSpPr txBox="1"/>
            <p:nvPr/>
          </p:nvSpPr>
          <p:spPr>
            <a:xfrm>
              <a:off x="6225882" y="981895"/>
              <a:ext cx="53592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No on-the-fly electronic computation and propagation!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1440EB-B66C-F38A-BCBD-B2BEBE3BF060}"/>
                </a:ext>
              </a:extLst>
            </p:cNvPr>
            <p:cNvSpPr txBox="1"/>
            <p:nvPr/>
          </p:nvSpPr>
          <p:spPr>
            <a:xfrm>
              <a:off x="6225882" y="1306114"/>
              <a:ext cx="56659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Obtain a “guiding” trajectory first and run multiple stochastic SH calculations to achieve statistical convergence.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08BDB6-86B9-F527-033C-5A5C878CBC3D}"/>
                </a:ext>
              </a:extLst>
            </p:cNvPr>
            <p:cNvSpPr txBox="1"/>
            <p:nvPr/>
          </p:nvSpPr>
          <p:spPr>
            <a:xfrm>
              <a:off x="5999771" y="3850782"/>
              <a:ext cx="3934191" cy="281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200" dirty="0">
                  <a:effectLst/>
                </a:rPr>
                <a:t>Smith, B.; Akimov, A. V. </a:t>
              </a:r>
              <a:r>
                <a:rPr lang="en-US" sz="1200" i="1" dirty="0">
                  <a:effectLst/>
                </a:rPr>
                <a:t>JCP.</a:t>
              </a:r>
              <a:r>
                <a:rPr lang="en-US" sz="1200" dirty="0">
                  <a:effectLst/>
                </a:rPr>
                <a:t> </a:t>
              </a:r>
              <a:r>
                <a:rPr lang="en-US" sz="1200" b="1" dirty="0">
                  <a:effectLst/>
                </a:rPr>
                <a:t>2019</a:t>
              </a:r>
              <a:r>
                <a:rPr lang="en-US" sz="1200" dirty="0">
                  <a:effectLst/>
                </a:rPr>
                <a:t>, </a:t>
              </a:r>
              <a:r>
                <a:rPr lang="en-US" sz="1200" i="1" dirty="0">
                  <a:effectLst/>
                </a:rPr>
                <a:t>151</a:t>
              </a:r>
              <a:r>
                <a:rPr lang="en-US" sz="1200" dirty="0">
                  <a:effectLst/>
                </a:rPr>
                <a:t> (12), 124107.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C46335-6131-034F-48AD-6AC38D1757F1}"/>
                </a:ext>
              </a:extLst>
            </p:cNvPr>
            <p:cNvSpPr txBox="1"/>
            <p:nvPr/>
          </p:nvSpPr>
          <p:spPr>
            <a:xfrm>
              <a:off x="5999771" y="4078835"/>
              <a:ext cx="375073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200" dirty="0">
                  <a:effectLst/>
                </a:rPr>
                <a:t>Akimov, A. V. </a:t>
              </a:r>
              <a:r>
                <a:rPr lang="en-US" sz="1200" i="1" dirty="0">
                  <a:effectLst/>
                </a:rPr>
                <a:t>JPCL.</a:t>
              </a:r>
              <a:r>
                <a:rPr lang="en-US" sz="1200" dirty="0">
                  <a:effectLst/>
                </a:rPr>
                <a:t> </a:t>
              </a:r>
              <a:r>
                <a:rPr lang="en-US" sz="1200" b="1" dirty="0">
                  <a:effectLst/>
                </a:rPr>
                <a:t>2023</a:t>
              </a:r>
              <a:r>
                <a:rPr lang="en-US" sz="1200" dirty="0">
                  <a:effectLst/>
                </a:rPr>
                <a:t>, </a:t>
              </a:r>
              <a:r>
                <a:rPr lang="en-US" sz="1200" i="1" dirty="0">
                  <a:effectLst/>
                </a:rPr>
                <a:t>14</a:t>
              </a:r>
              <a:r>
                <a:rPr lang="en-US" sz="1200" dirty="0">
                  <a:effectLst/>
                </a:rPr>
                <a:t> (51), 11673–11683.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3E27D1-169F-C887-DD59-E584AE0604B2}"/>
              </a:ext>
            </a:extLst>
          </p:cNvPr>
          <p:cNvSpPr txBox="1"/>
          <p:nvPr/>
        </p:nvSpPr>
        <p:spPr>
          <a:xfrm>
            <a:off x="1956602" y="356475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C81A5-5477-3AF2-CA65-A74A3F1D32A4}"/>
              </a:ext>
            </a:extLst>
          </p:cNvPr>
          <p:cNvSpPr txBox="1"/>
          <p:nvPr/>
        </p:nvSpPr>
        <p:spPr>
          <a:xfrm>
            <a:off x="-59841" y="1438179"/>
            <a:ext cx="6185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NBRA = Neglect of Back-Reaction Approximation</a:t>
            </a:r>
          </a:p>
        </p:txBody>
      </p:sp>
    </p:spTree>
    <p:extLst>
      <p:ext uri="{BB962C8B-B14F-4D97-AF65-F5344CB8AC3E}">
        <p14:creationId xmlns:p14="http://schemas.microsoft.com/office/powerpoint/2010/main" val="62527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9" grpId="0"/>
      <p:bldP spid="20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026DD-72E1-F03F-667A-9DF203F1B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BDFF66-E953-26ED-61BA-CDFEF5E5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31775"/>
            <a:ext cx="10955338" cy="850900"/>
          </a:xfrm>
        </p:spPr>
        <p:txBody>
          <a:bodyPr>
            <a:normAutofit/>
          </a:bodyPr>
          <a:lstStyle/>
          <a:p>
            <a:r>
              <a:rPr lang="en-US" dirty="0"/>
              <a:t>FISH cuts out multiple SH calculations in NBRA-TSH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B0A56-5CA5-D9F5-F338-F3645CA38B03}"/>
              </a:ext>
            </a:extLst>
          </p:cNvPr>
          <p:cNvSpPr txBox="1"/>
          <p:nvPr/>
        </p:nvSpPr>
        <p:spPr>
          <a:xfrm>
            <a:off x="66161" y="992271"/>
            <a:ext cx="6012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Following the NBRA-based approach, we prepare a guiding trajectory and multiple batches as in NBRA-TSH.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FF9DA8-AD46-719F-2E3C-3D0660948AB2}"/>
              </a:ext>
            </a:extLst>
          </p:cNvPr>
          <p:cNvSpPr txBox="1"/>
          <p:nvPr/>
        </p:nvSpPr>
        <p:spPr>
          <a:xfrm>
            <a:off x="7358171" y="0"/>
            <a:ext cx="48865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u="sng" dirty="0">
                <a:effectLst/>
              </a:rPr>
              <a:t>Han, D.</a:t>
            </a:r>
            <a:r>
              <a:rPr lang="en-US" sz="1200" dirty="0">
                <a:effectLst/>
              </a:rPr>
              <a:t>; Shakiba, M.; Akimov, A. V. </a:t>
            </a:r>
            <a:r>
              <a:rPr lang="en-US" sz="1200" i="1" dirty="0">
                <a:effectLst/>
              </a:rPr>
              <a:t>JPCL.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2025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16</a:t>
            </a:r>
            <a:r>
              <a:rPr lang="en-US" sz="1200" dirty="0">
                <a:effectLst/>
              </a:rPr>
              <a:t> (28), 7168–7176.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AA8F7E-A897-3069-F438-8057280C5C4A}"/>
              </a:ext>
            </a:extLst>
          </p:cNvPr>
          <p:cNvGrpSpPr/>
          <p:nvPr/>
        </p:nvGrpSpPr>
        <p:grpSpPr>
          <a:xfrm>
            <a:off x="-89071" y="1977933"/>
            <a:ext cx="6036640" cy="2446639"/>
            <a:chOff x="588962" y="1971466"/>
            <a:chExt cx="6036640" cy="24466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F5DD81-144D-D4D7-80EB-3D42CFFD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48244"/>
            <a:stretch>
              <a:fillRect/>
            </a:stretch>
          </p:blipFill>
          <p:spPr>
            <a:xfrm>
              <a:off x="588962" y="1971466"/>
              <a:ext cx="6036640" cy="244240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9BEDEC-20F5-E63F-B516-4B85B50829CD}"/>
                </a:ext>
              </a:extLst>
            </p:cNvPr>
            <p:cNvSpPr/>
            <p:nvPr/>
          </p:nvSpPr>
          <p:spPr>
            <a:xfrm>
              <a:off x="3536950" y="4108449"/>
              <a:ext cx="249767" cy="78317"/>
            </a:xfrm>
            <a:prstGeom prst="rect">
              <a:avLst/>
            </a:prstGeom>
            <a:solidFill>
              <a:srgbClr val="C10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A13572-5626-30B1-FAD5-BBEC53D32B44}"/>
                </a:ext>
              </a:extLst>
            </p:cNvPr>
            <p:cNvSpPr/>
            <p:nvPr/>
          </p:nvSpPr>
          <p:spPr>
            <a:xfrm>
              <a:off x="4654550" y="4212166"/>
              <a:ext cx="402167" cy="86036"/>
            </a:xfrm>
            <a:prstGeom prst="rect">
              <a:avLst/>
            </a:prstGeom>
            <a:solidFill>
              <a:srgbClr val="C107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59ACB8-6DA4-DD84-7B39-81ABBD77EC29}"/>
                </a:ext>
              </a:extLst>
            </p:cNvPr>
            <p:cNvSpPr/>
            <p:nvPr/>
          </p:nvSpPr>
          <p:spPr>
            <a:xfrm>
              <a:off x="2889250" y="4191001"/>
              <a:ext cx="1373717" cy="227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7AC5AE-4AC9-EA6A-9215-04400D9A34A7}"/>
                </a:ext>
              </a:extLst>
            </p:cNvPr>
            <p:cNvSpPr/>
            <p:nvPr/>
          </p:nvSpPr>
          <p:spPr>
            <a:xfrm>
              <a:off x="4362450" y="4293968"/>
              <a:ext cx="808567" cy="119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A89D81-C8BF-C0B9-B73A-021FB21E2876}"/>
                </a:ext>
              </a:extLst>
            </p:cNvPr>
            <p:cNvSpPr/>
            <p:nvPr/>
          </p:nvSpPr>
          <p:spPr>
            <a:xfrm>
              <a:off x="4701117" y="3893571"/>
              <a:ext cx="402167" cy="3143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76A791-1005-6A46-98E2-91F244C4875F}"/>
                </a:ext>
              </a:extLst>
            </p:cNvPr>
            <p:cNvSpPr/>
            <p:nvPr/>
          </p:nvSpPr>
          <p:spPr>
            <a:xfrm>
              <a:off x="3365500" y="4085168"/>
              <a:ext cx="168899" cy="167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AE3FCD-24C2-332D-0CAF-EADA76062EC6}"/>
                </a:ext>
              </a:extLst>
            </p:cNvPr>
            <p:cNvSpPr/>
            <p:nvPr/>
          </p:nvSpPr>
          <p:spPr>
            <a:xfrm>
              <a:off x="3551767" y="3960282"/>
              <a:ext cx="458882" cy="143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D33A07-9F48-F2B6-FBED-2430F003F631}"/>
                </a:ext>
              </a:extLst>
            </p:cNvPr>
            <p:cNvSpPr/>
            <p:nvPr/>
          </p:nvSpPr>
          <p:spPr>
            <a:xfrm>
              <a:off x="3820583" y="3893571"/>
              <a:ext cx="204884" cy="143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12D4963-9EAE-D2F4-6B0A-27DEE3BC185B}"/>
              </a:ext>
            </a:extLst>
          </p:cNvPr>
          <p:cNvSpPr/>
          <p:nvPr/>
        </p:nvSpPr>
        <p:spPr>
          <a:xfrm>
            <a:off x="66162" y="1020098"/>
            <a:ext cx="5881407" cy="380757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83DA0D-7F2F-45F9-60BF-5E4D8E6649F8}"/>
              </a:ext>
            </a:extLst>
          </p:cNvPr>
          <p:cNvGrpSpPr/>
          <p:nvPr/>
        </p:nvGrpSpPr>
        <p:grpSpPr>
          <a:xfrm>
            <a:off x="66162" y="909492"/>
            <a:ext cx="11925091" cy="5911050"/>
            <a:chOff x="66162" y="909492"/>
            <a:chExt cx="11925091" cy="59110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39DABA9-E16E-F386-A8E8-A23E8592B5D9}"/>
                </a:ext>
              </a:extLst>
            </p:cNvPr>
            <p:cNvSpPr/>
            <p:nvPr/>
          </p:nvSpPr>
          <p:spPr>
            <a:xfrm>
              <a:off x="2755900" y="4005871"/>
              <a:ext cx="1267184" cy="275239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384A0E6-0623-A672-87A9-7B7492955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9001" y="1503852"/>
              <a:ext cx="5818452" cy="349626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C2EEEE3-5409-B3D3-75E7-AC5955E33A61}"/>
                </a:ext>
              </a:extLst>
            </p:cNvPr>
            <p:cNvSpPr txBox="1"/>
            <p:nvPr/>
          </p:nvSpPr>
          <p:spPr>
            <a:xfrm>
              <a:off x="6046972" y="909492"/>
              <a:ext cx="546639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/>
                <a:t>Each batch is divided into coherent histories called </a:t>
              </a:r>
              <a:r>
                <a:rPr lang="en-US" b="1" i="1" dirty="0"/>
                <a:t>“patches.”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B9DB9DD-FAC8-9318-176E-99752C7840A7}"/>
                </a:ext>
              </a:extLst>
            </p:cNvPr>
            <p:cNvSpPr/>
            <p:nvPr/>
          </p:nvSpPr>
          <p:spPr>
            <a:xfrm rot="5400000" flipH="1">
              <a:off x="4636771" y="3211165"/>
              <a:ext cx="389199" cy="2630009"/>
            </a:xfrm>
            <a:custGeom>
              <a:avLst/>
              <a:gdLst>
                <a:gd name="connsiteX0" fmla="*/ 889000 w 889000"/>
                <a:gd name="connsiteY0" fmla="*/ 2838450 h 2838450"/>
                <a:gd name="connsiteX1" fmla="*/ 285750 w 889000"/>
                <a:gd name="connsiteY1" fmla="*/ 1473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82550 w 889000"/>
                <a:gd name="connsiteY1" fmla="*/ 154305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26599 w 826599"/>
                <a:gd name="connsiteY0" fmla="*/ 2851150 h 2851150"/>
                <a:gd name="connsiteX1" fmla="*/ 51899 w 826599"/>
                <a:gd name="connsiteY1" fmla="*/ 1739900 h 2851150"/>
                <a:gd name="connsiteX2" fmla="*/ 58249 w 826599"/>
                <a:gd name="connsiteY2" fmla="*/ 0 h 2851150"/>
                <a:gd name="connsiteX0" fmla="*/ 864756 w 864756"/>
                <a:gd name="connsiteY0" fmla="*/ 2851150 h 2851150"/>
                <a:gd name="connsiteX1" fmla="*/ 90056 w 864756"/>
                <a:gd name="connsiteY1" fmla="*/ 1739900 h 2851150"/>
                <a:gd name="connsiteX2" fmla="*/ 96406 w 864756"/>
                <a:gd name="connsiteY2" fmla="*/ 0 h 2851150"/>
                <a:gd name="connsiteX0" fmla="*/ 836300 w 836300"/>
                <a:gd name="connsiteY0" fmla="*/ 2857500 h 2857500"/>
                <a:gd name="connsiteX1" fmla="*/ 61600 w 836300"/>
                <a:gd name="connsiteY1" fmla="*/ 1746250 h 2857500"/>
                <a:gd name="connsiteX2" fmla="*/ 163200 w 836300"/>
                <a:gd name="connsiteY2" fmla="*/ 0 h 2857500"/>
                <a:gd name="connsiteX0" fmla="*/ 826941 w 826941"/>
                <a:gd name="connsiteY0" fmla="*/ 2851150 h 2851150"/>
                <a:gd name="connsiteX1" fmla="*/ 52241 w 826941"/>
                <a:gd name="connsiteY1" fmla="*/ 1739900 h 2851150"/>
                <a:gd name="connsiteX2" fmla="*/ 204641 w 826941"/>
                <a:gd name="connsiteY2" fmla="*/ 0 h 2851150"/>
                <a:gd name="connsiteX0" fmla="*/ 802693 w 802693"/>
                <a:gd name="connsiteY0" fmla="*/ 2827832 h 2827832"/>
                <a:gd name="connsiteX1" fmla="*/ 27993 w 802693"/>
                <a:gd name="connsiteY1" fmla="*/ 1716582 h 2827832"/>
                <a:gd name="connsiteX2" fmla="*/ 459793 w 802693"/>
                <a:gd name="connsiteY2" fmla="*/ 0 h 2827832"/>
                <a:gd name="connsiteX0" fmla="*/ 798386 w 798386"/>
                <a:gd name="connsiteY0" fmla="*/ 2996890 h 2996890"/>
                <a:gd name="connsiteX1" fmla="*/ 23686 w 798386"/>
                <a:gd name="connsiteY1" fmla="*/ 1885640 h 2996890"/>
                <a:gd name="connsiteX2" fmla="*/ 563436 w 798386"/>
                <a:gd name="connsiteY2" fmla="*/ 0 h 2996890"/>
                <a:gd name="connsiteX0" fmla="*/ 761648 w 761648"/>
                <a:gd name="connsiteY0" fmla="*/ 2996890 h 2996890"/>
                <a:gd name="connsiteX1" fmla="*/ 25048 w 761648"/>
                <a:gd name="connsiteY1" fmla="*/ 1646627 h 2996890"/>
                <a:gd name="connsiteX2" fmla="*/ 526698 w 761648"/>
                <a:gd name="connsiteY2" fmla="*/ 0 h 2996890"/>
                <a:gd name="connsiteX0" fmla="*/ 742845 w 742845"/>
                <a:gd name="connsiteY0" fmla="*/ 2996890 h 2996890"/>
                <a:gd name="connsiteX1" fmla="*/ 6245 w 742845"/>
                <a:gd name="connsiteY1" fmla="*/ 1646627 h 2996890"/>
                <a:gd name="connsiteX2" fmla="*/ 507895 w 742845"/>
                <a:gd name="connsiteY2" fmla="*/ 0 h 2996890"/>
                <a:gd name="connsiteX0" fmla="*/ 736600 w 736600"/>
                <a:gd name="connsiteY0" fmla="*/ 2996890 h 2996890"/>
                <a:gd name="connsiteX1" fmla="*/ 0 w 736600"/>
                <a:gd name="connsiteY1" fmla="*/ 1646627 h 2996890"/>
                <a:gd name="connsiteX2" fmla="*/ 501650 w 736600"/>
                <a:gd name="connsiteY2" fmla="*/ 0 h 2996890"/>
                <a:gd name="connsiteX0" fmla="*/ 736600 w 736600"/>
                <a:gd name="connsiteY0" fmla="*/ 2996890 h 2996890"/>
                <a:gd name="connsiteX1" fmla="*/ 0 w 736600"/>
                <a:gd name="connsiteY1" fmla="*/ 1646627 h 2996890"/>
                <a:gd name="connsiteX2" fmla="*/ 501650 w 736600"/>
                <a:gd name="connsiteY2" fmla="*/ 0 h 2996890"/>
                <a:gd name="connsiteX0" fmla="*/ 739955 w 739955"/>
                <a:gd name="connsiteY0" fmla="*/ 2996890 h 2996890"/>
                <a:gd name="connsiteX1" fmla="*/ 3355 w 739955"/>
                <a:gd name="connsiteY1" fmla="*/ 1646627 h 2996890"/>
                <a:gd name="connsiteX2" fmla="*/ 505005 w 739955"/>
                <a:gd name="connsiteY2" fmla="*/ 0 h 2996890"/>
                <a:gd name="connsiteX0" fmla="*/ 739534 w 739534"/>
                <a:gd name="connsiteY0" fmla="*/ 2979401 h 2979401"/>
                <a:gd name="connsiteX1" fmla="*/ 2934 w 739534"/>
                <a:gd name="connsiteY1" fmla="*/ 1629138 h 2979401"/>
                <a:gd name="connsiteX2" fmla="*/ 574434 w 739534"/>
                <a:gd name="connsiteY2" fmla="*/ 0 h 2979401"/>
                <a:gd name="connsiteX0" fmla="*/ 740609 w 740609"/>
                <a:gd name="connsiteY0" fmla="*/ 2979401 h 2979401"/>
                <a:gd name="connsiteX1" fmla="*/ 4009 w 740609"/>
                <a:gd name="connsiteY1" fmla="*/ 1629138 h 2979401"/>
                <a:gd name="connsiteX2" fmla="*/ 575509 w 740609"/>
                <a:gd name="connsiteY2" fmla="*/ 0 h 2979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609" h="2979401">
                  <a:moveTo>
                    <a:pt x="740609" y="2979401"/>
                  </a:moveTo>
                  <a:cubicBezTo>
                    <a:pt x="405117" y="2641263"/>
                    <a:pt x="31526" y="2131361"/>
                    <a:pt x="4009" y="1629138"/>
                  </a:cubicBezTo>
                  <a:cubicBezTo>
                    <a:pt x="-42558" y="1121086"/>
                    <a:pt x="326800" y="482573"/>
                    <a:pt x="575509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prstDash val="sys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E515790-53CF-7273-CED2-AB8FA300ACC9}"/>
                </a:ext>
              </a:extLst>
            </p:cNvPr>
            <p:cNvSpPr txBox="1"/>
            <p:nvPr/>
          </p:nvSpPr>
          <p:spPr>
            <a:xfrm>
              <a:off x="2768088" y="4331571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batch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121144C-3650-FC76-82D4-F93828F2736F}"/>
                </a:ext>
              </a:extLst>
            </p:cNvPr>
            <p:cNvGrpSpPr/>
            <p:nvPr/>
          </p:nvGrpSpPr>
          <p:grpSpPr>
            <a:xfrm>
              <a:off x="66162" y="4924763"/>
              <a:ext cx="11925091" cy="1895779"/>
              <a:chOff x="66162" y="4924763"/>
              <a:chExt cx="11925091" cy="18957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B8BACDE-1A8E-114E-B8D8-6E4D27446236}"/>
                      </a:ext>
                    </a:extLst>
                  </p:cNvPr>
                  <p:cNvSpPr txBox="1"/>
                  <p:nvPr/>
                </p:nvSpPr>
                <p:spPr>
                  <a:xfrm>
                    <a:off x="66162" y="4924763"/>
                    <a:ext cx="11684224" cy="646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i="1" dirty="0"/>
                      <a:t>Population is propagated recursively up to the transition probability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a14:m>
                    <a:r>
                      <a:rPr lang="en-US" i="1" dirty="0"/>
                      <a:t>. The transition probability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a14:m>
                    <a:r>
                      <a:rPr lang="en-US" i="1" dirty="0"/>
                      <a:t> from a branching point, shown as a node, is determined by a coherent evolution with the corresponding initial state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a14:m>
                    <a:r>
                      <a:rPr lang="en-US" i="1" dirty="0"/>
                      <a:t>.</a:t>
                    </a: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B8BACDE-1A8E-114E-B8D8-6E4D274462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62" y="4924763"/>
                    <a:ext cx="11684224" cy="6463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69" t="-5660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D0D19F50-EC52-8B70-AEDE-AC641A5B362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748" y="5542783"/>
                    <a:ext cx="4939144" cy="74693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∈[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D0D19F50-EC52-8B70-AEDE-AC641A5B362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748" y="5542783"/>
                    <a:ext cx="4939144" cy="74693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A25425BD-0297-7422-81EF-4206DB277361}"/>
                      </a:ext>
                    </a:extLst>
                  </p:cNvPr>
                  <p:cNvSpPr txBox="1"/>
                  <p:nvPr/>
                </p:nvSpPr>
                <p:spPr>
                  <a:xfrm>
                    <a:off x="200747" y="6316093"/>
                    <a:ext cx="4354077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r>
                      <a:rPr lang="en-US" sz="2000" dirty="0"/>
                      <a:t> with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A25425BD-0297-7422-81EF-4206DB2773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747" y="6316093"/>
                    <a:ext cx="4354077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101" t="-23529" r="-980" b="-5098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BAC4F61-6D3D-F46F-610F-1AA00FD6ED79}"/>
                  </a:ext>
                </a:extLst>
              </p:cNvPr>
              <p:cNvSpPr txBox="1"/>
              <p:nvPr/>
            </p:nvSpPr>
            <p:spPr>
              <a:xfrm>
                <a:off x="7841934" y="5620213"/>
                <a:ext cx="414931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Coherence from the previous patch is not considered. → The time duration for each patch can be considered as a characteristic decoherence time.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3FAC342-096E-696A-55D6-DEEC8F922119}"/>
                      </a:ext>
                    </a:extLst>
                  </p:cNvPr>
                  <p:cNvSpPr txBox="1"/>
                  <p:nvPr/>
                </p:nvSpPr>
                <p:spPr>
                  <a:xfrm>
                    <a:off x="4881283" y="5992223"/>
                    <a:ext cx="2719784" cy="7817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3FAC342-096E-696A-55D6-DEEC8F9221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81283" y="5992223"/>
                    <a:ext cx="2719784" cy="78175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C215C24-39FC-52CD-72FE-97B9716DCBF6}"/>
                  </a:ext>
                </a:extLst>
              </p:cNvPr>
              <p:cNvSpPr/>
              <p:nvPr/>
            </p:nvSpPr>
            <p:spPr>
              <a:xfrm>
                <a:off x="153506" y="5533586"/>
                <a:ext cx="7447561" cy="128290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445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6A783-77A8-998E-820E-175A23D9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cuts out multiple SH calculations in NBRA-TSH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A87298-58A6-8528-4DF2-FDAB9AABB98A}"/>
              </a:ext>
            </a:extLst>
          </p:cNvPr>
          <p:cNvSpPr txBox="1"/>
          <p:nvPr/>
        </p:nvSpPr>
        <p:spPr>
          <a:xfrm>
            <a:off x="7358171" y="0"/>
            <a:ext cx="48865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u="sng" dirty="0">
                <a:effectLst/>
              </a:rPr>
              <a:t>Han, D.</a:t>
            </a:r>
            <a:r>
              <a:rPr lang="en-US" sz="1200" dirty="0">
                <a:effectLst/>
              </a:rPr>
              <a:t>; Shakiba, M.; Akimov, A. V. </a:t>
            </a:r>
            <a:r>
              <a:rPr lang="en-US" sz="1200" i="1" dirty="0">
                <a:effectLst/>
              </a:rPr>
              <a:t>JPCL.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2025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16</a:t>
            </a:r>
            <a:r>
              <a:rPr lang="en-US" sz="1200" dirty="0">
                <a:effectLst/>
              </a:rPr>
              <a:t> (28), 7168–7176.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F27040-9A72-7673-E907-B7E22220D3F9}"/>
              </a:ext>
            </a:extLst>
          </p:cNvPr>
          <p:cNvSpPr txBox="1"/>
          <p:nvPr/>
        </p:nvSpPr>
        <p:spPr>
          <a:xfrm>
            <a:off x="508019" y="1082615"/>
            <a:ext cx="4519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/>
              <a:t>Total number of electronic integrations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0359815-51A4-4207-3268-9BBE211E1EBF}"/>
                  </a:ext>
                </a:extLst>
              </p:cNvPr>
              <p:cNvSpPr txBox="1"/>
              <p:nvPr/>
            </p:nvSpPr>
            <p:spPr>
              <a:xfrm>
                <a:off x="565528" y="1566602"/>
                <a:ext cx="4878515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NBRA-TSH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𝑖𝑛𝑖𝑡𝑖𝑎𝑙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𝑡𝑖𝑚𝑒𝑠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𝑡𝑟𝑎𝑗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𝑠𝑡𝑒𝑝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0359815-51A4-4207-3268-9BBE211E1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28" y="1566602"/>
                <a:ext cx="4878515" cy="424796"/>
              </a:xfrm>
              <a:prstGeom prst="rect">
                <a:avLst/>
              </a:prstGeom>
              <a:blipFill>
                <a:blip r:embed="rId3"/>
                <a:stretch>
                  <a:fillRect l="-1375" t="-8571" b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27AFDD-98EC-AF7B-0A46-ED6FCB361663}"/>
                  </a:ext>
                </a:extLst>
              </p:cNvPr>
              <p:cNvSpPr txBox="1"/>
              <p:nvPr/>
            </p:nvSpPr>
            <p:spPr>
              <a:xfrm>
                <a:off x="5599540" y="1506774"/>
                <a:ext cx="5733429" cy="616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FISH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𝑖𝑛𝑖𝑡𝑖𝑎𝑙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𝑡𝑖𝑚𝑒𝑠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𝑠𝑡𝑒𝑝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𝑝𝑎𝑡𝑐h𝑒𝑠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𝑝𝑎𝑡𝑐h𝑒𝑠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𝑠𝑡𝑎𝑡𝑒𝑠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27AFDD-98EC-AF7B-0A46-ED6FCB36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540" y="1506774"/>
                <a:ext cx="5733429" cy="616707"/>
              </a:xfrm>
              <a:prstGeom prst="rect">
                <a:avLst/>
              </a:prstGeom>
              <a:blipFill>
                <a:blip r:embed="rId4"/>
                <a:stretch>
                  <a:fillRect l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8AEB5E-CA74-9EB7-66B8-584E8642A6DD}"/>
                  </a:ext>
                </a:extLst>
              </p:cNvPr>
              <p:cNvSpPr txBox="1"/>
              <p:nvPr/>
            </p:nvSpPr>
            <p:spPr>
              <a:xfrm>
                <a:off x="3822585" y="2121527"/>
                <a:ext cx="4604337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/>
                  <a:t>FISH is beneficial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𝑠𝑡𝑎𝑡𝑒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𝑡𝑟𝑎𝑗</m:t>
                        </m:r>
                      </m:sub>
                    </m:sSub>
                  </m:oMath>
                </a14:m>
                <a:r>
                  <a:rPr lang="en-US" sz="2000" i="1" dirty="0"/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8AEB5E-CA74-9EB7-66B8-584E8642A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585" y="2121527"/>
                <a:ext cx="4604337" cy="424796"/>
              </a:xfrm>
              <a:prstGeom prst="rect">
                <a:avLst/>
              </a:prstGeom>
              <a:blipFill>
                <a:blip r:embed="rId5"/>
                <a:stretch>
                  <a:fillRect l="-1325" t="-7143" r="-530" b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F6395AA-91C0-9BEA-D5EE-8E096C5BCCF8}"/>
              </a:ext>
            </a:extLst>
          </p:cNvPr>
          <p:cNvSpPr txBox="1"/>
          <p:nvPr/>
        </p:nvSpPr>
        <p:spPr>
          <a:xfrm>
            <a:off x="508019" y="2663445"/>
            <a:ext cx="3385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/>
              <a:t>Fullerene NBRA simulations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8F8858-F74C-2A7B-ADA8-3F50C936AEF0}"/>
              </a:ext>
            </a:extLst>
          </p:cNvPr>
          <p:cNvGrpSpPr/>
          <p:nvPr/>
        </p:nvGrpSpPr>
        <p:grpSpPr>
          <a:xfrm>
            <a:off x="166974" y="2992181"/>
            <a:ext cx="11858051" cy="3255260"/>
            <a:chOff x="266719" y="2978226"/>
            <a:chExt cx="11604815" cy="31857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C1D362-4E87-CB56-E314-A6AC794E2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0101" t="48545"/>
            <a:stretch>
              <a:fillRect/>
            </a:stretch>
          </p:blipFill>
          <p:spPr>
            <a:xfrm>
              <a:off x="8002983" y="2982026"/>
              <a:ext cx="3868551" cy="31819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4D2B4C-B561-BAE6-356A-3C3CF37A2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47497"/>
            <a:stretch>
              <a:fillRect/>
            </a:stretch>
          </p:blipFill>
          <p:spPr>
            <a:xfrm>
              <a:off x="320466" y="2978226"/>
              <a:ext cx="7368896" cy="308602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262EC8-E74A-C87B-DD5F-5839AE93AE68}"/>
                </a:ext>
              </a:extLst>
            </p:cNvPr>
            <p:cNvSpPr/>
            <p:nvPr/>
          </p:nvSpPr>
          <p:spPr>
            <a:xfrm>
              <a:off x="3987800" y="2990926"/>
              <a:ext cx="482600" cy="254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254190-95B2-30C5-A723-830306C8B542}"/>
                </a:ext>
              </a:extLst>
            </p:cNvPr>
            <p:cNvSpPr/>
            <p:nvPr/>
          </p:nvSpPr>
          <p:spPr>
            <a:xfrm>
              <a:off x="286238" y="2991002"/>
              <a:ext cx="482600" cy="254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7C3245-801B-7580-3328-605B96CD44AB}"/>
                </a:ext>
              </a:extLst>
            </p:cNvPr>
            <p:cNvSpPr/>
            <p:nvPr/>
          </p:nvSpPr>
          <p:spPr>
            <a:xfrm>
              <a:off x="3943350" y="5822878"/>
              <a:ext cx="482600" cy="254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9F8CBA-9AD8-6AD2-541C-1A1CA895274A}"/>
                </a:ext>
              </a:extLst>
            </p:cNvPr>
            <p:cNvSpPr/>
            <p:nvPr/>
          </p:nvSpPr>
          <p:spPr>
            <a:xfrm>
              <a:off x="266719" y="5841892"/>
              <a:ext cx="482600" cy="254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183846-B3DB-AA39-23FC-D56B8410C85B}"/>
                </a:ext>
              </a:extLst>
            </p:cNvPr>
            <p:cNvSpPr/>
            <p:nvPr/>
          </p:nvSpPr>
          <p:spPr>
            <a:xfrm>
              <a:off x="9271018" y="2978226"/>
              <a:ext cx="1282681" cy="254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279EC0-3DD8-681E-CE0A-4DED16EA69D0}"/>
                </a:ext>
              </a:extLst>
            </p:cNvPr>
            <p:cNvSpPr/>
            <p:nvPr/>
          </p:nvSpPr>
          <p:spPr>
            <a:xfrm>
              <a:off x="7988337" y="3048076"/>
              <a:ext cx="546063" cy="380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D1872ED-1E0D-C552-FCCD-5984C7F7E0DC}"/>
              </a:ext>
            </a:extLst>
          </p:cNvPr>
          <p:cNvSpPr txBox="1"/>
          <p:nvPr/>
        </p:nvSpPr>
        <p:spPr>
          <a:xfrm>
            <a:off x="1673574" y="6359518"/>
            <a:ext cx="8109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For the fullerene system, FISH can agree with the conventional NBRA-</a:t>
            </a:r>
            <a:r>
              <a:rPr lang="en-US" i="1" dirty="0" err="1"/>
              <a:t>mSDM</a:t>
            </a:r>
            <a:r>
              <a:rPr lang="en-US" i="1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00AB03-285A-AE46-77E6-D1A4E69F8536}"/>
                  </a:ext>
                </a:extLst>
              </p:cNvPr>
              <p:cNvSpPr txBox="1"/>
              <p:nvPr/>
            </p:nvSpPr>
            <p:spPr>
              <a:xfrm>
                <a:off x="8630035" y="2792126"/>
                <a:ext cx="31954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/>
                  <a:t>Decoherence frequency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i="1" dirty="0"/>
                  <a:t> is given by the reciprocal of patch time duration.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00AB03-285A-AE46-77E6-D1A4E69F8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0035" y="2792126"/>
                <a:ext cx="3195434" cy="523220"/>
              </a:xfrm>
              <a:prstGeom prst="rect">
                <a:avLst/>
              </a:prstGeom>
              <a:blipFill>
                <a:blip r:embed="rId7"/>
                <a:stretch>
                  <a:fillRect l="-573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409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E232-073E-A9BC-2694-06E6F715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65819-7F83-51A9-EA72-A147569B4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SHXF (SH based on </a:t>
            </a:r>
            <a:r>
              <a:rPr lang="en-US" b="1" dirty="0" err="1"/>
              <a:t>eXact</a:t>
            </a:r>
            <a:r>
              <a:rPr lang="en-US" b="1" dirty="0"/>
              <a:t> Factorization)</a:t>
            </a:r>
            <a:r>
              <a:rPr lang="en-US" dirty="0"/>
              <a:t> tackles with the overcoherence problem with a decoherence term beyond the BO Hamiltonian, emerging from the electronic equation from XF.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QTSH (Quantum-Trajectory Surface Hopping)</a:t>
            </a:r>
            <a:r>
              <a:rPr lang="en-US" dirty="0"/>
              <a:t> eliminates the need for the velocity adjustment with the quantum force from the quantum-classical Liouville formalism and </a:t>
            </a:r>
            <a:r>
              <a:rPr lang="en-US" dirty="0" err="1"/>
              <a:t>achives</a:t>
            </a:r>
            <a:r>
              <a:rPr lang="en-US" dirty="0"/>
              <a:t> the ensemble-level energy conservation.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b="1" dirty="0"/>
              <a:t>FISH (Fully-Integrated Surface Hopping)</a:t>
            </a:r>
            <a:r>
              <a:rPr lang="en-US" dirty="0"/>
              <a:t> serves as a further reduction of the conventional NBRA-TSH, considering all possible branching that would be usually expressed as multiple SH trajectories in the recursive summation of coherent histories.</a:t>
            </a:r>
          </a:p>
        </p:txBody>
      </p:sp>
    </p:spTree>
    <p:extLst>
      <p:ext uri="{BB962C8B-B14F-4D97-AF65-F5344CB8AC3E}">
        <p14:creationId xmlns:p14="http://schemas.microsoft.com/office/powerpoint/2010/main" val="1694629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E9201-FE7C-27FC-747F-1538D5D4A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C8619-36E4-8090-89DA-019F2C33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Group Members</a:t>
            </a:r>
          </a:p>
        </p:txBody>
      </p:sp>
      <p:pic>
        <p:nvPicPr>
          <p:cNvPr id="5" name="Content Placeholder 4" descr="A group of men standing in front of a board&#10;&#10;AI-generated content may be incorrect.">
            <a:extLst>
              <a:ext uri="{FF2B5EF4-FFF2-40B4-BE49-F238E27FC236}">
                <a16:creationId xmlns:a16="http://schemas.microsoft.com/office/drawing/2014/main" id="{D7DA3640-927A-2BFA-6D6C-3B41069EC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9193" r="9815" b="1224"/>
          <a:stretch>
            <a:fillRect/>
          </a:stretch>
        </p:blipFill>
        <p:spPr>
          <a:xfrm>
            <a:off x="4802471" y="3149083"/>
            <a:ext cx="4815574" cy="3577477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E6E7F7A-F01B-56ED-26EC-A53A1096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1" y="1192259"/>
            <a:ext cx="1318748" cy="16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22122A-C80C-D2BE-6BD9-115A2E368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81" y="1184895"/>
            <a:ext cx="1289602" cy="166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tanding outside of a building&#10;&#10;AI-generated content may be incorrect.">
            <a:extLst>
              <a:ext uri="{FF2B5EF4-FFF2-40B4-BE49-F238E27FC236}">
                <a16:creationId xmlns:a16="http://schemas.microsoft.com/office/drawing/2014/main" id="{645EB1E1-9F5A-2418-6F95-08BE9B048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6" t="44814" r="26601" b="15464"/>
          <a:stretch>
            <a:fillRect/>
          </a:stretch>
        </p:blipFill>
        <p:spPr>
          <a:xfrm>
            <a:off x="8328442" y="1184893"/>
            <a:ext cx="1289603" cy="1663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BEBC4-E205-4E60-BC68-BB6C532C8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981" y="3274488"/>
            <a:ext cx="2807419" cy="10752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E34160-BA77-F96E-4CC2-92E244A0F9D4}"/>
              </a:ext>
            </a:extLst>
          </p:cNvPr>
          <p:cNvGrpSpPr/>
          <p:nvPr/>
        </p:nvGrpSpPr>
        <p:grpSpPr>
          <a:xfrm>
            <a:off x="570833" y="5174441"/>
            <a:ext cx="2883567" cy="1329061"/>
            <a:chOff x="8610969" y="66611"/>
            <a:chExt cx="3389452" cy="15622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4D2FC8-C89F-AF6C-70A9-B78A0CD51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8610969" y="66611"/>
              <a:ext cx="3389452" cy="156222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0690BA-2CEA-5C21-739D-D724967BB6ED}"/>
                </a:ext>
              </a:extLst>
            </p:cNvPr>
            <p:cNvSpPr/>
            <p:nvPr userDrawn="1"/>
          </p:nvSpPr>
          <p:spPr>
            <a:xfrm>
              <a:off x="11850866" y="1506064"/>
              <a:ext cx="149555" cy="122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828D6BF-9F12-8BC9-A052-841528A847BA}"/>
              </a:ext>
            </a:extLst>
          </p:cNvPr>
          <p:cNvSpPr txBox="1"/>
          <p:nvPr/>
        </p:nvSpPr>
        <p:spPr>
          <a:xfrm>
            <a:off x="1967902" y="1185332"/>
            <a:ext cx="235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5BBB"/>
                </a:solidFill>
                <a:latin typeface="Amasis MT Pro Medium" panose="02040604050005020304" pitchFamily="18" charset="0"/>
              </a:rPr>
              <a:t>PI</a:t>
            </a:r>
          </a:p>
          <a:p>
            <a:r>
              <a:rPr lang="en-US" i="1" dirty="0"/>
              <a:t>Prof. </a:t>
            </a:r>
            <a:r>
              <a:rPr lang="en-US" dirty="0"/>
              <a:t>Min, Seung Kyu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D79F5-4012-90E5-EE13-4AB9ADD23B13}"/>
              </a:ext>
            </a:extLst>
          </p:cNvPr>
          <p:cNvSpPr txBox="1"/>
          <p:nvPr/>
        </p:nvSpPr>
        <p:spPr>
          <a:xfrm>
            <a:off x="6102183" y="1185332"/>
            <a:ext cx="2216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5BBB"/>
                </a:solidFill>
                <a:effectLst/>
                <a:latin typeface="Amasis MT Pro Medium" panose="02040604050005020304" pitchFamily="18" charset="0"/>
              </a:rPr>
              <a:t>Senior Researcher</a:t>
            </a:r>
          </a:p>
          <a:p>
            <a:r>
              <a:rPr lang="en-US" i="1" dirty="0"/>
              <a:t>Dr.</a:t>
            </a:r>
            <a:r>
              <a:rPr lang="en-US" dirty="0"/>
              <a:t> Filatov, Michael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FDDE48-969C-5669-01A3-531409A3C1D0}"/>
              </a:ext>
            </a:extLst>
          </p:cNvPr>
          <p:cNvSpPr txBox="1"/>
          <p:nvPr/>
        </p:nvSpPr>
        <p:spPr>
          <a:xfrm>
            <a:off x="9648054" y="1185332"/>
            <a:ext cx="2100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5BBB"/>
                </a:solidFill>
                <a:effectLst/>
                <a:latin typeface="Amasis MT Pro Medium" panose="02040604050005020304" pitchFamily="18" charset="0"/>
              </a:rPr>
              <a:t>Post-doc</a:t>
            </a:r>
          </a:p>
          <a:p>
            <a:r>
              <a:rPr lang="en-US" i="1" dirty="0">
                <a:solidFill>
                  <a:srgbClr val="212121"/>
                </a:solidFill>
                <a:latin typeface="+mj-lt"/>
              </a:rPr>
              <a:t>Dr.</a:t>
            </a:r>
            <a:r>
              <a:rPr lang="en-US" dirty="0">
                <a:solidFill>
                  <a:srgbClr val="212121"/>
                </a:solidFill>
                <a:latin typeface="+mj-lt"/>
              </a:rPr>
              <a:t> Lee, </a:t>
            </a:r>
            <a:r>
              <a:rPr lang="en-US" dirty="0">
                <a:solidFill>
                  <a:srgbClr val="212121"/>
                </a:solidFill>
              </a:rPr>
              <a:t>In Seong</a:t>
            </a:r>
            <a:r>
              <a:rPr lang="en-US" dirty="0">
                <a:solidFill>
                  <a:srgbClr val="212121"/>
                </a:solidFill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42EEA9-B8A4-F85C-3AB9-A0C6D7F5B2A8}"/>
              </a:ext>
            </a:extLst>
          </p:cNvPr>
          <p:cNvSpPr txBox="1"/>
          <p:nvPr/>
        </p:nvSpPr>
        <p:spPr>
          <a:xfrm>
            <a:off x="9730474" y="3149083"/>
            <a:ext cx="2194826" cy="280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5BBB"/>
                </a:solidFill>
                <a:latin typeface="Amasis MT Pro Medium" panose="02040604050005020304" pitchFamily="18" charset="0"/>
              </a:rPr>
              <a:t>Graduate students (from left to right):</a:t>
            </a:r>
          </a:p>
          <a:p>
            <a:endParaRPr lang="en-US" dirty="0"/>
          </a:p>
          <a:p>
            <a:pPr>
              <a:lnSpc>
                <a:spcPts val="2500"/>
              </a:lnSpc>
            </a:pPr>
            <a:r>
              <a:rPr lang="en-US" i="1" dirty="0"/>
              <a:t>Mr.</a:t>
            </a:r>
            <a:r>
              <a:rPr lang="en-US" dirty="0"/>
              <a:t> Lee, Jae Hyeok</a:t>
            </a:r>
          </a:p>
          <a:p>
            <a:pPr>
              <a:lnSpc>
                <a:spcPts val="2500"/>
              </a:lnSpc>
            </a:pPr>
            <a:r>
              <a:rPr lang="en-US" i="1" dirty="0"/>
              <a:t>Mr.</a:t>
            </a:r>
            <a:r>
              <a:rPr lang="en-US" dirty="0"/>
              <a:t> Kim, Seong Ho</a:t>
            </a:r>
          </a:p>
          <a:p>
            <a:pPr>
              <a:lnSpc>
                <a:spcPts val="2500"/>
              </a:lnSpc>
            </a:pPr>
            <a:r>
              <a:rPr lang="en-US" i="1" dirty="0"/>
              <a:t>Mr.</a:t>
            </a:r>
            <a:r>
              <a:rPr lang="en-US" dirty="0"/>
              <a:t> Lee, </a:t>
            </a:r>
            <a:r>
              <a:rPr lang="en-US" dirty="0" err="1"/>
              <a:t>Jonghwan</a:t>
            </a:r>
            <a:endParaRPr lang="en-US" dirty="0"/>
          </a:p>
          <a:p>
            <a:pPr>
              <a:lnSpc>
                <a:spcPts val="2500"/>
              </a:lnSpc>
            </a:pPr>
            <a:r>
              <a:rPr lang="en-US" i="1" dirty="0"/>
              <a:t>Mr.</a:t>
            </a:r>
            <a:r>
              <a:rPr lang="en-US" dirty="0"/>
              <a:t> Kim, </a:t>
            </a:r>
            <a:r>
              <a:rPr lang="en-US" dirty="0" err="1"/>
              <a:t>Dokyun</a:t>
            </a:r>
            <a:endParaRPr lang="en-US" dirty="0"/>
          </a:p>
          <a:p>
            <a:pPr>
              <a:lnSpc>
                <a:spcPts val="2500"/>
              </a:lnSpc>
            </a:pPr>
            <a:r>
              <a:rPr lang="en-US" i="1" dirty="0"/>
              <a:t>Mr.</a:t>
            </a:r>
            <a:r>
              <a:rPr lang="en-US" dirty="0"/>
              <a:t> Kim, Seok Jin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D031D-5F3A-E2D1-8F17-838FE26B39DF}"/>
              </a:ext>
            </a:extLst>
          </p:cNvPr>
          <p:cNvSpPr txBox="1"/>
          <p:nvPr/>
        </p:nvSpPr>
        <p:spPr>
          <a:xfrm>
            <a:off x="570833" y="468848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Associated with</a:t>
            </a:r>
          </a:p>
        </p:txBody>
      </p:sp>
    </p:spTree>
    <p:extLst>
      <p:ext uri="{BB962C8B-B14F-4D97-AF65-F5344CB8AC3E}">
        <p14:creationId xmlns:p14="http://schemas.microsoft.com/office/powerpoint/2010/main" val="472248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22BC3-02B6-9583-E677-9FA35311C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6" name="그림 1">
            <a:extLst>
              <a:ext uri="{FF2B5EF4-FFF2-40B4-BE49-F238E27FC236}">
                <a16:creationId xmlns:a16="http://schemas.microsoft.com/office/drawing/2014/main" id="{22E5BC7E-9A45-0D4F-BC0F-1E741B526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980" y="1453335"/>
            <a:ext cx="5245055" cy="44764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6304F9-942D-6C90-7F16-48757839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9970" y="1453335"/>
            <a:ext cx="5346601" cy="4476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i="1" dirty="0"/>
              <a:t>New trajectory-based nonadiabatic dynamics methods with a surface hopping (SH) motif!</a:t>
            </a:r>
          </a:p>
          <a:p>
            <a:endParaRPr lang="en-US" dirty="0"/>
          </a:p>
          <a:p>
            <a:r>
              <a:rPr lang="en-US" sz="2100" dirty="0"/>
              <a:t>SH based on exact factorization (SHXF)</a:t>
            </a:r>
          </a:p>
          <a:p>
            <a:endParaRPr lang="en-US" sz="2100" dirty="0"/>
          </a:p>
          <a:p>
            <a:r>
              <a:rPr lang="en-US" sz="2100" dirty="0"/>
              <a:t>Quantum-trajectory SH (QTSH)</a:t>
            </a:r>
          </a:p>
          <a:p>
            <a:endParaRPr lang="en-US" sz="2100" dirty="0"/>
          </a:p>
          <a:p>
            <a:r>
              <a:rPr lang="en-US" sz="2100" dirty="0"/>
              <a:t>Fully-integrated SH (FISH)</a:t>
            </a:r>
          </a:p>
        </p:txBody>
      </p:sp>
    </p:spTree>
    <p:extLst>
      <p:ext uri="{BB962C8B-B14F-4D97-AF65-F5344CB8AC3E}">
        <p14:creationId xmlns:p14="http://schemas.microsoft.com/office/powerpoint/2010/main" val="1840439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324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A6CBF-56A2-54C5-E2A0-180C88888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Exact coherence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9CA805-CFC5-A06D-707B-5CDC700AC653}"/>
                  </a:ext>
                </a:extLst>
              </p:cNvPr>
              <p:cNvSpPr txBox="1"/>
              <p:nvPr/>
            </p:nvSpPr>
            <p:spPr>
              <a:xfrm>
                <a:off x="704995" y="1249447"/>
                <a:ext cx="10827067" cy="55594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an abstract electron-nuclear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, the density matrix operator is given as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|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d>
                      <m:dPr>
                        <m:begChr m:val="⟨"/>
                        <m:endChr m:val="|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From the Born-Huang expansion,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𝐵𝑂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|"/>
                        <m:endChr m:val="⟩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. Then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⟨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)|=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⟩⟨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)|</m:t>
                          </m:r>
                          <m:nary>
                            <m:naryPr>
                              <m:subHide m:val="on"/>
                              <m:supHide m:val="on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p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d>
                                <m:dPr>
                                  <m:begChr m:val="⟨"/>
                                  <m:endChr m:val="|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p>
                                      <m: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subHide m:val="on"/>
                          <m:sup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p>
                                      <m: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⟩⟨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  <m:sup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|⟨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Thus, the reduced electron density matrix elements are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</m:d>
                        </m:sub>
                      </m:sSub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⟩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e>
                      </m:nary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/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b="1" i="1" dirty="0" smtClean="0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dirty="0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)⟨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)|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b="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9CA805-CFC5-A06D-707B-5CDC700AC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95" y="1249447"/>
                <a:ext cx="10827067" cy="5559471"/>
              </a:xfrm>
              <a:prstGeom prst="rect">
                <a:avLst/>
              </a:prstGeom>
              <a:blipFill>
                <a:blip r:embed="rId2"/>
                <a:stretch>
                  <a:fillRect l="-507" t="-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997009-EBB3-5A1B-E110-A8C7FEE1A250}"/>
                  </a:ext>
                </a:extLst>
              </p:cNvPr>
              <p:cNvSpPr txBox="1"/>
              <p:nvPr/>
            </p:nvSpPr>
            <p:spPr>
              <a:xfrm>
                <a:off x="10374628" y="2139417"/>
                <a:ext cx="1227900" cy="672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8997009-EBB3-5A1B-E110-A8C7FEE1A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4628" y="2139417"/>
                <a:ext cx="1227900" cy="6722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BEFFB570-193F-A294-0F5C-575B91FC9CCE}"/>
              </a:ext>
            </a:extLst>
          </p:cNvPr>
          <p:cNvGrpSpPr/>
          <p:nvPr/>
        </p:nvGrpSpPr>
        <p:grpSpPr>
          <a:xfrm>
            <a:off x="10093826" y="3882824"/>
            <a:ext cx="725579" cy="890840"/>
            <a:chOff x="6300049" y="3480595"/>
            <a:chExt cx="569315" cy="698985"/>
          </a:xfrm>
        </p:grpSpPr>
        <p:sp>
          <p:nvSpPr>
            <p:cNvPr id="7" name="Isosceles Triangle 78">
              <a:extLst>
                <a:ext uri="{FF2B5EF4-FFF2-40B4-BE49-F238E27FC236}">
                  <a16:creationId xmlns:a16="http://schemas.microsoft.com/office/drawing/2014/main" id="{21EC3A9F-7915-B5BC-1F7B-558605B3B1E5}"/>
                </a:ext>
              </a:extLst>
            </p:cNvPr>
            <p:cNvSpPr/>
            <p:nvPr/>
          </p:nvSpPr>
          <p:spPr>
            <a:xfrm>
              <a:off x="6300049" y="3482183"/>
              <a:ext cx="569315" cy="697397"/>
            </a:xfrm>
            <a:custGeom>
              <a:avLst/>
              <a:gdLst>
                <a:gd name="connsiteX0" fmla="*/ 0 w 538161"/>
                <a:gd name="connsiteY0" fmla="*/ 697397 h 697397"/>
                <a:gd name="connsiteX1" fmla="*/ 269081 w 538161"/>
                <a:gd name="connsiteY1" fmla="*/ 0 h 697397"/>
                <a:gd name="connsiteX2" fmla="*/ 538161 w 538161"/>
                <a:gd name="connsiteY2" fmla="*/ 697397 h 697397"/>
                <a:gd name="connsiteX3" fmla="*/ 0 w 538161"/>
                <a:gd name="connsiteY3" fmla="*/ 697397 h 697397"/>
                <a:gd name="connsiteX0" fmla="*/ 0 w 538161"/>
                <a:gd name="connsiteY0" fmla="*/ 697397 h 697397"/>
                <a:gd name="connsiteX1" fmla="*/ 125411 w 538161"/>
                <a:gd name="connsiteY1" fmla="*/ 3627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203198 w 538161"/>
                <a:gd name="connsiteY1" fmla="*/ 399255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169860 w 538161"/>
                <a:gd name="connsiteY1" fmla="*/ 3881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69849 w 538161"/>
                <a:gd name="connsiteY1" fmla="*/ 5643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65099 w 538161"/>
                <a:gd name="connsiteY1" fmla="*/ 6024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11161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00049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54011 w 538161"/>
                <a:gd name="connsiteY4" fmla="*/ 388143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88949 w 538161"/>
                <a:gd name="connsiteY5" fmla="*/ 59769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20687 w 538161"/>
                <a:gd name="connsiteY5" fmla="*/ 61674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30212 w 538161"/>
                <a:gd name="connsiteY5" fmla="*/ 600868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52386 w 538161"/>
                <a:gd name="connsiteY1" fmla="*/ 656430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3499 w 538161"/>
                <a:gd name="connsiteY1" fmla="*/ 670718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98474 w 538161"/>
                <a:gd name="connsiteY7" fmla="*/ 66119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81011 w 538161"/>
                <a:gd name="connsiteY7" fmla="*/ 66754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8161" h="697397">
                  <a:moveTo>
                    <a:pt x="0" y="697397"/>
                  </a:moveTo>
                  <a:lnTo>
                    <a:pt x="68261" y="673893"/>
                  </a:lnTo>
                  <a:lnTo>
                    <a:pt x="107949" y="618330"/>
                  </a:lnTo>
                  <a:lnTo>
                    <a:pt x="169860" y="388143"/>
                  </a:lnTo>
                  <a:lnTo>
                    <a:pt x="269081" y="0"/>
                  </a:lnTo>
                  <a:lnTo>
                    <a:pt x="374649" y="383380"/>
                  </a:lnTo>
                  <a:lnTo>
                    <a:pt x="430212" y="600868"/>
                  </a:lnTo>
                  <a:lnTo>
                    <a:pt x="481011" y="667543"/>
                  </a:lnTo>
                  <a:lnTo>
                    <a:pt x="538161" y="697397"/>
                  </a:lnTo>
                  <a:lnTo>
                    <a:pt x="0" y="697397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1BEE116-336B-CF4E-2134-52C430263A1C}"/>
                </a:ext>
              </a:extLst>
            </p:cNvPr>
            <p:cNvSpPr/>
            <p:nvPr/>
          </p:nvSpPr>
          <p:spPr>
            <a:xfrm>
              <a:off x="6302566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48DAE5-5D58-619B-5FCC-D0A79BBAE07C}"/>
                </a:ext>
              </a:extLst>
            </p:cNvPr>
            <p:cNvSpPr/>
            <p:nvPr/>
          </p:nvSpPr>
          <p:spPr>
            <a:xfrm flipH="1">
              <a:off x="6584377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F8CA26-B6C0-5BAB-A59C-C895A6783356}"/>
              </a:ext>
            </a:extLst>
          </p:cNvPr>
          <p:cNvCxnSpPr>
            <a:cxnSpLocks/>
          </p:cNvCxnSpPr>
          <p:nvPr/>
        </p:nvCxnSpPr>
        <p:spPr>
          <a:xfrm>
            <a:off x="9715909" y="4785320"/>
            <a:ext cx="205192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878B3B-ABD3-999D-867F-EB387CD04958}"/>
                  </a:ext>
                </a:extLst>
              </p:cNvPr>
              <p:cNvSpPr txBox="1"/>
              <p:nvPr/>
            </p:nvSpPr>
            <p:spPr>
              <a:xfrm>
                <a:off x="11728287" y="4631431"/>
                <a:ext cx="40716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878B3B-ABD3-999D-867F-EB387CD04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287" y="4631431"/>
                <a:ext cx="407163" cy="307777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48E3C038-6B5B-37E2-AA70-78B3953C9162}"/>
              </a:ext>
            </a:extLst>
          </p:cNvPr>
          <p:cNvGrpSpPr/>
          <p:nvPr/>
        </p:nvGrpSpPr>
        <p:grpSpPr>
          <a:xfrm>
            <a:off x="10624282" y="4156197"/>
            <a:ext cx="655604" cy="617876"/>
            <a:chOff x="6300049" y="3480595"/>
            <a:chExt cx="569315" cy="698985"/>
          </a:xfrm>
        </p:grpSpPr>
        <p:sp>
          <p:nvSpPr>
            <p:cNvPr id="19" name="Isosceles Triangle 78">
              <a:extLst>
                <a:ext uri="{FF2B5EF4-FFF2-40B4-BE49-F238E27FC236}">
                  <a16:creationId xmlns:a16="http://schemas.microsoft.com/office/drawing/2014/main" id="{A987573C-800B-1643-ABE7-2C671194AD91}"/>
                </a:ext>
              </a:extLst>
            </p:cNvPr>
            <p:cNvSpPr/>
            <p:nvPr/>
          </p:nvSpPr>
          <p:spPr>
            <a:xfrm>
              <a:off x="6300049" y="3482183"/>
              <a:ext cx="569315" cy="697397"/>
            </a:xfrm>
            <a:custGeom>
              <a:avLst/>
              <a:gdLst>
                <a:gd name="connsiteX0" fmla="*/ 0 w 538161"/>
                <a:gd name="connsiteY0" fmla="*/ 697397 h 697397"/>
                <a:gd name="connsiteX1" fmla="*/ 269081 w 538161"/>
                <a:gd name="connsiteY1" fmla="*/ 0 h 697397"/>
                <a:gd name="connsiteX2" fmla="*/ 538161 w 538161"/>
                <a:gd name="connsiteY2" fmla="*/ 697397 h 697397"/>
                <a:gd name="connsiteX3" fmla="*/ 0 w 538161"/>
                <a:gd name="connsiteY3" fmla="*/ 697397 h 697397"/>
                <a:gd name="connsiteX0" fmla="*/ 0 w 538161"/>
                <a:gd name="connsiteY0" fmla="*/ 697397 h 697397"/>
                <a:gd name="connsiteX1" fmla="*/ 125411 w 538161"/>
                <a:gd name="connsiteY1" fmla="*/ 3627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203198 w 538161"/>
                <a:gd name="connsiteY1" fmla="*/ 399255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169860 w 538161"/>
                <a:gd name="connsiteY1" fmla="*/ 3881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69849 w 538161"/>
                <a:gd name="connsiteY1" fmla="*/ 5643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65099 w 538161"/>
                <a:gd name="connsiteY1" fmla="*/ 6024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11161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00049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54011 w 538161"/>
                <a:gd name="connsiteY4" fmla="*/ 388143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88949 w 538161"/>
                <a:gd name="connsiteY5" fmla="*/ 59769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20687 w 538161"/>
                <a:gd name="connsiteY5" fmla="*/ 61674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30212 w 538161"/>
                <a:gd name="connsiteY5" fmla="*/ 600868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52386 w 538161"/>
                <a:gd name="connsiteY1" fmla="*/ 656430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3499 w 538161"/>
                <a:gd name="connsiteY1" fmla="*/ 670718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98474 w 538161"/>
                <a:gd name="connsiteY7" fmla="*/ 66119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81011 w 538161"/>
                <a:gd name="connsiteY7" fmla="*/ 66754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8161" h="697397">
                  <a:moveTo>
                    <a:pt x="0" y="697397"/>
                  </a:moveTo>
                  <a:lnTo>
                    <a:pt x="68261" y="673893"/>
                  </a:lnTo>
                  <a:lnTo>
                    <a:pt x="107949" y="618330"/>
                  </a:lnTo>
                  <a:lnTo>
                    <a:pt x="169860" y="388143"/>
                  </a:lnTo>
                  <a:lnTo>
                    <a:pt x="269081" y="0"/>
                  </a:lnTo>
                  <a:lnTo>
                    <a:pt x="374649" y="383380"/>
                  </a:lnTo>
                  <a:lnTo>
                    <a:pt x="430212" y="600868"/>
                  </a:lnTo>
                  <a:lnTo>
                    <a:pt x="481011" y="667543"/>
                  </a:lnTo>
                  <a:lnTo>
                    <a:pt x="538161" y="697397"/>
                  </a:lnTo>
                  <a:lnTo>
                    <a:pt x="0" y="697397"/>
                  </a:lnTo>
                  <a:close/>
                </a:path>
              </a:pathLst>
            </a:custGeom>
            <a:solidFill>
              <a:srgbClr val="FFC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B7FC26C-F25D-D4F6-30A6-31E3F3B58BAC}"/>
                </a:ext>
              </a:extLst>
            </p:cNvPr>
            <p:cNvSpPr/>
            <p:nvPr/>
          </p:nvSpPr>
          <p:spPr>
            <a:xfrm>
              <a:off x="6302566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9B09B90-13A0-47AB-34CE-771841530439}"/>
                </a:ext>
              </a:extLst>
            </p:cNvPr>
            <p:cNvSpPr/>
            <p:nvPr/>
          </p:nvSpPr>
          <p:spPr>
            <a:xfrm flipH="1">
              <a:off x="6584377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6C830A-55C2-CA8C-B8AB-290162B50943}"/>
                  </a:ext>
                </a:extLst>
              </p:cNvPr>
              <p:cNvSpPr txBox="1"/>
              <p:nvPr/>
            </p:nvSpPr>
            <p:spPr>
              <a:xfrm>
                <a:off x="9746280" y="3470927"/>
                <a:ext cx="10647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6C830A-55C2-CA8C-B8AB-290162B50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280" y="3470927"/>
                <a:ext cx="1064715" cy="276999"/>
              </a:xfrm>
              <a:prstGeom prst="rect">
                <a:avLst/>
              </a:prstGeom>
              <a:blipFill>
                <a:blip r:embed="rId5"/>
                <a:stretch>
                  <a:fillRect r="-1724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22A4EC3-40EE-0B79-5E89-B0564BFEA1A2}"/>
                  </a:ext>
                </a:extLst>
              </p:cNvPr>
              <p:cNvSpPr txBox="1"/>
              <p:nvPr/>
            </p:nvSpPr>
            <p:spPr>
              <a:xfrm>
                <a:off x="10772225" y="3762599"/>
                <a:ext cx="10761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22A4EC3-40EE-0B79-5E89-B0564BFEA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2225" y="3762599"/>
                <a:ext cx="1076127" cy="276999"/>
              </a:xfrm>
              <a:prstGeom prst="rect">
                <a:avLst/>
              </a:prstGeom>
              <a:blipFill>
                <a:blip r:embed="rId6"/>
                <a:stretch>
                  <a:fillRect r="-1130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7DF83A-61A2-73AE-D1D1-4B00685957A1}"/>
                  </a:ext>
                </a:extLst>
              </p:cNvPr>
              <p:cNvSpPr txBox="1"/>
              <p:nvPr/>
            </p:nvSpPr>
            <p:spPr>
              <a:xfrm>
                <a:off x="9201694" y="3076253"/>
                <a:ext cx="299030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7DF83A-61A2-73AE-D1D1-4B0068595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694" y="3076253"/>
                <a:ext cx="2990306" cy="246221"/>
              </a:xfrm>
              <a:prstGeom prst="rect">
                <a:avLst/>
              </a:prstGeom>
              <a:blipFill>
                <a:blip r:embed="rId7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C6B92105-CB06-DF32-1533-14C2C4D8EC85}"/>
              </a:ext>
            </a:extLst>
          </p:cNvPr>
          <p:cNvSpPr/>
          <p:nvPr/>
        </p:nvSpPr>
        <p:spPr>
          <a:xfrm flipH="1">
            <a:off x="9201690" y="2959585"/>
            <a:ext cx="2990307" cy="20661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27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5C4BE-FC7B-AE61-1FA5-6CDD28C0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Towards the MQC equations from XF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036DBC-3B3B-5ED7-01E3-3CB145F9C1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Molecular wave function is factored into the nuclear and electronic wave functions (WFCs).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0" dirty="0"/>
                  <a:t>The </a:t>
                </a:r>
                <a:r>
                  <a:rPr lang="en-US" dirty="0"/>
                  <a:t>probability amplitude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stands for the exact time-dependent nuclear density.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036DBC-3B3B-5ED7-01E3-3CB145F9C1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1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CBD790-D254-F98D-1292-7C05320CB05D}"/>
                  </a:ext>
                </a:extLst>
              </p:cNvPr>
              <p:cNvSpPr txBox="1"/>
              <p:nvPr/>
            </p:nvSpPr>
            <p:spPr>
              <a:xfrm>
                <a:off x="1239656" y="1891667"/>
                <a:ext cx="36680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CBD790-D254-F98D-1292-7C05320CB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656" y="1891667"/>
                <a:ext cx="3668055" cy="369332"/>
              </a:xfrm>
              <a:prstGeom prst="rect">
                <a:avLst/>
              </a:prstGeom>
              <a:blipFill>
                <a:blip r:embed="rId3"/>
                <a:stretch>
                  <a:fillRect l="-1495" t="-1639" r="-2658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DA3F62-4B15-32BA-425F-257A7A24E412}"/>
                  </a:ext>
                </a:extLst>
              </p:cNvPr>
              <p:cNvSpPr txBox="1"/>
              <p:nvPr/>
            </p:nvSpPr>
            <p:spPr>
              <a:xfrm>
                <a:off x="6124754" y="1651929"/>
                <a:ext cx="3138103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DA3F62-4B15-32BA-425F-257A7A24E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754" y="1651929"/>
                <a:ext cx="3138103" cy="9687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3575EED-5B25-C6CF-6C86-D251A3ED3941}"/>
              </a:ext>
            </a:extLst>
          </p:cNvPr>
          <p:cNvSpPr txBox="1"/>
          <p:nvPr/>
        </p:nvSpPr>
        <p:spPr>
          <a:xfrm>
            <a:off x="9311388" y="1953222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Partial Normalization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CE780-495B-4A3A-C49A-646ABF298B40}"/>
                  </a:ext>
                </a:extLst>
              </p:cNvPr>
              <p:cNvSpPr txBox="1"/>
              <p:nvPr/>
            </p:nvSpPr>
            <p:spPr>
              <a:xfrm>
                <a:off x="2829124" y="2838439"/>
                <a:ext cx="66418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  <m:r>
                                    <a:rPr lang="en-US" sz="24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sz="2400" b="1" i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8CE780-495B-4A3A-C49A-646ABF298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124" y="2838439"/>
                <a:ext cx="6641882" cy="369332"/>
              </a:xfrm>
              <a:prstGeom prst="rect">
                <a:avLst/>
              </a:prstGeom>
              <a:blipFill>
                <a:blip r:embed="rId5"/>
                <a:stretch>
                  <a:fillRect t="-1667" r="-275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extLst>
              <a:ext uri="{FF2B5EF4-FFF2-40B4-BE49-F238E27FC236}">
                <a16:creationId xmlns:a16="http://schemas.microsoft.com/office/drawing/2014/main" id="{321343BD-1169-7AFD-7842-F184AB2D66EE}"/>
              </a:ext>
            </a:extLst>
          </p:cNvPr>
          <p:cNvSpPr/>
          <p:nvPr/>
        </p:nvSpPr>
        <p:spPr>
          <a:xfrm>
            <a:off x="2282939" y="2863350"/>
            <a:ext cx="349804" cy="29065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AA4CB6-5103-0BE1-B81A-BAF4C8305DDD}"/>
              </a:ext>
            </a:extLst>
          </p:cNvPr>
          <p:cNvSpPr txBox="1"/>
          <p:nvPr/>
        </p:nvSpPr>
        <p:spPr>
          <a:xfrm>
            <a:off x="3135970" y="3310664"/>
            <a:ext cx="1607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Total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F90C28-AE05-7F0D-1745-DDE82960C5DC}"/>
                  </a:ext>
                </a:extLst>
              </p:cNvPr>
              <p:cNvSpPr txBox="1"/>
              <p:nvPr/>
            </p:nvSpPr>
            <p:spPr>
              <a:xfrm>
                <a:off x="5437313" y="3310664"/>
                <a:ext cx="20006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B05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Marginal probability for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𝑹</m:t>
                    </m:r>
                  </m:oMath>
                </a14:m>
                <a:endParaRPr lang="en-US" sz="1600" b="1" dirty="0">
                  <a:solidFill>
                    <a:srgbClr val="00B05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F90C28-AE05-7F0D-1745-DDE82960C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313" y="3310664"/>
                <a:ext cx="2000632" cy="584775"/>
              </a:xfrm>
              <a:prstGeom prst="rect">
                <a:avLst/>
              </a:prstGeom>
              <a:blipFill>
                <a:blip r:embed="rId6"/>
                <a:stretch>
                  <a:fillRect t="-3125" r="-365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84A697-31E6-DAB7-E9E0-F47BD1C5A116}"/>
                  </a:ext>
                </a:extLst>
              </p:cNvPr>
              <p:cNvSpPr txBox="1"/>
              <p:nvPr/>
            </p:nvSpPr>
            <p:spPr>
              <a:xfrm>
                <a:off x="7325596" y="3310664"/>
                <a:ext cx="23811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030A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Conditional probability for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𝒓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under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𝑹</m:t>
                    </m:r>
                  </m:oMath>
                </a14:m>
                <a:endParaRPr lang="en-US" sz="1600" b="1" dirty="0">
                  <a:solidFill>
                    <a:srgbClr val="7030A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284A697-31E6-DAB7-E9E0-F47BD1C5A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596" y="3310664"/>
                <a:ext cx="2381123" cy="584775"/>
              </a:xfrm>
              <a:prstGeom prst="rect">
                <a:avLst/>
              </a:prstGeom>
              <a:blipFill>
                <a:blip r:embed="rId7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AFFC6D-9CAE-4BD1-3F95-6315F2935A3B}"/>
                  </a:ext>
                </a:extLst>
              </p:cNvPr>
              <p:cNvSpPr txBox="1"/>
              <p:nvPr/>
            </p:nvSpPr>
            <p:spPr>
              <a:xfrm>
                <a:off x="4357446" y="4963594"/>
                <a:ext cx="3427349" cy="1007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AFFC6D-9CAE-4BD1-3F95-6315F2935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446" y="4963594"/>
                <a:ext cx="3427349" cy="10070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D2F4EB-48E4-7D56-9E27-3733FE990DF3}"/>
                  </a:ext>
                </a:extLst>
              </p:cNvPr>
              <p:cNvSpPr txBox="1"/>
              <p:nvPr/>
            </p:nvSpPr>
            <p:spPr>
              <a:xfrm>
                <a:off x="8249767" y="5034328"/>
                <a:ext cx="3942233" cy="8392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D2F4EB-48E4-7D56-9E27-3733FE990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9767" y="5034328"/>
                <a:ext cx="3942233" cy="8392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391E5CA-9E0A-C734-534C-054CE62F7529}"/>
              </a:ext>
            </a:extLst>
          </p:cNvPr>
          <p:cNvSpPr txBox="1"/>
          <p:nvPr/>
        </p:nvSpPr>
        <p:spPr>
          <a:xfrm>
            <a:off x="8118908" y="4760438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</a:rPr>
              <a:t>cf.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Born-Huang expansion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C2D301-9C0D-A0B2-6839-535C6E5E9B8B}"/>
              </a:ext>
            </a:extLst>
          </p:cNvPr>
          <p:cNvSpPr txBox="1"/>
          <p:nvPr/>
        </p:nvSpPr>
        <p:spPr>
          <a:xfrm>
            <a:off x="7367225" y="6547410"/>
            <a:ext cx="4939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Abedi, A.; Maitra, N. T.;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JCP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137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(22), 22A530.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404918-8B66-C295-A033-6F26D929F137}"/>
              </a:ext>
            </a:extLst>
          </p:cNvPr>
          <p:cNvSpPr txBox="1"/>
          <p:nvPr/>
        </p:nvSpPr>
        <p:spPr>
          <a:xfrm>
            <a:off x="7362425" y="6312258"/>
            <a:ext cx="48295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Abedi, A.; Maitra, N. T.;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PRL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2010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105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(12), 123002.</a:t>
            </a:r>
          </a:p>
        </p:txBody>
      </p:sp>
    </p:spTree>
    <p:extLst>
      <p:ext uri="{BB962C8B-B14F-4D97-AF65-F5344CB8AC3E}">
        <p14:creationId xmlns:p14="http://schemas.microsoft.com/office/powerpoint/2010/main" val="120949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CAA24-2ADC-84A2-7D24-8C300AC65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Towards the MQC equations from XF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0A3F5-5496-9E1F-0A42-ABF5A16F7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Coupled XF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36ED5B-B27F-64B9-5179-4A42892BCEF0}"/>
                  </a:ext>
                </a:extLst>
              </p:cNvPr>
              <p:cNvSpPr txBox="1"/>
              <p:nvPr/>
            </p:nvSpPr>
            <p:spPr>
              <a:xfrm>
                <a:off x="3017140" y="1297952"/>
                <a:ext cx="5709448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ℏ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𝜈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𝜈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36ED5B-B27F-64B9-5179-4A42892BC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140" y="1297952"/>
                <a:ext cx="5709448" cy="8917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88AE94-FFCE-42F5-D407-E834DE8C2973}"/>
                  </a:ext>
                </a:extLst>
              </p:cNvPr>
              <p:cNvSpPr txBox="1"/>
              <p:nvPr/>
            </p:nvSpPr>
            <p:spPr>
              <a:xfrm>
                <a:off x="3017140" y="2270568"/>
                <a:ext cx="6160789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𝑒𝑛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𝑐𝑜𝑢𝑝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88AE94-FFCE-42F5-D407-E834DE8C2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140" y="2270568"/>
                <a:ext cx="6160789" cy="312650"/>
              </a:xfrm>
              <a:prstGeom prst="rect">
                <a:avLst/>
              </a:prstGeom>
              <a:blipFill>
                <a:blip r:embed="rId4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EC1350B-C569-CC2B-FCDC-FE15138DDF53}"/>
              </a:ext>
            </a:extLst>
          </p:cNvPr>
          <p:cNvSpPr txBox="1"/>
          <p:nvPr/>
        </p:nvSpPr>
        <p:spPr>
          <a:xfrm>
            <a:off x="871308" y="277641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Time-dependent (TD) 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AF9308-2058-1D6A-C60B-8B89DB4ECC2D}"/>
                  </a:ext>
                </a:extLst>
              </p:cNvPr>
              <p:cNvSpPr txBox="1"/>
              <p:nvPr/>
            </p:nvSpPr>
            <p:spPr>
              <a:xfrm>
                <a:off x="3739934" y="3183884"/>
                <a:ext cx="5054974" cy="387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𝐵𝑂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𝑒𝑛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𝑐𝑜𝑢𝑝</m:t>
                                      </m:r>
                                    </m:sup>
                                  </m:sSub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AF9308-2058-1D6A-C60B-8B89DB4EC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934" y="3183884"/>
                <a:ext cx="5054974" cy="387478"/>
              </a:xfrm>
              <a:prstGeom prst="rect">
                <a:avLst/>
              </a:prstGeom>
              <a:blipFill>
                <a:blip r:embed="rId5"/>
                <a:stretch>
                  <a:fillRect l="-36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0288844-8450-9B93-FBA5-220D260BB9DA}"/>
              </a:ext>
            </a:extLst>
          </p:cNvPr>
          <p:cNvSpPr txBox="1"/>
          <p:nvPr/>
        </p:nvSpPr>
        <p:spPr>
          <a:xfrm>
            <a:off x="920404" y="3712251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TD vector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C712C4-5A35-F2BA-DFE4-D7A18076C017}"/>
                  </a:ext>
                </a:extLst>
              </p:cNvPr>
              <p:cNvSpPr txBox="1"/>
              <p:nvPr/>
            </p:nvSpPr>
            <p:spPr>
              <a:xfrm>
                <a:off x="4257543" y="4081583"/>
                <a:ext cx="384874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|−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C712C4-5A35-F2BA-DFE4-D7A18076C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543" y="4081583"/>
                <a:ext cx="3848746" cy="307777"/>
              </a:xfrm>
              <a:prstGeom prst="rect">
                <a:avLst/>
              </a:prstGeom>
              <a:blipFill>
                <a:blip r:embed="rId6"/>
                <a:stretch>
                  <a:fillRect l="-158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718C951-5159-55F1-3D18-554D139EDE05}"/>
              </a:ext>
            </a:extLst>
          </p:cNvPr>
          <p:cNvSpPr txBox="1"/>
          <p:nvPr/>
        </p:nvSpPr>
        <p:spPr>
          <a:xfrm>
            <a:off x="920404" y="4569166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Electron-nuclear correlation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8E1CE8-6DA0-36CB-1619-46923819E48D}"/>
                  </a:ext>
                </a:extLst>
              </p:cNvPr>
              <p:cNvSpPr txBox="1"/>
              <p:nvPr/>
            </p:nvSpPr>
            <p:spPr>
              <a:xfrm>
                <a:off x="1824602" y="5081872"/>
                <a:ext cx="8885638" cy="69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𝑒𝑛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𝑐𝑜𝑢𝑝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ℏ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𝜈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𝜈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1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den>
                                  </m:f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8E1CE8-6DA0-36CB-1619-46923819E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602" y="5081872"/>
                <a:ext cx="8885638" cy="6951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92D732-8EB7-E74A-CD2C-FEBAEB795CFC}"/>
                  </a:ext>
                </a:extLst>
              </p:cNvPr>
              <p:cNvSpPr txBox="1"/>
              <p:nvPr/>
            </p:nvSpPr>
            <p:spPr>
              <a:xfrm>
                <a:off x="2361459" y="1556880"/>
                <a:ext cx="854690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92D732-8EB7-E74A-CD2C-FEBAEB795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459" y="1556880"/>
                <a:ext cx="854690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754D338-0B32-1539-1B36-7BDA29462543}"/>
              </a:ext>
            </a:extLst>
          </p:cNvPr>
          <p:cNvSpPr txBox="1"/>
          <p:nvPr/>
        </p:nvSpPr>
        <p:spPr>
          <a:xfrm>
            <a:off x="3495670" y="5811357"/>
            <a:ext cx="3318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Leading to Diagonal BO correction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D653BA-5482-AE7F-DAF0-BE0D041DAB36}"/>
              </a:ext>
            </a:extLst>
          </p:cNvPr>
          <p:cNvSpPr txBox="1"/>
          <p:nvPr/>
        </p:nvSpPr>
        <p:spPr>
          <a:xfrm>
            <a:off x="6975299" y="5803667"/>
            <a:ext cx="3218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Major electron-nuclear correlation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28FE76-ABC4-9E30-A784-91157C4A2910}"/>
              </a:ext>
            </a:extLst>
          </p:cNvPr>
          <p:cNvSpPr txBox="1"/>
          <p:nvPr/>
        </p:nvSpPr>
        <p:spPr>
          <a:xfrm>
            <a:off x="7367225" y="6547410"/>
            <a:ext cx="49397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Abedi, A.; Maitra, N. T.;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JCP.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137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(22), 22A530.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C32878-CFE2-8E21-AC07-84AFC8D2387F}"/>
              </a:ext>
            </a:extLst>
          </p:cNvPr>
          <p:cNvSpPr txBox="1"/>
          <p:nvPr/>
        </p:nvSpPr>
        <p:spPr>
          <a:xfrm>
            <a:off x="7367225" y="6303792"/>
            <a:ext cx="4873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Abedi, A.; Maitra, N. T.;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PRL.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2010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105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(12), 123002.</a:t>
            </a:r>
          </a:p>
        </p:txBody>
      </p:sp>
    </p:spTree>
    <p:extLst>
      <p:ext uri="{BB962C8B-B14F-4D97-AF65-F5344CB8AC3E}">
        <p14:creationId xmlns:p14="http://schemas.microsoft.com/office/powerpoint/2010/main" val="2954433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06B7-EE0D-0D3A-3C8A-01B96077B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Towards the MQC equations from XF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C0C523-D794-672E-79F7-8D3B17FAE7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Inserting the polar form of nuclear WFC,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dirty="0"/>
                  <a:t>, into the nuclear TDSE: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C0C523-D794-672E-79F7-8D3B17FAE7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168F538-73F0-7323-83F4-1010AD720ED9}"/>
              </a:ext>
            </a:extLst>
          </p:cNvPr>
          <p:cNvSpPr txBox="1"/>
          <p:nvPr/>
        </p:nvSpPr>
        <p:spPr>
          <a:xfrm>
            <a:off x="7536129" y="6303259"/>
            <a:ext cx="48113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Min, S. K.; Agostini, F.;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PRL.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115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(7), 073001.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E8E2F6-912E-C569-915C-754188D4A273}"/>
              </a:ext>
            </a:extLst>
          </p:cNvPr>
          <p:cNvSpPr txBox="1"/>
          <p:nvPr/>
        </p:nvSpPr>
        <p:spPr>
          <a:xfrm>
            <a:off x="6534150" y="6552826"/>
            <a:ext cx="5715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Agostini, F.; Min, S. K.; Abedi, A.;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JCTC.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(5), 2127–2143.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A637A-7C31-7BFA-73BF-62DA5E68726D}"/>
                  </a:ext>
                </a:extLst>
              </p:cNvPr>
              <p:cNvSpPr txBox="1"/>
              <p:nvPr/>
            </p:nvSpPr>
            <p:spPr>
              <a:xfrm>
                <a:off x="1770606" y="2210088"/>
                <a:ext cx="9831922" cy="926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)|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)|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0A637A-7C31-7BFA-73BF-62DA5E687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606" y="2210088"/>
                <a:ext cx="9831922" cy="9267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E999E3-08DD-9B1D-8A9B-E43D9ACA4753}"/>
                  </a:ext>
                </a:extLst>
              </p:cNvPr>
              <p:cNvSpPr txBox="1"/>
              <p:nvPr/>
            </p:nvSpPr>
            <p:spPr>
              <a:xfrm>
                <a:off x="2163258" y="4266167"/>
                <a:ext cx="8090997" cy="8959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E999E3-08DD-9B1D-8A9B-E43D9ACA4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258" y="4266167"/>
                <a:ext cx="8090997" cy="8959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744D5B4-F217-C82D-A7BE-5E1B2041A55E}"/>
              </a:ext>
            </a:extLst>
          </p:cNvPr>
          <p:cNvSpPr txBox="1"/>
          <p:nvPr/>
        </p:nvSpPr>
        <p:spPr>
          <a:xfrm>
            <a:off x="398896" y="248881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</a:rPr>
              <a:t>Real part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ACFD1-69A0-86EC-AB86-4666B511E25F}"/>
              </a:ext>
            </a:extLst>
          </p:cNvPr>
          <p:cNvSpPr txBox="1"/>
          <p:nvPr/>
        </p:nvSpPr>
        <p:spPr>
          <a:xfrm>
            <a:off x="400192" y="445603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</a:rPr>
              <a:t>Imaginary part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01066-41EB-6E82-6C2A-D8CDBFBC1F15}"/>
              </a:ext>
            </a:extLst>
          </p:cNvPr>
          <p:cNvSpPr txBox="1"/>
          <p:nvPr/>
        </p:nvSpPr>
        <p:spPr>
          <a:xfrm>
            <a:off x="5020013" y="3351789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Quantum Hamilton-Jacobi equation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838CB6-C4CA-2F5F-95CA-35A753D67D43}"/>
              </a:ext>
            </a:extLst>
          </p:cNvPr>
          <p:cNvSpPr txBox="1"/>
          <p:nvPr/>
        </p:nvSpPr>
        <p:spPr>
          <a:xfrm>
            <a:off x="4263563" y="534031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Continuity equation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3DBF87-B6ED-70A6-958C-7A6822607B40}"/>
              </a:ext>
            </a:extLst>
          </p:cNvPr>
          <p:cNvSpPr txBox="1"/>
          <p:nvPr/>
        </p:nvSpPr>
        <p:spPr>
          <a:xfrm>
            <a:off x="6423129" y="5340310"/>
            <a:ext cx="5826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→ Throw away </a:t>
            </a: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   (Within MQC, we assume its solution, i.e., a delta function).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62E13C-D3E4-2589-2AAA-7D911D44F522}"/>
              </a:ext>
            </a:extLst>
          </p:cNvPr>
          <p:cNvSpPr txBox="1"/>
          <p:nvPr/>
        </p:nvSpPr>
        <p:spPr>
          <a:xfrm>
            <a:off x="371967" y="5906495"/>
            <a:ext cx="3085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" panose="020B0604020202020204" pitchFamily="34" charset="0"/>
                <a:cs typeface="Helvetica" panose="020B0604020202020204" pitchFamily="34" charset="0"/>
              </a:rPr>
              <a:t>cf. Hamilton-Jacobi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CC31ED-547A-079F-2081-7D4D0A3E5B5C}"/>
                  </a:ext>
                </a:extLst>
              </p:cNvPr>
              <p:cNvSpPr txBox="1"/>
              <p:nvPr/>
            </p:nvSpPr>
            <p:spPr>
              <a:xfrm>
                <a:off x="514633" y="6349586"/>
                <a:ext cx="22663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𝛁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CC31ED-547A-079F-2081-7D4D0A3E5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33" y="6349586"/>
                <a:ext cx="2266390" cy="276999"/>
              </a:xfrm>
              <a:prstGeom prst="rect">
                <a:avLst/>
              </a:prstGeom>
              <a:blipFill>
                <a:blip r:embed="rId6"/>
                <a:stretch>
                  <a:fillRect l="-2419" r="-2151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91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53AA-3073-A326-4F91-CCC27DFB9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Towards the MQC equations from XF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817D83-81BA-32C6-66F7-19101BF28B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Identifying the classical momentum: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/>
                  <a:t> by neglecting the quantum potential.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817D83-81BA-32C6-66F7-19101BF28B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1" t="-1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48576A-E5FC-A1A2-823D-071E57FDDACD}"/>
                  </a:ext>
                </a:extLst>
              </p:cNvPr>
              <p:cNvSpPr txBox="1"/>
              <p:nvPr/>
            </p:nvSpPr>
            <p:spPr>
              <a:xfrm>
                <a:off x="646981" y="4472893"/>
                <a:ext cx="1385507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Applying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48576A-E5FC-A1A2-823D-071E57FDD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81" y="4472893"/>
                <a:ext cx="1385507" cy="391646"/>
              </a:xfrm>
              <a:prstGeom prst="rect">
                <a:avLst/>
              </a:prstGeom>
              <a:blipFill>
                <a:blip r:embed="rId3"/>
                <a:stretch>
                  <a:fillRect l="-3524" t="-937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50F43B-1207-9AA8-4BDA-06BC9B3F7C72}"/>
                  </a:ext>
                </a:extLst>
              </p:cNvPr>
              <p:cNvSpPr txBox="1"/>
              <p:nvPr/>
            </p:nvSpPr>
            <p:spPr>
              <a:xfrm>
                <a:off x="994188" y="1723451"/>
                <a:ext cx="5490990" cy="772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</m:s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50F43B-1207-9AA8-4BDA-06BC9B3F7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88" y="1723451"/>
                <a:ext cx="5490990" cy="7723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C38EDA-6338-02E0-7236-713B5E6C0DBF}"/>
                  </a:ext>
                </a:extLst>
              </p:cNvPr>
              <p:cNvSpPr txBox="1"/>
              <p:nvPr/>
            </p:nvSpPr>
            <p:spPr>
              <a:xfrm>
                <a:off x="1631018" y="2734632"/>
                <a:ext cx="7281737" cy="772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 b="0" i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𝜈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  <m: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𝜈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1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  <m: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C38EDA-6338-02E0-7236-713B5E6C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018" y="2734632"/>
                <a:ext cx="7281737" cy="7723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Right 6">
            <a:extLst>
              <a:ext uri="{FF2B5EF4-FFF2-40B4-BE49-F238E27FC236}">
                <a16:creationId xmlns:a16="http://schemas.microsoft.com/office/drawing/2014/main" id="{586FE723-F476-0CBB-ABEF-5B3826716F78}"/>
              </a:ext>
            </a:extLst>
          </p:cNvPr>
          <p:cNvSpPr/>
          <p:nvPr/>
        </p:nvSpPr>
        <p:spPr>
          <a:xfrm>
            <a:off x="989718" y="2975465"/>
            <a:ext cx="349804" cy="29065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EC72D-17F7-084B-E3FA-EC33128D7223}"/>
              </a:ext>
            </a:extLst>
          </p:cNvPr>
          <p:cNvSpPr txBox="1"/>
          <p:nvPr/>
        </p:nvSpPr>
        <p:spPr>
          <a:xfrm>
            <a:off x="9204251" y="2949061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In the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Lagrangian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C3FA21-6482-B340-222E-519F3BEA6380}"/>
                  </a:ext>
                </a:extLst>
              </p:cNvPr>
              <p:cNvSpPr txBox="1"/>
              <p:nvPr/>
            </p:nvSpPr>
            <p:spPr>
              <a:xfrm>
                <a:off x="2416542" y="3561339"/>
                <a:ext cx="7573805" cy="8181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3C3FA21-6482-B340-222E-519F3BEA6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542" y="3561339"/>
                <a:ext cx="7573805" cy="818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732BC408-FFF9-99B9-D5C8-5ADF90650D9A}"/>
              </a:ext>
            </a:extLst>
          </p:cNvPr>
          <p:cNvSpPr/>
          <p:nvPr/>
        </p:nvSpPr>
        <p:spPr>
          <a:xfrm>
            <a:off x="989718" y="4945620"/>
            <a:ext cx="349804" cy="29065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A34C21-8B5C-45FA-94F6-3050CBF9D3F0}"/>
                  </a:ext>
                </a:extLst>
              </p:cNvPr>
              <p:cNvSpPr txBox="1"/>
              <p:nvPr/>
            </p:nvSpPr>
            <p:spPr>
              <a:xfrm>
                <a:off x="1563513" y="4921828"/>
                <a:ext cx="8521435" cy="5442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𝜖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den>
                            </m:f>
                          </m:e>
                        </m:nary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≔0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(by setting the Gauge condition)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A34C21-8B5C-45FA-94F6-3050CBF9D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513" y="4921828"/>
                <a:ext cx="8521435" cy="544252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A02F259-E3CB-9AA8-22FD-0113B07D2C78}"/>
              </a:ext>
            </a:extLst>
          </p:cNvPr>
          <p:cNvSpPr txBox="1"/>
          <p:nvPr/>
        </p:nvSpPr>
        <p:spPr>
          <a:xfrm>
            <a:off x="7536129" y="6275827"/>
            <a:ext cx="48113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Min, S. K.; Agostini, F.;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PRL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115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(7), 073001.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119394-53F7-AAA7-BDE5-52CDC2BE1717}"/>
              </a:ext>
            </a:extLst>
          </p:cNvPr>
          <p:cNvSpPr txBox="1"/>
          <p:nvPr/>
        </p:nvSpPr>
        <p:spPr>
          <a:xfrm>
            <a:off x="6584908" y="6552826"/>
            <a:ext cx="56643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Agostini, F.; Min, S. K.; Abedi, A.;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JCTC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(5), 2127–2143.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F6E270-AB70-41AD-40BE-FCB294EAC69D}"/>
                  </a:ext>
                </a:extLst>
              </p:cNvPr>
              <p:cNvSpPr txBox="1"/>
              <p:nvPr/>
            </p:nvSpPr>
            <p:spPr>
              <a:xfrm>
                <a:off x="1453048" y="5849697"/>
                <a:ext cx="1149417" cy="351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∴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7030A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BF6E270-AB70-41AD-40BE-FCB294EAC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048" y="5849697"/>
                <a:ext cx="1149417" cy="351315"/>
              </a:xfrm>
              <a:prstGeom prst="rect">
                <a:avLst/>
              </a:prstGeom>
              <a:blipFill>
                <a:blip r:embed="rId8"/>
                <a:stretch>
                  <a:fillRect l="-2116" t="-10526" r="-1058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61BC20-B4E9-DA56-8611-48389030D4BE}"/>
                  </a:ext>
                </a:extLst>
              </p:cNvPr>
              <p:cNvSpPr txBox="1"/>
              <p:nvPr/>
            </p:nvSpPr>
            <p:spPr>
              <a:xfrm>
                <a:off x="3050989" y="5750797"/>
                <a:ext cx="4146180" cy="567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u</a:t>
                </a:r>
                <a:r>
                  <a:rPr lang="en-US" sz="18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nder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𝜖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den>
                        </m:f>
                      </m:e>
                    </m:nary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61BC20-B4E9-DA56-8611-48389030D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989" y="5750797"/>
                <a:ext cx="4146180" cy="567528"/>
              </a:xfrm>
              <a:prstGeom prst="rect">
                <a:avLst/>
              </a:prstGeom>
              <a:blipFill>
                <a:blip r:embed="rId9"/>
                <a:stretch>
                  <a:fillRect l="-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8983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9535-7579-DD21-7782-AFB26965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Towards the MQC equations from XF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258FA-C1B1-E042-719A-2B959F07C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Approximation to the electronic TDSE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6502B5-1180-05E0-18D6-F755157EEFE8}"/>
                  </a:ext>
                </a:extLst>
              </p:cNvPr>
              <p:cNvSpPr txBox="1"/>
              <p:nvPr/>
            </p:nvSpPr>
            <p:spPr>
              <a:xfrm>
                <a:off x="1876168" y="1660402"/>
                <a:ext cx="7835094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𝑒𝑛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𝑐𝑜𝑢𝑝</m:t>
                              </m:r>
                            </m:sup>
                          </m:sSubSup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6502B5-1180-05E0-18D6-F755157EEF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168" y="1660402"/>
                <a:ext cx="7835094" cy="4168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829F4F-30B1-90D9-7817-578D1801BAD6}"/>
                  </a:ext>
                </a:extLst>
              </p:cNvPr>
              <p:cNvSpPr txBox="1"/>
              <p:nvPr/>
            </p:nvSpPr>
            <p:spPr>
              <a:xfrm>
                <a:off x="1692153" y="3251158"/>
                <a:ext cx="8603766" cy="919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𝑒𝑛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𝑐𝑜𝑢𝑝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den>
                              </m:f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829F4F-30B1-90D9-7817-578D1801B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153" y="3251158"/>
                <a:ext cx="8603766" cy="9192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FB7FC97-D3BB-3EA3-2CFC-11730E183D64}"/>
              </a:ext>
            </a:extLst>
          </p:cNvPr>
          <p:cNvSpPr txBox="1"/>
          <p:nvPr/>
        </p:nvSpPr>
        <p:spPr>
          <a:xfrm>
            <a:off x="646981" y="2731123"/>
            <a:ext cx="783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Neglecting the 2</a:t>
            </a:r>
            <a:r>
              <a:rPr lang="en-US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order terms generating the DBOC contribution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00CBBD-756C-B6B6-ECF9-09E39CF559BA}"/>
                  </a:ext>
                </a:extLst>
              </p:cNvPr>
              <p:cNvSpPr txBox="1"/>
              <p:nvPr/>
            </p:nvSpPr>
            <p:spPr>
              <a:xfrm>
                <a:off x="1339892" y="4589656"/>
                <a:ext cx="9794513" cy="1737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ℏ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den>
                                  </m:f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00CBBD-756C-B6B6-ECF9-09E39CF5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92" y="4589656"/>
                <a:ext cx="9794513" cy="1737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CA3B06E5-371D-1D0B-C3FD-AE252DB34480}"/>
              </a:ext>
            </a:extLst>
          </p:cNvPr>
          <p:cNvSpPr/>
          <p:nvPr/>
        </p:nvSpPr>
        <p:spPr>
          <a:xfrm>
            <a:off x="747960" y="4774075"/>
            <a:ext cx="349804" cy="29065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019C62-D660-2571-60BB-5DFFD0986E45}"/>
              </a:ext>
            </a:extLst>
          </p:cNvPr>
          <p:cNvSpPr txBox="1"/>
          <p:nvPr/>
        </p:nvSpPr>
        <p:spPr>
          <a:xfrm>
            <a:off x="7536129" y="6275827"/>
            <a:ext cx="48113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Min, S. K.; Agostini, F.;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PRL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115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(7), 073001.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752B03-9394-A2DC-6A65-F9F98A4DBA0E}"/>
              </a:ext>
            </a:extLst>
          </p:cNvPr>
          <p:cNvSpPr txBox="1"/>
          <p:nvPr/>
        </p:nvSpPr>
        <p:spPr>
          <a:xfrm>
            <a:off x="6584908" y="6552826"/>
            <a:ext cx="56643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Agostini, F.; Min, S. K.; Abedi, A.;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JCTC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(5), 2127–2143.</a:t>
            </a:r>
          </a:p>
        </p:txBody>
      </p:sp>
    </p:spTree>
    <p:extLst>
      <p:ext uri="{BB962C8B-B14F-4D97-AF65-F5344CB8AC3E}">
        <p14:creationId xmlns:p14="http://schemas.microsoft.com/office/powerpoint/2010/main" val="3650203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9535-7579-DD21-7782-AFB26965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Towards the MQC equations from XF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258FA-C1B1-E042-719A-2B959F07C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Approximation to the electronic TDSE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00CBBD-756C-B6B6-ECF9-09E39CF559BA}"/>
                  </a:ext>
                </a:extLst>
              </p:cNvPr>
              <p:cNvSpPr txBox="1"/>
              <p:nvPr/>
            </p:nvSpPr>
            <p:spPr>
              <a:xfrm>
                <a:off x="1097764" y="1334466"/>
                <a:ext cx="8983697" cy="15558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900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</m:e>
                        <m:sub>
                          <m:r>
                            <a:rPr lang="en-US" sz="19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𝐵𝑂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  <m:sSub>
                                        <m:sSubPr>
                                          <m:ctrlPr>
                                            <a:rPr lang="en-US" sz="1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900"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a:rPr lang="en-US" sz="1900" i="1"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</m:sSub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num>
                                    <m:den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den>
                                  </m:f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9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9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19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19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  <m:sSub>
                                        <m:sSubPr>
                                          <m:ctrlPr>
                                            <a:rPr lang="en-US" sz="1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900"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a:rPr lang="en-US" sz="1900" i="1"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</m:sSub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num>
                                    <m:den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den>
                                  </m:f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1" i="1"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9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9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19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700CBBD-756C-B6B6-ECF9-09E39CF5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764" y="1334466"/>
                <a:ext cx="8983697" cy="15558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CA3B06E5-371D-1D0B-C3FD-AE252DB34480}"/>
              </a:ext>
            </a:extLst>
          </p:cNvPr>
          <p:cNvSpPr/>
          <p:nvPr/>
        </p:nvSpPr>
        <p:spPr>
          <a:xfrm>
            <a:off x="1524103" y="4045493"/>
            <a:ext cx="349804" cy="29065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98E09B-C19E-5A68-F3EA-CE8337E6F687}"/>
                  </a:ext>
                </a:extLst>
              </p:cNvPr>
              <p:cNvSpPr txBox="1"/>
              <p:nvPr/>
            </p:nvSpPr>
            <p:spPr>
              <a:xfrm>
                <a:off x="1097764" y="3150763"/>
                <a:ext cx="7314503" cy="7044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9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90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𝜒</m:t>
                          </m:r>
                        </m:num>
                        <m:den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𝜒</m:t>
                          </m:r>
                        </m:den>
                      </m:f>
                      <m:r>
                        <a:rPr lang="en-US" sz="19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9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1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1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9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sz="1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1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9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9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9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sz="19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900" b="0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sz="19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d>
                                <m:dPr>
                                  <m:ctrlPr>
                                    <a:rPr lang="en-US" sz="19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19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9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9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d>
                                <m:dPr>
                                  <m:ctrlPr>
                                    <a:rPr lang="en-US" sz="19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19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9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den>
                      </m:f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9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9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r>
                            <a:rPr lang="en-US" sz="19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98E09B-C19E-5A68-F3EA-CE8337E6F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764" y="3150763"/>
                <a:ext cx="7314503" cy="7044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8460B5E-FB88-EF49-528A-190333305291}"/>
              </a:ext>
            </a:extLst>
          </p:cNvPr>
          <p:cNvSpPr txBox="1"/>
          <p:nvPr/>
        </p:nvSpPr>
        <p:spPr>
          <a:xfrm>
            <a:off x="618227" y="2839848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Utilizing the polar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1A29F2-4D36-27AC-0697-9C7AF2BA8AFE}"/>
                  </a:ext>
                </a:extLst>
              </p:cNvPr>
              <p:cNvSpPr txBox="1"/>
              <p:nvPr/>
            </p:nvSpPr>
            <p:spPr>
              <a:xfrm>
                <a:off x="2170853" y="3801517"/>
                <a:ext cx="6572633" cy="15558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900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</m:e>
                        <m:sub>
                          <m:r>
                            <a:rPr lang="en-US" sz="19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𝐵𝑂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90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sSub>
                        <m:sSub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9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19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19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e>
                                    <m:sub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sz="1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9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900" b="0" i="1" smtClean="0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sz="1900" b="0" i="1" smtClean="0"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900" i="1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sz="1900" i="1"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nary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900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9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9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19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1A29F2-4D36-27AC-0697-9C7AF2BA8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853" y="3801517"/>
                <a:ext cx="6572633" cy="15558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602CCE-3664-B7F1-E3F8-42F01098FB3C}"/>
              </a:ext>
            </a:extLst>
          </p:cNvPr>
          <p:cNvCxnSpPr>
            <a:cxnSpLocks/>
          </p:cNvCxnSpPr>
          <p:nvPr/>
        </p:nvCxnSpPr>
        <p:spPr>
          <a:xfrm>
            <a:off x="4742843" y="5367110"/>
            <a:ext cx="279328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993408-8E83-99E4-857F-310ED6ED5D18}"/>
                  </a:ext>
                </a:extLst>
              </p:cNvPr>
              <p:cNvSpPr txBox="1"/>
              <p:nvPr/>
            </p:nvSpPr>
            <p:spPr>
              <a:xfrm>
                <a:off x="4801607" y="5394452"/>
                <a:ext cx="25887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≡0</m:t>
                    </m:r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(The Gauge condition)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993408-8E83-99E4-857F-310ED6ED5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607" y="5394452"/>
                <a:ext cx="2588786" cy="276999"/>
              </a:xfrm>
              <a:prstGeom prst="rect">
                <a:avLst/>
              </a:prstGeom>
              <a:blipFill>
                <a:blip r:embed="rId5"/>
                <a:stretch>
                  <a:fillRect l="-2594" t="-26667" r="-4953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665F1F6-BDB8-5892-6DA4-E7EB0817BC0C}"/>
              </a:ext>
            </a:extLst>
          </p:cNvPr>
          <p:cNvSpPr txBox="1"/>
          <p:nvPr/>
        </p:nvSpPr>
        <p:spPr>
          <a:xfrm>
            <a:off x="7536129" y="6275827"/>
            <a:ext cx="48113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Min, S. K.; Agostini, F.;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PRL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115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(7), 073001.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3C2716-6CAB-8241-EEAC-613E94B467AF}"/>
              </a:ext>
            </a:extLst>
          </p:cNvPr>
          <p:cNvSpPr txBox="1"/>
          <p:nvPr/>
        </p:nvSpPr>
        <p:spPr>
          <a:xfrm>
            <a:off x="6584908" y="6552826"/>
            <a:ext cx="56643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Agostini, F.; Min, S. K.; Abedi, A.;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JCTC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(5), 2127–2143.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C545F6-87D7-0E90-AC2A-B90CBE855519}"/>
                  </a:ext>
                </a:extLst>
              </p:cNvPr>
              <p:cNvSpPr txBox="1"/>
              <p:nvPr/>
            </p:nvSpPr>
            <p:spPr>
              <a:xfrm>
                <a:off x="9172475" y="3199401"/>
                <a:ext cx="2189766" cy="612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r>
                            <a:rPr lang="en-US" sz="19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19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9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9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9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sz="19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9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9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a:rPr lang="en-US" sz="19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|"/>
                              <m:ctrlPr>
                                <a:rPr lang="en-US" sz="19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d>
                                <m:dPr>
                                  <m:ctrlPr>
                                    <a:rPr lang="en-US" sz="19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19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9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9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  <m:d>
                                <m:dPr>
                                  <m:ctrlPr>
                                    <a:rPr lang="en-US" sz="19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9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19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9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sz="19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C545F6-87D7-0E90-AC2A-B90CBE855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2475" y="3199401"/>
                <a:ext cx="2189766" cy="6121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5E87440-6B8D-7A9F-45A2-8A6FAA0BEAA5}"/>
              </a:ext>
            </a:extLst>
          </p:cNvPr>
          <p:cNvSpPr txBox="1"/>
          <p:nvPr/>
        </p:nvSpPr>
        <p:spPr>
          <a:xfrm>
            <a:off x="9092998" y="2791931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Quantum 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68B105-1F38-8BAC-91FD-6F7B7265711B}"/>
                  </a:ext>
                </a:extLst>
              </p:cNvPr>
              <p:cNvSpPr txBox="1"/>
              <p:nvPr/>
            </p:nvSpPr>
            <p:spPr>
              <a:xfrm>
                <a:off x="2596671" y="5614044"/>
                <a:ext cx="6492141" cy="7772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sz="19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9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</m:e>
                        <m:sub>
                          <m:r>
                            <a:rPr lang="en-US" sz="19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19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9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9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9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𝐵𝑂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19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9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r>
                            <a:rPr lang="en-US" sz="19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9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9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19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9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9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9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en-US" sz="19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9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19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9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9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19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9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19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9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9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sz="19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9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sSub>
                        <m:sSubPr>
                          <m:ctrlPr>
                            <a:rPr lang="en-US" sz="19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9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19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19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19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1900" b="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68B105-1F38-8BAC-91FD-6F7B72657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671" y="5614044"/>
                <a:ext cx="6492141" cy="777264"/>
              </a:xfrm>
              <a:prstGeom prst="rect">
                <a:avLst/>
              </a:prstGeom>
              <a:blipFill>
                <a:blip r:embed="rId7"/>
                <a:stretch>
                  <a:fillRect b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Arrow: Right 27">
            <a:extLst>
              <a:ext uri="{FF2B5EF4-FFF2-40B4-BE49-F238E27FC236}">
                <a16:creationId xmlns:a16="http://schemas.microsoft.com/office/drawing/2014/main" id="{BBF1A71E-1156-2D69-11F8-46F323B78DE5}"/>
              </a:ext>
            </a:extLst>
          </p:cNvPr>
          <p:cNvSpPr/>
          <p:nvPr/>
        </p:nvSpPr>
        <p:spPr>
          <a:xfrm>
            <a:off x="1524103" y="5869620"/>
            <a:ext cx="349804" cy="29065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21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9535-7579-DD21-7782-AFB26965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Towards the MQC equations from XF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258FA-C1B1-E042-719A-2B959F07C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XFMQC equations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66E9DE-D108-5C6C-043B-570383279E04}"/>
              </a:ext>
            </a:extLst>
          </p:cNvPr>
          <p:cNvSpPr txBox="1"/>
          <p:nvPr/>
        </p:nvSpPr>
        <p:spPr>
          <a:xfrm>
            <a:off x="7536129" y="6275827"/>
            <a:ext cx="48113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Min, S. K.; Agostini, F.;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PRL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115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(7), 073001.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5556D8-630D-6358-7153-450D4960FD30}"/>
              </a:ext>
            </a:extLst>
          </p:cNvPr>
          <p:cNvSpPr txBox="1"/>
          <p:nvPr/>
        </p:nvSpPr>
        <p:spPr>
          <a:xfrm>
            <a:off x="6584908" y="6552826"/>
            <a:ext cx="56643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Agostini, F.; Min, S. K.; Abedi, A.; Gross, E. K. U.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JCTC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(5), 2127–2143.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4B11CC-4719-D36B-4B72-130962261444}"/>
                  </a:ext>
                </a:extLst>
              </p:cNvPr>
              <p:cNvSpPr txBox="1"/>
              <p:nvPr/>
            </p:nvSpPr>
            <p:spPr>
              <a:xfrm>
                <a:off x="1374668" y="1798899"/>
                <a:ext cx="8972167" cy="981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</m:acc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𝐵𝑂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𝒫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𝑹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4B11CC-4719-D36B-4B72-130962261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668" y="1798899"/>
                <a:ext cx="8972167" cy="9816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A03A4B-0EDB-A5E3-52FE-D4454FA44D0E}"/>
                  </a:ext>
                </a:extLst>
              </p:cNvPr>
              <p:cNvSpPr txBox="1"/>
              <p:nvPr/>
            </p:nvSpPr>
            <p:spPr>
              <a:xfrm>
                <a:off x="355294" y="3210214"/>
                <a:ext cx="11481412" cy="938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𝐵𝑂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𝒫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4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Φ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∇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Φ</m:t>
                                          </m:r>
                                        </m:e>
                                        <m:sub>
                                          <m:r>
                                            <a:rPr lang="en-US" sz="2400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A03A4B-0EDB-A5E3-52FE-D4454FA44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94" y="3210214"/>
                <a:ext cx="11481412" cy="9380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07AFF43C-9CD0-03C9-66C7-69B0EE341291}"/>
              </a:ext>
            </a:extLst>
          </p:cNvPr>
          <p:cNvSpPr txBox="1"/>
          <p:nvPr/>
        </p:nvSpPr>
        <p:spPr>
          <a:xfrm>
            <a:off x="844520" y="4417574"/>
            <a:ext cx="10807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Beyond the conventional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Ehrenfest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terms, the resulting coupled TDSEs explicitly contain the electron-nuclear correlation terms arising from the XF formalism, without adding any ad hoc decoherence correction.</a:t>
            </a:r>
          </a:p>
        </p:txBody>
      </p:sp>
    </p:spTree>
    <p:extLst>
      <p:ext uri="{BB962C8B-B14F-4D97-AF65-F5344CB8AC3E}">
        <p14:creationId xmlns:p14="http://schemas.microsoft.com/office/powerpoint/2010/main" val="134024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58AB3-0212-5355-E84A-5823405B7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C7A00-EBDB-2DD9-3291-6C472E24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Auxiliary-trajectory Propagation in SHXF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122F11-4E70-AE52-10C1-FFB882D974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Auxiliary trajectory propagation</a:t>
                </a:r>
              </a:p>
              <a:p>
                <a:pPr lvl="1"/>
                <a:r>
                  <a:rPr lang="en-US" dirty="0"/>
                  <a:t>When the coherence criterion, that is,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&lt;1−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, are satisfied for a state, the auxiliary trajectory is spawned for that state.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The initial aux.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set to the real position at the spawning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</a:p>
              <a:p>
                <a:pPr marL="230188"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The aux.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set by rescaling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dirty="0"/>
                  <a:t> based on </a:t>
                </a:r>
              </a:p>
              <a:p>
                <a:pPr marL="230188" lvl="1" indent="0">
                  <a:buNone/>
                </a:pPr>
                <a:r>
                  <a:rPr lang="en-US" dirty="0"/>
                  <a:t>    the energy conservation.</a:t>
                </a:r>
              </a:p>
              <a:p>
                <a:pPr marL="230188"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The aux. position is propagated by the current aux. momentum.</a:t>
                </a:r>
              </a:p>
              <a:p>
                <a:pPr marL="230188" lvl="1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When the coherence criterion is no longer satisfied, </a:t>
                </a:r>
              </a:p>
              <a:p>
                <a:pPr marL="230188" lvl="1" indent="0">
                  <a:buNone/>
                </a:pPr>
                <a:r>
                  <a:rPr lang="en-US" dirty="0"/>
                  <a:t>or a hop occurs, aux. trajectories are initialized.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844AB6-A6DB-B0E6-1BCF-2E46AAF403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1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8C5B46A-E9E3-848D-B185-DC5336325EDD}"/>
                  </a:ext>
                </a:extLst>
              </p:cNvPr>
              <p:cNvSpPr txBox="1"/>
              <p:nvPr/>
            </p:nvSpPr>
            <p:spPr>
              <a:xfrm>
                <a:off x="11860287" y="6350913"/>
                <a:ext cx="23083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9E34A53-6D8E-3509-4923-71D327958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0287" y="6350913"/>
                <a:ext cx="230832" cy="307777"/>
              </a:xfrm>
              <a:prstGeom prst="rect">
                <a:avLst/>
              </a:prstGeom>
              <a:blipFill>
                <a:blip r:embed="rId3"/>
                <a:stretch>
                  <a:fillRect l="-29730" r="-27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CB33741E-73A8-697E-E639-09C9623E07F7}"/>
              </a:ext>
            </a:extLst>
          </p:cNvPr>
          <p:cNvGrpSpPr/>
          <p:nvPr/>
        </p:nvGrpSpPr>
        <p:grpSpPr>
          <a:xfrm>
            <a:off x="7297929" y="2928856"/>
            <a:ext cx="4839353" cy="3613634"/>
            <a:chOff x="7297929" y="2928856"/>
            <a:chExt cx="4839353" cy="36136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D85B9C-2E23-606A-9C35-EF2AE9765C29}"/>
                </a:ext>
              </a:extLst>
            </p:cNvPr>
            <p:cNvCxnSpPr/>
            <p:nvPr/>
          </p:nvCxnSpPr>
          <p:spPr>
            <a:xfrm>
              <a:off x="7297929" y="6508625"/>
              <a:ext cx="4499740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AF765A-11D4-18BF-489C-5488933D1B3A}"/>
                </a:ext>
              </a:extLst>
            </p:cNvPr>
            <p:cNvSpPr txBox="1"/>
            <p:nvPr/>
          </p:nvSpPr>
          <p:spPr>
            <a:xfrm>
              <a:off x="11797669" y="6414442"/>
              <a:ext cx="65" cy="128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sz="832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A62659-3A8A-5E06-8DB1-9E082394C6A0}"/>
                </a:ext>
              </a:extLst>
            </p:cNvPr>
            <p:cNvGrpSpPr/>
            <p:nvPr/>
          </p:nvGrpSpPr>
          <p:grpSpPr>
            <a:xfrm>
              <a:off x="7595395" y="5803617"/>
              <a:ext cx="569973" cy="686407"/>
              <a:chOff x="3022600" y="1130300"/>
              <a:chExt cx="5994400" cy="459740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06B7273-2105-0A0A-1887-BD09C722436B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E6EEDEE-4393-F277-06A4-A73AE488E3B0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BAEAAF-DF5A-AEE4-EB17-D73B46B64A6F}"/>
                </a:ext>
              </a:extLst>
            </p:cNvPr>
            <p:cNvGrpSpPr/>
            <p:nvPr/>
          </p:nvGrpSpPr>
          <p:grpSpPr>
            <a:xfrm>
              <a:off x="8458819" y="5947742"/>
              <a:ext cx="801313" cy="541850"/>
              <a:chOff x="3022600" y="1130300"/>
              <a:chExt cx="5994400" cy="4597400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14DAC42C-82D4-CB87-1249-878A4879452A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D0FE581-BBD6-1984-9AFD-89945E3F387E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37D46A7-956D-81A8-28AF-B08A5F737501}"/>
                </a:ext>
              </a:extLst>
            </p:cNvPr>
            <p:cNvGrpSpPr/>
            <p:nvPr/>
          </p:nvGrpSpPr>
          <p:grpSpPr>
            <a:xfrm>
              <a:off x="8458819" y="6459055"/>
              <a:ext cx="801313" cy="30245"/>
              <a:chOff x="3022600" y="1130300"/>
              <a:chExt cx="5994400" cy="45974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392CE05-ABE8-1FF6-27F5-D8E14B279C56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046822C-E968-21AF-3CA4-2BB1448FE0CD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30E93BF-D7EA-3E26-6CAB-5C43D57AA379}"/>
                </a:ext>
              </a:extLst>
            </p:cNvPr>
            <p:cNvGrpSpPr/>
            <p:nvPr/>
          </p:nvGrpSpPr>
          <p:grpSpPr>
            <a:xfrm>
              <a:off x="9431692" y="6086935"/>
              <a:ext cx="569973" cy="400590"/>
              <a:chOff x="3022600" y="1130300"/>
              <a:chExt cx="5994400" cy="4597400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A3D1859-33D5-18E7-AFD2-5B2B20175461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40CFC6B0-A8BB-E7B9-0806-AE42ED4A9825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7FF04F7-62FC-6D39-8CD0-757433119D73}"/>
                </a:ext>
              </a:extLst>
            </p:cNvPr>
            <p:cNvGrpSpPr/>
            <p:nvPr/>
          </p:nvGrpSpPr>
          <p:grpSpPr>
            <a:xfrm>
              <a:off x="9659904" y="6261507"/>
              <a:ext cx="678854" cy="226361"/>
              <a:chOff x="3022600" y="1130300"/>
              <a:chExt cx="5994400" cy="45974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AE48E2F-FE80-C29D-2299-38BD4CC06516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AA96DC3-6510-E82F-3B68-7E68E0C1E460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7C8B58-4F45-6955-A33C-9A8E78F97B18}"/>
                </a:ext>
              </a:extLst>
            </p:cNvPr>
            <p:cNvGrpSpPr/>
            <p:nvPr/>
          </p:nvGrpSpPr>
          <p:grpSpPr>
            <a:xfrm>
              <a:off x="10742009" y="6047100"/>
              <a:ext cx="396587" cy="439066"/>
              <a:chOff x="3022600" y="1130300"/>
              <a:chExt cx="5994400" cy="45974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1D27D8C-0BE3-1D62-09BB-78C82A493EC9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65FA24-34A7-D139-9BA5-600321500FD7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700FEB1-FB6A-39D1-762C-7CD7E87B16AC}"/>
                </a:ext>
              </a:extLst>
            </p:cNvPr>
            <p:cNvGrpSpPr/>
            <p:nvPr/>
          </p:nvGrpSpPr>
          <p:grpSpPr>
            <a:xfrm>
              <a:off x="11206704" y="6211410"/>
              <a:ext cx="334784" cy="279006"/>
              <a:chOff x="3022600" y="1130300"/>
              <a:chExt cx="5994400" cy="459740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5668D-A860-BED6-F274-93D5D1FDD79A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2D5F781-F2CB-B4CB-FEAF-4F2AD0E9D29C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046690F-984E-BE4F-CCAE-9C50ED635971}"/>
                </a:ext>
              </a:extLst>
            </p:cNvPr>
            <p:cNvSpPr/>
            <p:nvPr/>
          </p:nvSpPr>
          <p:spPr>
            <a:xfrm>
              <a:off x="7382770" y="2928856"/>
              <a:ext cx="4472042" cy="2475823"/>
            </a:xfrm>
            <a:custGeom>
              <a:avLst/>
              <a:gdLst>
                <a:gd name="connsiteX0" fmla="*/ 0 w 5638800"/>
                <a:gd name="connsiteY0" fmla="*/ 0 h 3121401"/>
                <a:gd name="connsiteX1" fmla="*/ 171450 w 5638800"/>
                <a:gd name="connsiteY1" fmla="*/ 358775 h 3121401"/>
                <a:gd name="connsiteX2" fmla="*/ 374650 w 5638800"/>
                <a:gd name="connsiteY2" fmla="*/ 746125 h 3121401"/>
                <a:gd name="connsiteX3" fmla="*/ 612775 w 5638800"/>
                <a:gd name="connsiteY3" fmla="*/ 1184275 h 3121401"/>
                <a:gd name="connsiteX4" fmla="*/ 882650 w 5638800"/>
                <a:gd name="connsiteY4" fmla="*/ 1635125 h 3121401"/>
                <a:gd name="connsiteX5" fmla="*/ 1158875 w 5638800"/>
                <a:gd name="connsiteY5" fmla="*/ 2028825 h 3121401"/>
                <a:gd name="connsiteX6" fmla="*/ 1403350 w 5638800"/>
                <a:gd name="connsiteY6" fmla="*/ 2355850 h 3121401"/>
                <a:gd name="connsiteX7" fmla="*/ 1654175 w 5638800"/>
                <a:gd name="connsiteY7" fmla="*/ 2635250 h 3121401"/>
                <a:gd name="connsiteX8" fmla="*/ 1908175 w 5638800"/>
                <a:gd name="connsiteY8" fmla="*/ 2870200 h 3121401"/>
                <a:gd name="connsiteX9" fmla="*/ 2124075 w 5638800"/>
                <a:gd name="connsiteY9" fmla="*/ 3035300 h 3121401"/>
                <a:gd name="connsiteX10" fmla="*/ 2286000 w 5638800"/>
                <a:gd name="connsiteY10" fmla="*/ 3101975 h 3121401"/>
                <a:gd name="connsiteX11" fmla="*/ 2409825 w 5638800"/>
                <a:gd name="connsiteY11" fmla="*/ 3121025 h 3121401"/>
                <a:gd name="connsiteX12" fmla="*/ 2574925 w 5638800"/>
                <a:gd name="connsiteY12" fmla="*/ 3089275 h 3121401"/>
                <a:gd name="connsiteX13" fmla="*/ 2733675 w 5638800"/>
                <a:gd name="connsiteY13" fmla="*/ 3038475 h 3121401"/>
                <a:gd name="connsiteX14" fmla="*/ 2914650 w 5638800"/>
                <a:gd name="connsiteY14" fmla="*/ 2952750 h 3121401"/>
                <a:gd name="connsiteX15" fmla="*/ 3114675 w 5638800"/>
                <a:gd name="connsiteY15" fmla="*/ 2844800 h 3121401"/>
                <a:gd name="connsiteX16" fmla="*/ 3448050 w 5638800"/>
                <a:gd name="connsiteY16" fmla="*/ 2641600 h 3121401"/>
                <a:gd name="connsiteX17" fmla="*/ 3705225 w 5638800"/>
                <a:gd name="connsiteY17" fmla="*/ 2470150 h 3121401"/>
                <a:gd name="connsiteX18" fmla="*/ 4016375 w 5638800"/>
                <a:gd name="connsiteY18" fmla="*/ 2232025 h 3121401"/>
                <a:gd name="connsiteX19" fmla="*/ 4406900 w 5638800"/>
                <a:gd name="connsiteY19" fmla="*/ 1898650 h 3121401"/>
                <a:gd name="connsiteX20" fmla="*/ 4778375 w 5638800"/>
                <a:gd name="connsiteY20" fmla="*/ 1539875 h 3121401"/>
                <a:gd name="connsiteX21" fmla="*/ 5073650 w 5638800"/>
                <a:gd name="connsiteY21" fmla="*/ 1228725 h 3121401"/>
                <a:gd name="connsiteX22" fmla="*/ 5362575 w 5638800"/>
                <a:gd name="connsiteY22" fmla="*/ 898525 h 3121401"/>
                <a:gd name="connsiteX23" fmla="*/ 5638800 w 5638800"/>
                <a:gd name="connsiteY23" fmla="*/ 571500 h 3121401"/>
                <a:gd name="connsiteX0" fmla="*/ 0 w 5638800"/>
                <a:gd name="connsiteY0" fmla="*/ 0 h 3126628"/>
                <a:gd name="connsiteX1" fmla="*/ 171450 w 5638800"/>
                <a:gd name="connsiteY1" fmla="*/ 358775 h 3126628"/>
                <a:gd name="connsiteX2" fmla="*/ 374650 w 5638800"/>
                <a:gd name="connsiteY2" fmla="*/ 746125 h 3126628"/>
                <a:gd name="connsiteX3" fmla="*/ 612775 w 5638800"/>
                <a:gd name="connsiteY3" fmla="*/ 1184275 h 3126628"/>
                <a:gd name="connsiteX4" fmla="*/ 882650 w 5638800"/>
                <a:gd name="connsiteY4" fmla="*/ 1635125 h 3126628"/>
                <a:gd name="connsiteX5" fmla="*/ 1158875 w 5638800"/>
                <a:gd name="connsiteY5" fmla="*/ 2028825 h 3126628"/>
                <a:gd name="connsiteX6" fmla="*/ 1403350 w 5638800"/>
                <a:gd name="connsiteY6" fmla="*/ 2355850 h 3126628"/>
                <a:gd name="connsiteX7" fmla="*/ 1654175 w 5638800"/>
                <a:gd name="connsiteY7" fmla="*/ 2635250 h 3126628"/>
                <a:gd name="connsiteX8" fmla="*/ 1908175 w 5638800"/>
                <a:gd name="connsiteY8" fmla="*/ 2870200 h 3126628"/>
                <a:gd name="connsiteX9" fmla="*/ 2124075 w 5638800"/>
                <a:gd name="connsiteY9" fmla="*/ 3035300 h 3126628"/>
                <a:gd name="connsiteX10" fmla="*/ 2286000 w 5638800"/>
                <a:gd name="connsiteY10" fmla="*/ 3117850 h 3126628"/>
                <a:gd name="connsiteX11" fmla="*/ 2409825 w 5638800"/>
                <a:gd name="connsiteY11" fmla="*/ 3121025 h 3126628"/>
                <a:gd name="connsiteX12" fmla="*/ 2574925 w 5638800"/>
                <a:gd name="connsiteY12" fmla="*/ 3089275 h 3126628"/>
                <a:gd name="connsiteX13" fmla="*/ 2733675 w 5638800"/>
                <a:gd name="connsiteY13" fmla="*/ 3038475 h 3126628"/>
                <a:gd name="connsiteX14" fmla="*/ 2914650 w 5638800"/>
                <a:gd name="connsiteY14" fmla="*/ 2952750 h 3126628"/>
                <a:gd name="connsiteX15" fmla="*/ 3114675 w 5638800"/>
                <a:gd name="connsiteY15" fmla="*/ 2844800 h 3126628"/>
                <a:gd name="connsiteX16" fmla="*/ 3448050 w 5638800"/>
                <a:gd name="connsiteY16" fmla="*/ 2641600 h 3126628"/>
                <a:gd name="connsiteX17" fmla="*/ 3705225 w 5638800"/>
                <a:gd name="connsiteY17" fmla="*/ 2470150 h 3126628"/>
                <a:gd name="connsiteX18" fmla="*/ 4016375 w 5638800"/>
                <a:gd name="connsiteY18" fmla="*/ 2232025 h 3126628"/>
                <a:gd name="connsiteX19" fmla="*/ 4406900 w 5638800"/>
                <a:gd name="connsiteY19" fmla="*/ 1898650 h 3126628"/>
                <a:gd name="connsiteX20" fmla="*/ 4778375 w 5638800"/>
                <a:gd name="connsiteY20" fmla="*/ 1539875 h 3126628"/>
                <a:gd name="connsiteX21" fmla="*/ 5073650 w 5638800"/>
                <a:gd name="connsiteY21" fmla="*/ 1228725 h 3126628"/>
                <a:gd name="connsiteX22" fmla="*/ 5362575 w 5638800"/>
                <a:gd name="connsiteY22" fmla="*/ 898525 h 3126628"/>
                <a:gd name="connsiteX23" fmla="*/ 5638800 w 5638800"/>
                <a:gd name="connsiteY23" fmla="*/ 571500 h 3126628"/>
                <a:gd name="connsiteX0" fmla="*/ 0 w 5638800"/>
                <a:gd name="connsiteY0" fmla="*/ 0 h 3121767"/>
                <a:gd name="connsiteX1" fmla="*/ 171450 w 5638800"/>
                <a:gd name="connsiteY1" fmla="*/ 358775 h 3121767"/>
                <a:gd name="connsiteX2" fmla="*/ 374650 w 5638800"/>
                <a:gd name="connsiteY2" fmla="*/ 746125 h 3121767"/>
                <a:gd name="connsiteX3" fmla="*/ 612775 w 5638800"/>
                <a:gd name="connsiteY3" fmla="*/ 1184275 h 3121767"/>
                <a:gd name="connsiteX4" fmla="*/ 882650 w 5638800"/>
                <a:gd name="connsiteY4" fmla="*/ 1635125 h 3121767"/>
                <a:gd name="connsiteX5" fmla="*/ 1158875 w 5638800"/>
                <a:gd name="connsiteY5" fmla="*/ 2028825 h 3121767"/>
                <a:gd name="connsiteX6" fmla="*/ 1403350 w 5638800"/>
                <a:gd name="connsiteY6" fmla="*/ 2355850 h 3121767"/>
                <a:gd name="connsiteX7" fmla="*/ 1654175 w 5638800"/>
                <a:gd name="connsiteY7" fmla="*/ 2635250 h 3121767"/>
                <a:gd name="connsiteX8" fmla="*/ 1908175 w 5638800"/>
                <a:gd name="connsiteY8" fmla="*/ 2870200 h 3121767"/>
                <a:gd name="connsiteX9" fmla="*/ 2124075 w 5638800"/>
                <a:gd name="connsiteY9" fmla="*/ 3035300 h 3121767"/>
                <a:gd name="connsiteX10" fmla="*/ 2282825 w 5638800"/>
                <a:gd name="connsiteY10" fmla="*/ 3105150 h 3121767"/>
                <a:gd name="connsiteX11" fmla="*/ 2409825 w 5638800"/>
                <a:gd name="connsiteY11" fmla="*/ 3121025 h 3121767"/>
                <a:gd name="connsiteX12" fmla="*/ 2574925 w 5638800"/>
                <a:gd name="connsiteY12" fmla="*/ 3089275 h 3121767"/>
                <a:gd name="connsiteX13" fmla="*/ 2733675 w 5638800"/>
                <a:gd name="connsiteY13" fmla="*/ 3038475 h 3121767"/>
                <a:gd name="connsiteX14" fmla="*/ 2914650 w 5638800"/>
                <a:gd name="connsiteY14" fmla="*/ 2952750 h 3121767"/>
                <a:gd name="connsiteX15" fmla="*/ 3114675 w 5638800"/>
                <a:gd name="connsiteY15" fmla="*/ 2844800 h 3121767"/>
                <a:gd name="connsiteX16" fmla="*/ 3448050 w 5638800"/>
                <a:gd name="connsiteY16" fmla="*/ 2641600 h 3121767"/>
                <a:gd name="connsiteX17" fmla="*/ 3705225 w 5638800"/>
                <a:gd name="connsiteY17" fmla="*/ 2470150 h 3121767"/>
                <a:gd name="connsiteX18" fmla="*/ 4016375 w 5638800"/>
                <a:gd name="connsiteY18" fmla="*/ 2232025 h 3121767"/>
                <a:gd name="connsiteX19" fmla="*/ 4406900 w 5638800"/>
                <a:gd name="connsiteY19" fmla="*/ 1898650 h 3121767"/>
                <a:gd name="connsiteX20" fmla="*/ 4778375 w 5638800"/>
                <a:gd name="connsiteY20" fmla="*/ 1539875 h 3121767"/>
                <a:gd name="connsiteX21" fmla="*/ 5073650 w 5638800"/>
                <a:gd name="connsiteY21" fmla="*/ 1228725 h 3121767"/>
                <a:gd name="connsiteX22" fmla="*/ 5362575 w 5638800"/>
                <a:gd name="connsiteY22" fmla="*/ 898525 h 3121767"/>
                <a:gd name="connsiteX23" fmla="*/ 5638800 w 5638800"/>
                <a:gd name="connsiteY23" fmla="*/ 571500 h 31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638800" h="3121767">
                  <a:moveTo>
                    <a:pt x="0" y="0"/>
                  </a:moveTo>
                  <a:cubicBezTo>
                    <a:pt x="54504" y="117210"/>
                    <a:pt x="109008" y="234421"/>
                    <a:pt x="171450" y="358775"/>
                  </a:cubicBezTo>
                  <a:cubicBezTo>
                    <a:pt x="233892" y="483129"/>
                    <a:pt x="301096" y="608542"/>
                    <a:pt x="374650" y="746125"/>
                  </a:cubicBezTo>
                  <a:cubicBezTo>
                    <a:pt x="448204" y="883708"/>
                    <a:pt x="528108" y="1036108"/>
                    <a:pt x="612775" y="1184275"/>
                  </a:cubicBezTo>
                  <a:cubicBezTo>
                    <a:pt x="697442" y="1332442"/>
                    <a:pt x="791633" y="1494367"/>
                    <a:pt x="882650" y="1635125"/>
                  </a:cubicBezTo>
                  <a:cubicBezTo>
                    <a:pt x="973667" y="1775883"/>
                    <a:pt x="1072092" y="1908704"/>
                    <a:pt x="1158875" y="2028825"/>
                  </a:cubicBezTo>
                  <a:cubicBezTo>
                    <a:pt x="1245658" y="2148946"/>
                    <a:pt x="1320800" y="2254779"/>
                    <a:pt x="1403350" y="2355850"/>
                  </a:cubicBezTo>
                  <a:cubicBezTo>
                    <a:pt x="1485900" y="2456921"/>
                    <a:pt x="1570038" y="2549525"/>
                    <a:pt x="1654175" y="2635250"/>
                  </a:cubicBezTo>
                  <a:cubicBezTo>
                    <a:pt x="1738313" y="2720975"/>
                    <a:pt x="1829858" y="2803525"/>
                    <a:pt x="1908175" y="2870200"/>
                  </a:cubicBezTo>
                  <a:cubicBezTo>
                    <a:pt x="1986492" y="2936875"/>
                    <a:pt x="2061633" y="2996142"/>
                    <a:pt x="2124075" y="3035300"/>
                  </a:cubicBezTo>
                  <a:cubicBezTo>
                    <a:pt x="2186517" y="3074458"/>
                    <a:pt x="2235200" y="3090863"/>
                    <a:pt x="2282825" y="3105150"/>
                  </a:cubicBezTo>
                  <a:cubicBezTo>
                    <a:pt x="2330450" y="3119437"/>
                    <a:pt x="2361142" y="3123671"/>
                    <a:pt x="2409825" y="3121025"/>
                  </a:cubicBezTo>
                  <a:cubicBezTo>
                    <a:pt x="2458508" y="3118379"/>
                    <a:pt x="2520950" y="3103033"/>
                    <a:pt x="2574925" y="3089275"/>
                  </a:cubicBezTo>
                  <a:cubicBezTo>
                    <a:pt x="2628900" y="3075517"/>
                    <a:pt x="2677054" y="3061229"/>
                    <a:pt x="2733675" y="3038475"/>
                  </a:cubicBezTo>
                  <a:cubicBezTo>
                    <a:pt x="2790296" y="3015721"/>
                    <a:pt x="2851150" y="2985029"/>
                    <a:pt x="2914650" y="2952750"/>
                  </a:cubicBezTo>
                  <a:cubicBezTo>
                    <a:pt x="2978150" y="2920471"/>
                    <a:pt x="3025775" y="2896658"/>
                    <a:pt x="3114675" y="2844800"/>
                  </a:cubicBezTo>
                  <a:cubicBezTo>
                    <a:pt x="3203575" y="2792942"/>
                    <a:pt x="3349625" y="2704042"/>
                    <a:pt x="3448050" y="2641600"/>
                  </a:cubicBezTo>
                  <a:cubicBezTo>
                    <a:pt x="3546475" y="2579158"/>
                    <a:pt x="3610504" y="2538413"/>
                    <a:pt x="3705225" y="2470150"/>
                  </a:cubicBezTo>
                  <a:cubicBezTo>
                    <a:pt x="3799946" y="2401888"/>
                    <a:pt x="3899429" y="2327275"/>
                    <a:pt x="4016375" y="2232025"/>
                  </a:cubicBezTo>
                  <a:cubicBezTo>
                    <a:pt x="4133321" y="2136775"/>
                    <a:pt x="4279900" y="2014008"/>
                    <a:pt x="4406900" y="1898650"/>
                  </a:cubicBezTo>
                  <a:cubicBezTo>
                    <a:pt x="4533900" y="1783292"/>
                    <a:pt x="4667250" y="1651529"/>
                    <a:pt x="4778375" y="1539875"/>
                  </a:cubicBezTo>
                  <a:cubicBezTo>
                    <a:pt x="4889500" y="1428221"/>
                    <a:pt x="4976284" y="1335616"/>
                    <a:pt x="5073650" y="1228725"/>
                  </a:cubicBezTo>
                  <a:cubicBezTo>
                    <a:pt x="5171016" y="1121834"/>
                    <a:pt x="5268383" y="1008063"/>
                    <a:pt x="5362575" y="898525"/>
                  </a:cubicBezTo>
                  <a:cubicBezTo>
                    <a:pt x="5456767" y="788988"/>
                    <a:pt x="5547783" y="680244"/>
                    <a:pt x="5638800" y="571500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295BC6-03D6-590D-2FF7-96E95444FC14}"/>
                </a:ext>
              </a:extLst>
            </p:cNvPr>
            <p:cNvSpPr/>
            <p:nvPr/>
          </p:nvSpPr>
          <p:spPr>
            <a:xfrm>
              <a:off x="7355073" y="4265939"/>
              <a:ext cx="4497222" cy="1464281"/>
            </a:xfrm>
            <a:custGeom>
              <a:avLst/>
              <a:gdLst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43100 w 5670550"/>
                <a:gd name="connsiteY7" fmla="*/ 1727200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74825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60625 w 5670550"/>
                <a:gd name="connsiteY10" fmla="*/ 168275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82825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0550" h="1846313">
                  <a:moveTo>
                    <a:pt x="0" y="1727200"/>
                  </a:moveTo>
                  <a:cubicBezTo>
                    <a:pt x="73554" y="1743869"/>
                    <a:pt x="147108" y="1760538"/>
                    <a:pt x="231775" y="1774825"/>
                  </a:cubicBezTo>
                  <a:cubicBezTo>
                    <a:pt x="316442" y="1789112"/>
                    <a:pt x="416983" y="1803400"/>
                    <a:pt x="508000" y="1812925"/>
                  </a:cubicBezTo>
                  <a:cubicBezTo>
                    <a:pt x="599017" y="1822450"/>
                    <a:pt x="691621" y="1827742"/>
                    <a:pt x="777875" y="1831975"/>
                  </a:cubicBezTo>
                  <a:cubicBezTo>
                    <a:pt x="864129" y="1836208"/>
                    <a:pt x="922867" y="1839383"/>
                    <a:pt x="1025525" y="1838325"/>
                  </a:cubicBezTo>
                  <a:cubicBezTo>
                    <a:pt x="1128183" y="1837267"/>
                    <a:pt x="1280054" y="1834621"/>
                    <a:pt x="1393825" y="1825625"/>
                  </a:cubicBezTo>
                  <a:cubicBezTo>
                    <a:pt x="1507596" y="1816629"/>
                    <a:pt x="1622425" y="1799167"/>
                    <a:pt x="1708150" y="1784350"/>
                  </a:cubicBezTo>
                  <a:cubicBezTo>
                    <a:pt x="1793875" y="1769533"/>
                    <a:pt x="1845204" y="1751012"/>
                    <a:pt x="1908175" y="1736725"/>
                  </a:cubicBezTo>
                  <a:cubicBezTo>
                    <a:pt x="1971146" y="1722438"/>
                    <a:pt x="2023533" y="1708679"/>
                    <a:pt x="2085975" y="1698625"/>
                  </a:cubicBezTo>
                  <a:cubicBezTo>
                    <a:pt x="2148417" y="1688571"/>
                    <a:pt x="2221971" y="1677458"/>
                    <a:pt x="2282825" y="1676400"/>
                  </a:cubicBezTo>
                  <a:cubicBezTo>
                    <a:pt x="2343679" y="1675342"/>
                    <a:pt x="2392363" y="1682221"/>
                    <a:pt x="2451100" y="1692275"/>
                  </a:cubicBezTo>
                  <a:cubicBezTo>
                    <a:pt x="2509837" y="1702329"/>
                    <a:pt x="2577042" y="1720850"/>
                    <a:pt x="2635250" y="1736725"/>
                  </a:cubicBezTo>
                  <a:cubicBezTo>
                    <a:pt x="2693458" y="1752600"/>
                    <a:pt x="2735792" y="1772179"/>
                    <a:pt x="2800350" y="1787525"/>
                  </a:cubicBezTo>
                  <a:cubicBezTo>
                    <a:pt x="2864908" y="1802871"/>
                    <a:pt x="2951163" y="1819275"/>
                    <a:pt x="3022600" y="1828800"/>
                  </a:cubicBezTo>
                  <a:cubicBezTo>
                    <a:pt x="3094038" y="1838325"/>
                    <a:pt x="3154892" y="1842558"/>
                    <a:pt x="3228975" y="1844675"/>
                  </a:cubicBezTo>
                  <a:cubicBezTo>
                    <a:pt x="3303058" y="1846792"/>
                    <a:pt x="3394075" y="1847850"/>
                    <a:pt x="3467100" y="1841500"/>
                  </a:cubicBezTo>
                  <a:cubicBezTo>
                    <a:pt x="3540125" y="1835150"/>
                    <a:pt x="3594629" y="1825625"/>
                    <a:pt x="3667125" y="1806575"/>
                  </a:cubicBezTo>
                  <a:cubicBezTo>
                    <a:pt x="3739621" y="1787525"/>
                    <a:pt x="3818467" y="1761596"/>
                    <a:pt x="3902075" y="1727200"/>
                  </a:cubicBezTo>
                  <a:cubicBezTo>
                    <a:pt x="3985683" y="1692804"/>
                    <a:pt x="4081992" y="1648354"/>
                    <a:pt x="4168775" y="1600200"/>
                  </a:cubicBezTo>
                  <a:cubicBezTo>
                    <a:pt x="4255558" y="1552046"/>
                    <a:pt x="4348692" y="1490662"/>
                    <a:pt x="4422775" y="1438275"/>
                  </a:cubicBezTo>
                  <a:cubicBezTo>
                    <a:pt x="4496858" y="1385888"/>
                    <a:pt x="4545542" y="1345142"/>
                    <a:pt x="4613275" y="1285875"/>
                  </a:cubicBezTo>
                  <a:cubicBezTo>
                    <a:pt x="4681008" y="1226608"/>
                    <a:pt x="4756150" y="1157287"/>
                    <a:pt x="4829175" y="1082675"/>
                  </a:cubicBezTo>
                  <a:cubicBezTo>
                    <a:pt x="4902200" y="1008062"/>
                    <a:pt x="4990571" y="906992"/>
                    <a:pt x="5051425" y="838200"/>
                  </a:cubicBezTo>
                  <a:cubicBezTo>
                    <a:pt x="5112279" y="769408"/>
                    <a:pt x="5142971" y="732367"/>
                    <a:pt x="5194300" y="669925"/>
                  </a:cubicBezTo>
                  <a:cubicBezTo>
                    <a:pt x="5245629" y="607483"/>
                    <a:pt x="5299075" y="544512"/>
                    <a:pt x="5359400" y="463550"/>
                  </a:cubicBezTo>
                  <a:cubicBezTo>
                    <a:pt x="5419725" y="382587"/>
                    <a:pt x="5504392" y="261408"/>
                    <a:pt x="5556250" y="184150"/>
                  </a:cubicBezTo>
                  <a:cubicBezTo>
                    <a:pt x="5608108" y="106892"/>
                    <a:pt x="5639329" y="53446"/>
                    <a:pt x="5670550" y="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54AB1D5-9A73-EBD1-1C13-D6D4C285A31E}"/>
                </a:ext>
              </a:extLst>
            </p:cNvPr>
            <p:cNvSpPr/>
            <p:nvPr/>
          </p:nvSpPr>
          <p:spPr>
            <a:xfrm>
              <a:off x="8387863" y="4670751"/>
              <a:ext cx="829732" cy="733928"/>
            </a:xfrm>
            <a:custGeom>
              <a:avLst/>
              <a:gdLst>
                <a:gd name="connsiteX0" fmla="*/ 0 w 829248"/>
                <a:gd name="connsiteY0" fmla="*/ 0 h 731168"/>
                <a:gd name="connsiteX1" fmla="*/ 169333 w 829248"/>
                <a:gd name="connsiteY1" fmla="*/ 186266 h 731168"/>
                <a:gd name="connsiteX2" fmla="*/ 304800 w 829248"/>
                <a:gd name="connsiteY2" fmla="*/ 334433 h 731168"/>
                <a:gd name="connsiteX3" fmla="*/ 452966 w 829248"/>
                <a:gd name="connsiteY3" fmla="*/ 478366 h 731168"/>
                <a:gd name="connsiteX4" fmla="*/ 643466 w 829248"/>
                <a:gd name="connsiteY4" fmla="*/ 635000 h 731168"/>
                <a:gd name="connsiteX5" fmla="*/ 808566 w 829248"/>
                <a:gd name="connsiteY5" fmla="*/ 719666 h 731168"/>
                <a:gd name="connsiteX6" fmla="*/ 821266 w 829248"/>
                <a:gd name="connsiteY6" fmla="*/ 728133 h 73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9248" h="731168">
                  <a:moveTo>
                    <a:pt x="0" y="0"/>
                  </a:moveTo>
                  <a:lnTo>
                    <a:pt x="169333" y="186266"/>
                  </a:lnTo>
                  <a:cubicBezTo>
                    <a:pt x="220133" y="242005"/>
                    <a:pt x="257528" y="285750"/>
                    <a:pt x="304800" y="334433"/>
                  </a:cubicBezTo>
                  <a:cubicBezTo>
                    <a:pt x="352072" y="383116"/>
                    <a:pt x="396522" y="428272"/>
                    <a:pt x="452966" y="478366"/>
                  </a:cubicBezTo>
                  <a:cubicBezTo>
                    <a:pt x="509410" y="528460"/>
                    <a:pt x="584199" y="594783"/>
                    <a:pt x="643466" y="635000"/>
                  </a:cubicBezTo>
                  <a:cubicBezTo>
                    <a:pt x="702733" y="675217"/>
                    <a:pt x="778933" y="704144"/>
                    <a:pt x="808566" y="719666"/>
                  </a:cubicBezTo>
                  <a:cubicBezTo>
                    <a:pt x="838199" y="735188"/>
                    <a:pt x="829732" y="731660"/>
                    <a:pt x="821266" y="728133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CA16E4-C926-E279-2465-0EF59A57B214}"/>
                </a:ext>
              </a:extLst>
            </p:cNvPr>
            <p:cNvSpPr/>
            <p:nvPr/>
          </p:nvSpPr>
          <p:spPr>
            <a:xfrm>
              <a:off x="9166797" y="5301517"/>
              <a:ext cx="1837266" cy="425000"/>
            </a:xfrm>
            <a:custGeom>
              <a:avLst/>
              <a:gdLst>
                <a:gd name="connsiteX0" fmla="*/ 0 w 1794934"/>
                <a:gd name="connsiteY0" fmla="*/ 292100 h 425000"/>
                <a:gd name="connsiteX1" fmla="*/ 169334 w 1794934"/>
                <a:gd name="connsiteY1" fmla="*/ 309034 h 425000"/>
                <a:gd name="connsiteX2" fmla="*/ 338667 w 1794934"/>
                <a:gd name="connsiteY2" fmla="*/ 364067 h 425000"/>
                <a:gd name="connsiteX3" fmla="*/ 512234 w 1794934"/>
                <a:gd name="connsiteY3" fmla="*/ 406400 h 425000"/>
                <a:gd name="connsiteX4" fmla="*/ 719667 w 1794934"/>
                <a:gd name="connsiteY4" fmla="*/ 423334 h 425000"/>
                <a:gd name="connsiteX5" fmla="*/ 889000 w 1794934"/>
                <a:gd name="connsiteY5" fmla="*/ 419100 h 425000"/>
                <a:gd name="connsiteX6" fmla="*/ 1138767 w 1794934"/>
                <a:gd name="connsiteY6" fmla="*/ 376767 h 425000"/>
                <a:gd name="connsiteX7" fmla="*/ 1388534 w 1794934"/>
                <a:gd name="connsiteY7" fmla="*/ 270934 h 425000"/>
                <a:gd name="connsiteX8" fmla="*/ 1617134 w 1794934"/>
                <a:gd name="connsiteY8" fmla="*/ 139700 h 425000"/>
                <a:gd name="connsiteX9" fmla="*/ 1794934 w 1794934"/>
                <a:gd name="connsiteY9" fmla="*/ 0 h 42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4934" h="425000">
                  <a:moveTo>
                    <a:pt x="0" y="292100"/>
                  </a:moveTo>
                  <a:cubicBezTo>
                    <a:pt x="56445" y="294570"/>
                    <a:pt x="112890" y="297040"/>
                    <a:pt x="169334" y="309034"/>
                  </a:cubicBezTo>
                  <a:cubicBezTo>
                    <a:pt x="225778" y="321028"/>
                    <a:pt x="281517" y="347839"/>
                    <a:pt x="338667" y="364067"/>
                  </a:cubicBezTo>
                  <a:cubicBezTo>
                    <a:pt x="395817" y="380295"/>
                    <a:pt x="448734" y="396522"/>
                    <a:pt x="512234" y="406400"/>
                  </a:cubicBezTo>
                  <a:cubicBezTo>
                    <a:pt x="575734" y="416278"/>
                    <a:pt x="656873" y="421217"/>
                    <a:pt x="719667" y="423334"/>
                  </a:cubicBezTo>
                  <a:cubicBezTo>
                    <a:pt x="782461" y="425451"/>
                    <a:pt x="819150" y="426861"/>
                    <a:pt x="889000" y="419100"/>
                  </a:cubicBezTo>
                  <a:cubicBezTo>
                    <a:pt x="958850" y="411339"/>
                    <a:pt x="1055511" y="401461"/>
                    <a:pt x="1138767" y="376767"/>
                  </a:cubicBezTo>
                  <a:cubicBezTo>
                    <a:pt x="1222023" y="352073"/>
                    <a:pt x="1308806" y="310445"/>
                    <a:pt x="1388534" y="270934"/>
                  </a:cubicBezTo>
                  <a:cubicBezTo>
                    <a:pt x="1468262" y="231423"/>
                    <a:pt x="1549401" y="184856"/>
                    <a:pt x="1617134" y="139700"/>
                  </a:cubicBezTo>
                  <a:cubicBezTo>
                    <a:pt x="1684867" y="94544"/>
                    <a:pt x="1739900" y="47272"/>
                    <a:pt x="1794934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C0F24C4-1694-2680-42CF-5FDE7E10F72B}"/>
                </a:ext>
              </a:extLst>
            </p:cNvPr>
            <p:cNvSpPr/>
            <p:nvPr/>
          </p:nvSpPr>
          <p:spPr>
            <a:xfrm>
              <a:off x="7740008" y="3644265"/>
              <a:ext cx="632460" cy="990600"/>
            </a:xfrm>
            <a:custGeom>
              <a:avLst/>
              <a:gdLst>
                <a:gd name="connsiteX0" fmla="*/ 632460 w 632460"/>
                <a:gd name="connsiteY0" fmla="*/ 990600 h 990600"/>
                <a:gd name="connsiteX1" fmla="*/ 281940 w 632460"/>
                <a:gd name="connsiteY1" fmla="*/ 495300 h 990600"/>
                <a:gd name="connsiteX2" fmla="*/ 0 w 632460"/>
                <a:gd name="connsiteY2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2460" h="990600">
                  <a:moveTo>
                    <a:pt x="632460" y="990600"/>
                  </a:moveTo>
                  <a:cubicBezTo>
                    <a:pt x="509905" y="825500"/>
                    <a:pt x="387350" y="660400"/>
                    <a:pt x="281940" y="495300"/>
                  </a:cubicBezTo>
                  <a:cubicBezTo>
                    <a:pt x="176530" y="330200"/>
                    <a:pt x="88265" y="165100"/>
                    <a:pt x="0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942DCD-F345-068F-148D-00ECBB31ACA1}"/>
                </a:ext>
              </a:extLst>
            </p:cNvPr>
            <p:cNvSpPr/>
            <p:nvPr/>
          </p:nvSpPr>
          <p:spPr>
            <a:xfrm>
              <a:off x="11001368" y="4551045"/>
              <a:ext cx="670560" cy="746760"/>
            </a:xfrm>
            <a:custGeom>
              <a:avLst/>
              <a:gdLst>
                <a:gd name="connsiteX0" fmla="*/ 0 w 670560"/>
                <a:gd name="connsiteY0" fmla="*/ 746760 h 746760"/>
                <a:gd name="connsiteX1" fmla="*/ 213360 w 670560"/>
                <a:gd name="connsiteY1" fmla="*/ 548640 h 746760"/>
                <a:gd name="connsiteX2" fmla="*/ 480060 w 670560"/>
                <a:gd name="connsiteY2" fmla="*/ 243840 h 746760"/>
                <a:gd name="connsiteX3" fmla="*/ 670560 w 670560"/>
                <a:gd name="connsiteY3" fmla="*/ 0 h 7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560" h="746760">
                  <a:moveTo>
                    <a:pt x="0" y="746760"/>
                  </a:moveTo>
                  <a:cubicBezTo>
                    <a:pt x="66675" y="689610"/>
                    <a:pt x="133350" y="632460"/>
                    <a:pt x="213360" y="548640"/>
                  </a:cubicBezTo>
                  <a:cubicBezTo>
                    <a:pt x="293370" y="464820"/>
                    <a:pt x="403860" y="335280"/>
                    <a:pt x="480060" y="243840"/>
                  </a:cubicBezTo>
                  <a:cubicBezTo>
                    <a:pt x="556260" y="152400"/>
                    <a:pt x="613410" y="76200"/>
                    <a:pt x="670560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A48750D-E23F-E74B-CF20-5B87FAC10FDF}"/>
                </a:ext>
              </a:extLst>
            </p:cNvPr>
            <p:cNvSpPr/>
            <p:nvPr/>
          </p:nvSpPr>
          <p:spPr>
            <a:xfrm>
              <a:off x="8483600" y="5599995"/>
              <a:ext cx="704850" cy="115005"/>
            </a:xfrm>
            <a:custGeom>
              <a:avLst/>
              <a:gdLst>
                <a:gd name="connsiteX0" fmla="*/ 0 w 704850"/>
                <a:gd name="connsiteY0" fmla="*/ 115005 h 115005"/>
                <a:gd name="connsiteX1" fmla="*/ 368300 w 704850"/>
                <a:gd name="connsiteY1" fmla="*/ 51505 h 115005"/>
                <a:gd name="connsiteX2" fmla="*/ 539750 w 704850"/>
                <a:gd name="connsiteY2" fmla="*/ 7055 h 115005"/>
                <a:gd name="connsiteX3" fmla="*/ 704850 w 704850"/>
                <a:gd name="connsiteY3" fmla="*/ 70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850" h="115005">
                  <a:moveTo>
                    <a:pt x="0" y="115005"/>
                  </a:moveTo>
                  <a:lnTo>
                    <a:pt x="368300" y="51505"/>
                  </a:lnTo>
                  <a:cubicBezTo>
                    <a:pt x="458258" y="33513"/>
                    <a:pt x="483658" y="15522"/>
                    <a:pt x="539750" y="7055"/>
                  </a:cubicBezTo>
                  <a:cubicBezTo>
                    <a:pt x="595842" y="-1412"/>
                    <a:pt x="650346" y="-354"/>
                    <a:pt x="704850" y="705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448A8D8-903E-2764-46B6-0082939B47F9}"/>
                </a:ext>
              </a:extLst>
            </p:cNvPr>
            <p:cNvSpPr/>
            <p:nvPr/>
          </p:nvSpPr>
          <p:spPr>
            <a:xfrm>
              <a:off x="9216077" y="4241800"/>
              <a:ext cx="1871023" cy="1175482"/>
            </a:xfrm>
            <a:custGeom>
              <a:avLst/>
              <a:gdLst>
                <a:gd name="connsiteX0" fmla="*/ 10473 w 1871023"/>
                <a:gd name="connsiteY0" fmla="*/ 1149350 h 1175482"/>
                <a:gd name="connsiteX1" fmla="*/ 73973 w 1871023"/>
                <a:gd name="connsiteY1" fmla="*/ 1162050 h 1175482"/>
                <a:gd name="connsiteX2" fmla="*/ 562923 w 1871023"/>
                <a:gd name="connsiteY2" fmla="*/ 984250 h 1175482"/>
                <a:gd name="connsiteX3" fmla="*/ 1216973 w 1871023"/>
                <a:gd name="connsiteY3" fmla="*/ 571500 h 1175482"/>
                <a:gd name="connsiteX4" fmla="*/ 1871023 w 1871023"/>
                <a:gd name="connsiteY4" fmla="*/ 0 h 11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023" h="1175482">
                  <a:moveTo>
                    <a:pt x="10473" y="1149350"/>
                  </a:moveTo>
                  <a:cubicBezTo>
                    <a:pt x="-3815" y="1169458"/>
                    <a:pt x="-18102" y="1189567"/>
                    <a:pt x="73973" y="1162050"/>
                  </a:cubicBezTo>
                  <a:cubicBezTo>
                    <a:pt x="166048" y="1134533"/>
                    <a:pt x="372423" y="1082675"/>
                    <a:pt x="562923" y="984250"/>
                  </a:cubicBezTo>
                  <a:cubicBezTo>
                    <a:pt x="753423" y="885825"/>
                    <a:pt x="998956" y="735542"/>
                    <a:pt x="1216973" y="571500"/>
                  </a:cubicBezTo>
                  <a:cubicBezTo>
                    <a:pt x="1434990" y="407458"/>
                    <a:pt x="1653006" y="203729"/>
                    <a:pt x="1871023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636DF1-2E57-979B-8D49-864CC2E09532}"/>
                </a:ext>
              </a:extLst>
            </p:cNvPr>
            <p:cNvSpPr txBox="1"/>
            <p:nvPr/>
          </p:nvSpPr>
          <p:spPr>
            <a:xfrm>
              <a:off x="8022875" y="3814347"/>
              <a:ext cx="1507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FFC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Real trajectory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D76D46-8805-D840-5DF1-E5F1FF4BB227}"/>
                </a:ext>
              </a:extLst>
            </p:cNvPr>
            <p:cNvSpPr txBox="1"/>
            <p:nvPr/>
          </p:nvSpPr>
          <p:spPr>
            <a:xfrm>
              <a:off x="10639756" y="5507765"/>
              <a:ext cx="14975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B0F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Aux. trajectory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BDCBBA2-2FDA-109E-E89D-891F1B1CACC6}"/>
              </a:ext>
            </a:extLst>
          </p:cNvPr>
          <p:cNvSpPr txBox="1"/>
          <p:nvPr/>
        </p:nvSpPr>
        <p:spPr>
          <a:xfrm>
            <a:off x="7905750" y="6554406"/>
            <a:ext cx="4362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Ha, J.-K.; Lee, I. S.; Min, S. K.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JPCL.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(5), 1097–1104.</a:t>
            </a:r>
          </a:p>
        </p:txBody>
      </p:sp>
    </p:spTree>
    <p:extLst>
      <p:ext uri="{BB962C8B-B14F-4D97-AF65-F5344CB8AC3E}">
        <p14:creationId xmlns:p14="http://schemas.microsoft.com/office/powerpoint/2010/main" val="3631666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C53CB-84B9-8725-B502-5AB20F798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214C15DE-5079-290E-615A-6E702D8C18F1}"/>
              </a:ext>
            </a:extLst>
          </p:cNvPr>
          <p:cNvGrpSpPr/>
          <p:nvPr/>
        </p:nvGrpSpPr>
        <p:grpSpPr>
          <a:xfrm>
            <a:off x="1042284" y="1863059"/>
            <a:ext cx="569315" cy="698985"/>
            <a:chOff x="6300049" y="3480595"/>
            <a:chExt cx="569315" cy="698985"/>
          </a:xfrm>
        </p:grpSpPr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EC949B40-7AFF-C348-327F-BC5A9EB60722}"/>
                </a:ext>
              </a:extLst>
            </p:cNvPr>
            <p:cNvSpPr/>
            <p:nvPr/>
          </p:nvSpPr>
          <p:spPr>
            <a:xfrm>
              <a:off x="6300049" y="3482183"/>
              <a:ext cx="569315" cy="697397"/>
            </a:xfrm>
            <a:custGeom>
              <a:avLst/>
              <a:gdLst>
                <a:gd name="connsiteX0" fmla="*/ 0 w 538161"/>
                <a:gd name="connsiteY0" fmla="*/ 697397 h 697397"/>
                <a:gd name="connsiteX1" fmla="*/ 269081 w 538161"/>
                <a:gd name="connsiteY1" fmla="*/ 0 h 697397"/>
                <a:gd name="connsiteX2" fmla="*/ 538161 w 538161"/>
                <a:gd name="connsiteY2" fmla="*/ 697397 h 697397"/>
                <a:gd name="connsiteX3" fmla="*/ 0 w 538161"/>
                <a:gd name="connsiteY3" fmla="*/ 697397 h 697397"/>
                <a:gd name="connsiteX0" fmla="*/ 0 w 538161"/>
                <a:gd name="connsiteY0" fmla="*/ 697397 h 697397"/>
                <a:gd name="connsiteX1" fmla="*/ 125411 w 538161"/>
                <a:gd name="connsiteY1" fmla="*/ 3627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203198 w 538161"/>
                <a:gd name="connsiteY1" fmla="*/ 399255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169860 w 538161"/>
                <a:gd name="connsiteY1" fmla="*/ 3881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69849 w 538161"/>
                <a:gd name="connsiteY1" fmla="*/ 5643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65099 w 538161"/>
                <a:gd name="connsiteY1" fmla="*/ 6024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11161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00049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54011 w 538161"/>
                <a:gd name="connsiteY4" fmla="*/ 388143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88949 w 538161"/>
                <a:gd name="connsiteY5" fmla="*/ 59769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20687 w 538161"/>
                <a:gd name="connsiteY5" fmla="*/ 61674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30212 w 538161"/>
                <a:gd name="connsiteY5" fmla="*/ 600868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52386 w 538161"/>
                <a:gd name="connsiteY1" fmla="*/ 656430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3499 w 538161"/>
                <a:gd name="connsiteY1" fmla="*/ 670718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98474 w 538161"/>
                <a:gd name="connsiteY7" fmla="*/ 66119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81011 w 538161"/>
                <a:gd name="connsiteY7" fmla="*/ 66754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8161" h="697397">
                  <a:moveTo>
                    <a:pt x="0" y="697397"/>
                  </a:moveTo>
                  <a:lnTo>
                    <a:pt x="68261" y="673893"/>
                  </a:lnTo>
                  <a:lnTo>
                    <a:pt x="107949" y="618330"/>
                  </a:lnTo>
                  <a:lnTo>
                    <a:pt x="169860" y="388143"/>
                  </a:lnTo>
                  <a:lnTo>
                    <a:pt x="269081" y="0"/>
                  </a:lnTo>
                  <a:lnTo>
                    <a:pt x="374649" y="383380"/>
                  </a:lnTo>
                  <a:lnTo>
                    <a:pt x="430212" y="600868"/>
                  </a:lnTo>
                  <a:lnTo>
                    <a:pt x="481011" y="667543"/>
                  </a:lnTo>
                  <a:lnTo>
                    <a:pt x="538161" y="697397"/>
                  </a:lnTo>
                  <a:lnTo>
                    <a:pt x="0" y="697397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E6C8BC4-D99A-26D8-335C-0F7704E1F05F}"/>
                </a:ext>
              </a:extLst>
            </p:cNvPr>
            <p:cNvSpPr/>
            <p:nvPr/>
          </p:nvSpPr>
          <p:spPr>
            <a:xfrm>
              <a:off x="6302566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BFB730A-2937-4167-A99A-2479749FB42D}"/>
                </a:ext>
              </a:extLst>
            </p:cNvPr>
            <p:cNvSpPr/>
            <p:nvPr/>
          </p:nvSpPr>
          <p:spPr>
            <a:xfrm flipH="1">
              <a:off x="6584377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AB38CE8-2D3F-B411-1A83-7364E18F9449}"/>
              </a:ext>
            </a:extLst>
          </p:cNvPr>
          <p:cNvGrpSpPr/>
          <p:nvPr/>
        </p:nvGrpSpPr>
        <p:grpSpPr>
          <a:xfrm>
            <a:off x="4253041" y="3757941"/>
            <a:ext cx="655604" cy="617876"/>
            <a:chOff x="6300049" y="3480595"/>
            <a:chExt cx="569315" cy="698985"/>
          </a:xfrm>
        </p:grpSpPr>
        <p:sp>
          <p:nvSpPr>
            <p:cNvPr id="82" name="Isosceles Triangle 78">
              <a:extLst>
                <a:ext uri="{FF2B5EF4-FFF2-40B4-BE49-F238E27FC236}">
                  <a16:creationId xmlns:a16="http://schemas.microsoft.com/office/drawing/2014/main" id="{68BFD832-9B0B-192D-7071-E6A122058090}"/>
                </a:ext>
              </a:extLst>
            </p:cNvPr>
            <p:cNvSpPr/>
            <p:nvPr/>
          </p:nvSpPr>
          <p:spPr>
            <a:xfrm>
              <a:off x="6300049" y="3482183"/>
              <a:ext cx="569315" cy="697397"/>
            </a:xfrm>
            <a:custGeom>
              <a:avLst/>
              <a:gdLst>
                <a:gd name="connsiteX0" fmla="*/ 0 w 538161"/>
                <a:gd name="connsiteY0" fmla="*/ 697397 h 697397"/>
                <a:gd name="connsiteX1" fmla="*/ 269081 w 538161"/>
                <a:gd name="connsiteY1" fmla="*/ 0 h 697397"/>
                <a:gd name="connsiteX2" fmla="*/ 538161 w 538161"/>
                <a:gd name="connsiteY2" fmla="*/ 697397 h 697397"/>
                <a:gd name="connsiteX3" fmla="*/ 0 w 538161"/>
                <a:gd name="connsiteY3" fmla="*/ 697397 h 697397"/>
                <a:gd name="connsiteX0" fmla="*/ 0 w 538161"/>
                <a:gd name="connsiteY0" fmla="*/ 697397 h 697397"/>
                <a:gd name="connsiteX1" fmla="*/ 125411 w 538161"/>
                <a:gd name="connsiteY1" fmla="*/ 3627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203198 w 538161"/>
                <a:gd name="connsiteY1" fmla="*/ 399255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169860 w 538161"/>
                <a:gd name="connsiteY1" fmla="*/ 3881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69849 w 538161"/>
                <a:gd name="connsiteY1" fmla="*/ 5643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65099 w 538161"/>
                <a:gd name="connsiteY1" fmla="*/ 6024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11161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00049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54011 w 538161"/>
                <a:gd name="connsiteY4" fmla="*/ 388143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88949 w 538161"/>
                <a:gd name="connsiteY5" fmla="*/ 59769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20687 w 538161"/>
                <a:gd name="connsiteY5" fmla="*/ 61674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30212 w 538161"/>
                <a:gd name="connsiteY5" fmla="*/ 600868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52386 w 538161"/>
                <a:gd name="connsiteY1" fmla="*/ 656430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3499 w 538161"/>
                <a:gd name="connsiteY1" fmla="*/ 670718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98474 w 538161"/>
                <a:gd name="connsiteY7" fmla="*/ 66119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81011 w 538161"/>
                <a:gd name="connsiteY7" fmla="*/ 66754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8161" h="697397">
                  <a:moveTo>
                    <a:pt x="0" y="697397"/>
                  </a:moveTo>
                  <a:lnTo>
                    <a:pt x="68261" y="673893"/>
                  </a:lnTo>
                  <a:lnTo>
                    <a:pt x="107949" y="618330"/>
                  </a:lnTo>
                  <a:lnTo>
                    <a:pt x="169860" y="388143"/>
                  </a:lnTo>
                  <a:lnTo>
                    <a:pt x="269081" y="0"/>
                  </a:lnTo>
                  <a:lnTo>
                    <a:pt x="374649" y="383380"/>
                  </a:lnTo>
                  <a:lnTo>
                    <a:pt x="430212" y="600868"/>
                  </a:lnTo>
                  <a:lnTo>
                    <a:pt x="481011" y="667543"/>
                  </a:lnTo>
                  <a:lnTo>
                    <a:pt x="538161" y="697397"/>
                  </a:lnTo>
                  <a:lnTo>
                    <a:pt x="0" y="697397"/>
                  </a:lnTo>
                  <a:close/>
                </a:path>
              </a:pathLst>
            </a:custGeom>
            <a:solidFill>
              <a:srgbClr val="FFC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D58FB30-5868-EE59-2E42-753FEDFFF7FC}"/>
                </a:ext>
              </a:extLst>
            </p:cNvPr>
            <p:cNvSpPr/>
            <p:nvPr/>
          </p:nvSpPr>
          <p:spPr>
            <a:xfrm>
              <a:off x="6302566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570D3A5-29AC-4BAF-8322-186B36E2BB83}"/>
                </a:ext>
              </a:extLst>
            </p:cNvPr>
            <p:cNvSpPr/>
            <p:nvPr/>
          </p:nvSpPr>
          <p:spPr>
            <a:xfrm flipH="1">
              <a:off x="6584377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C9C5EED-BC59-00FE-88CD-21F6DF189639}"/>
              </a:ext>
            </a:extLst>
          </p:cNvPr>
          <p:cNvGrpSpPr/>
          <p:nvPr/>
        </p:nvGrpSpPr>
        <p:grpSpPr>
          <a:xfrm>
            <a:off x="3460387" y="3612469"/>
            <a:ext cx="508853" cy="427059"/>
            <a:chOff x="6300049" y="3480595"/>
            <a:chExt cx="569315" cy="698985"/>
          </a:xfrm>
        </p:grpSpPr>
        <p:sp>
          <p:nvSpPr>
            <p:cNvPr id="86" name="Isosceles Triangle 78">
              <a:extLst>
                <a:ext uri="{FF2B5EF4-FFF2-40B4-BE49-F238E27FC236}">
                  <a16:creationId xmlns:a16="http://schemas.microsoft.com/office/drawing/2014/main" id="{70A83CB0-D52D-D778-173B-BDE4DB92F0ED}"/>
                </a:ext>
              </a:extLst>
            </p:cNvPr>
            <p:cNvSpPr/>
            <p:nvPr/>
          </p:nvSpPr>
          <p:spPr>
            <a:xfrm>
              <a:off x="6300049" y="3482183"/>
              <a:ext cx="569315" cy="697397"/>
            </a:xfrm>
            <a:custGeom>
              <a:avLst/>
              <a:gdLst>
                <a:gd name="connsiteX0" fmla="*/ 0 w 538161"/>
                <a:gd name="connsiteY0" fmla="*/ 697397 h 697397"/>
                <a:gd name="connsiteX1" fmla="*/ 269081 w 538161"/>
                <a:gd name="connsiteY1" fmla="*/ 0 h 697397"/>
                <a:gd name="connsiteX2" fmla="*/ 538161 w 538161"/>
                <a:gd name="connsiteY2" fmla="*/ 697397 h 697397"/>
                <a:gd name="connsiteX3" fmla="*/ 0 w 538161"/>
                <a:gd name="connsiteY3" fmla="*/ 697397 h 697397"/>
                <a:gd name="connsiteX0" fmla="*/ 0 w 538161"/>
                <a:gd name="connsiteY0" fmla="*/ 697397 h 697397"/>
                <a:gd name="connsiteX1" fmla="*/ 125411 w 538161"/>
                <a:gd name="connsiteY1" fmla="*/ 3627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203198 w 538161"/>
                <a:gd name="connsiteY1" fmla="*/ 399255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169860 w 538161"/>
                <a:gd name="connsiteY1" fmla="*/ 3881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69849 w 538161"/>
                <a:gd name="connsiteY1" fmla="*/ 5643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65099 w 538161"/>
                <a:gd name="connsiteY1" fmla="*/ 6024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11161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00049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54011 w 538161"/>
                <a:gd name="connsiteY4" fmla="*/ 388143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88949 w 538161"/>
                <a:gd name="connsiteY5" fmla="*/ 59769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20687 w 538161"/>
                <a:gd name="connsiteY5" fmla="*/ 61674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30212 w 538161"/>
                <a:gd name="connsiteY5" fmla="*/ 600868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52386 w 538161"/>
                <a:gd name="connsiteY1" fmla="*/ 656430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3499 w 538161"/>
                <a:gd name="connsiteY1" fmla="*/ 670718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98474 w 538161"/>
                <a:gd name="connsiteY7" fmla="*/ 66119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81011 w 538161"/>
                <a:gd name="connsiteY7" fmla="*/ 66754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8161" h="697397">
                  <a:moveTo>
                    <a:pt x="0" y="697397"/>
                  </a:moveTo>
                  <a:lnTo>
                    <a:pt x="68261" y="673893"/>
                  </a:lnTo>
                  <a:lnTo>
                    <a:pt x="107949" y="618330"/>
                  </a:lnTo>
                  <a:lnTo>
                    <a:pt x="169860" y="388143"/>
                  </a:lnTo>
                  <a:lnTo>
                    <a:pt x="269081" y="0"/>
                  </a:lnTo>
                  <a:lnTo>
                    <a:pt x="374649" y="383380"/>
                  </a:lnTo>
                  <a:lnTo>
                    <a:pt x="430212" y="600868"/>
                  </a:lnTo>
                  <a:lnTo>
                    <a:pt x="481011" y="667543"/>
                  </a:lnTo>
                  <a:lnTo>
                    <a:pt x="538161" y="697397"/>
                  </a:lnTo>
                  <a:lnTo>
                    <a:pt x="0" y="697397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3860847-6FE7-91E7-D38B-F961FB84BC08}"/>
                </a:ext>
              </a:extLst>
            </p:cNvPr>
            <p:cNvSpPr/>
            <p:nvPr/>
          </p:nvSpPr>
          <p:spPr>
            <a:xfrm>
              <a:off x="6302566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EB97E7D-D248-4FB7-7991-1A269DD64552}"/>
                </a:ext>
              </a:extLst>
            </p:cNvPr>
            <p:cNvSpPr/>
            <p:nvPr/>
          </p:nvSpPr>
          <p:spPr>
            <a:xfrm flipH="1">
              <a:off x="6584377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14F4692-5EE0-FAD8-3D11-6B440912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TSH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3EBDD-7822-B9B5-C33B-D5D8EE85B1D9}"/>
              </a:ext>
            </a:extLst>
          </p:cNvPr>
          <p:cNvSpPr txBox="1"/>
          <p:nvPr/>
        </p:nvSpPr>
        <p:spPr>
          <a:xfrm>
            <a:off x="868559" y="1265202"/>
            <a:ext cx="4219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Effective potential in TSH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19936A8-7F68-29DF-84FB-2838CB09FDFD}"/>
              </a:ext>
            </a:extLst>
          </p:cNvPr>
          <p:cNvSpPr/>
          <p:nvPr/>
        </p:nvSpPr>
        <p:spPr>
          <a:xfrm>
            <a:off x="921496" y="2001453"/>
            <a:ext cx="4472042" cy="2475823"/>
          </a:xfrm>
          <a:custGeom>
            <a:avLst/>
            <a:gdLst>
              <a:gd name="connsiteX0" fmla="*/ 0 w 5638800"/>
              <a:gd name="connsiteY0" fmla="*/ 0 h 3121401"/>
              <a:gd name="connsiteX1" fmla="*/ 171450 w 5638800"/>
              <a:gd name="connsiteY1" fmla="*/ 358775 h 3121401"/>
              <a:gd name="connsiteX2" fmla="*/ 374650 w 5638800"/>
              <a:gd name="connsiteY2" fmla="*/ 746125 h 3121401"/>
              <a:gd name="connsiteX3" fmla="*/ 612775 w 5638800"/>
              <a:gd name="connsiteY3" fmla="*/ 1184275 h 3121401"/>
              <a:gd name="connsiteX4" fmla="*/ 882650 w 5638800"/>
              <a:gd name="connsiteY4" fmla="*/ 1635125 h 3121401"/>
              <a:gd name="connsiteX5" fmla="*/ 1158875 w 5638800"/>
              <a:gd name="connsiteY5" fmla="*/ 2028825 h 3121401"/>
              <a:gd name="connsiteX6" fmla="*/ 1403350 w 5638800"/>
              <a:gd name="connsiteY6" fmla="*/ 2355850 h 3121401"/>
              <a:gd name="connsiteX7" fmla="*/ 1654175 w 5638800"/>
              <a:gd name="connsiteY7" fmla="*/ 2635250 h 3121401"/>
              <a:gd name="connsiteX8" fmla="*/ 1908175 w 5638800"/>
              <a:gd name="connsiteY8" fmla="*/ 2870200 h 3121401"/>
              <a:gd name="connsiteX9" fmla="*/ 2124075 w 5638800"/>
              <a:gd name="connsiteY9" fmla="*/ 3035300 h 3121401"/>
              <a:gd name="connsiteX10" fmla="*/ 2286000 w 5638800"/>
              <a:gd name="connsiteY10" fmla="*/ 3101975 h 3121401"/>
              <a:gd name="connsiteX11" fmla="*/ 2409825 w 5638800"/>
              <a:gd name="connsiteY11" fmla="*/ 3121025 h 3121401"/>
              <a:gd name="connsiteX12" fmla="*/ 2574925 w 5638800"/>
              <a:gd name="connsiteY12" fmla="*/ 3089275 h 3121401"/>
              <a:gd name="connsiteX13" fmla="*/ 2733675 w 5638800"/>
              <a:gd name="connsiteY13" fmla="*/ 3038475 h 3121401"/>
              <a:gd name="connsiteX14" fmla="*/ 2914650 w 5638800"/>
              <a:gd name="connsiteY14" fmla="*/ 2952750 h 3121401"/>
              <a:gd name="connsiteX15" fmla="*/ 3114675 w 5638800"/>
              <a:gd name="connsiteY15" fmla="*/ 2844800 h 3121401"/>
              <a:gd name="connsiteX16" fmla="*/ 3448050 w 5638800"/>
              <a:gd name="connsiteY16" fmla="*/ 2641600 h 3121401"/>
              <a:gd name="connsiteX17" fmla="*/ 3705225 w 5638800"/>
              <a:gd name="connsiteY17" fmla="*/ 2470150 h 3121401"/>
              <a:gd name="connsiteX18" fmla="*/ 4016375 w 5638800"/>
              <a:gd name="connsiteY18" fmla="*/ 2232025 h 3121401"/>
              <a:gd name="connsiteX19" fmla="*/ 4406900 w 5638800"/>
              <a:gd name="connsiteY19" fmla="*/ 1898650 h 3121401"/>
              <a:gd name="connsiteX20" fmla="*/ 4778375 w 5638800"/>
              <a:gd name="connsiteY20" fmla="*/ 1539875 h 3121401"/>
              <a:gd name="connsiteX21" fmla="*/ 5073650 w 5638800"/>
              <a:gd name="connsiteY21" fmla="*/ 1228725 h 3121401"/>
              <a:gd name="connsiteX22" fmla="*/ 5362575 w 5638800"/>
              <a:gd name="connsiteY22" fmla="*/ 898525 h 3121401"/>
              <a:gd name="connsiteX23" fmla="*/ 5638800 w 5638800"/>
              <a:gd name="connsiteY23" fmla="*/ 571500 h 3121401"/>
              <a:gd name="connsiteX0" fmla="*/ 0 w 5638800"/>
              <a:gd name="connsiteY0" fmla="*/ 0 h 3126628"/>
              <a:gd name="connsiteX1" fmla="*/ 171450 w 5638800"/>
              <a:gd name="connsiteY1" fmla="*/ 358775 h 3126628"/>
              <a:gd name="connsiteX2" fmla="*/ 374650 w 5638800"/>
              <a:gd name="connsiteY2" fmla="*/ 746125 h 3126628"/>
              <a:gd name="connsiteX3" fmla="*/ 612775 w 5638800"/>
              <a:gd name="connsiteY3" fmla="*/ 1184275 h 3126628"/>
              <a:gd name="connsiteX4" fmla="*/ 882650 w 5638800"/>
              <a:gd name="connsiteY4" fmla="*/ 1635125 h 3126628"/>
              <a:gd name="connsiteX5" fmla="*/ 1158875 w 5638800"/>
              <a:gd name="connsiteY5" fmla="*/ 2028825 h 3126628"/>
              <a:gd name="connsiteX6" fmla="*/ 1403350 w 5638800"/>
              <a:gd name="connsiteY6" fmla="*/ 2355850 h 3126628"/>
              <a:gd name="connsiteX7" fmla="*/ 1654175 w 5638800"/>
              <a:gd name="connsiteY7" fmla="*/ 2635250 h 3126628"/>
              <a:gd name="connsiteX8" fmla="*/ 1908175 w 5638800"/>
              <a:gd name="connsiteY8" fmla="*/ 2870200 h 3126628"/>
              <a:gd name="connsiteX9" fmla="*/ 2124075 w 5638800"/>
              <a:gd name="connsiteY9" fmla="*/ 3035300 h 3126628"/>
              <a:gd name="connsiteX10" fmla="*/ 2286000 w 5638800"/>
              <a:gd name="connsiteY10" fmla="*/ 3117850 h 3126628"/>
              <a:gd name="connsiteX11" fmla="*/ 2409825 w 5638800"/>
              <a:gd name="connsiteY11" fmla="*/ 3121025 h 3126628"/>
              <a:gd name="connsiteX12" fmla="*/ 2574925 w 5638800"/>
              <a:gd name="connsiteY12" fmla="*/ 3089275 h 3126628"/>
              <a:gd name="connsiteX13" fmla="*/ 2733675 w 5638800"/>
              <a:gd name="connsiteY13" fmla="*/ 3038475 h 3126628"/>
              <a:gd name="connsiteX14" fmla="*/ 2914650 w 5638800"/>
              <a:gd name="connsiteY14" fmla="*/ 2952750 h 3126628"/>
              <a:gd name="connsiteX15" fmla="*/ 3114675 w 5638800"/>
              <a:gd name="connsiteY15" fmla="*/ 2844800 h 3126628"/>
              <a:gd name="connsiteX16" fmla="*/ 3448050 w 5638800"/>
              <a:gd name="connsiteY16" fmla="*/ 2641600 h 3126628"/>
              <a:gd name="connsiteX17" fmla="*/ 3705225 w 5638800"/>
              <a:gd name="connsiteY17" fmla="*/ 2470150 h 3126628"/>
              <a:gd name="connsiteX18" fmla="*/ 4016375 w 5638800"/>
              <a:gd name="connsiteY18" fmla="*/ 2232025 h 3126628"/>
              <a:gd name="connsiteX19" fmla="*/ 4406900 w 5638800"/>
              <a:gd name="connsiteY19" fmla="*/ 1898650 h 3126628"/>
              <a:gd name="connsiteX20" fmla="*/ 4778375 w 5638800"/>
              <a:gd name="connsiteY20" fmla="*/ 1539875 h 3126628"/>
              <a:gd name="connsiteX21" fmla="*/ 5073650 w 5638800"/>
              <a:gd name="connsiteY21" fmla="*/ 1228725 h 3126628"/>
              <a:gd name="connsiteX22" fmla="*/ 5362575 w 5638800"/>
              <a:gd name="connsiteY22" fmla="*/ 898525 h 3126628"/>
              <a:gd name="connsiteX23" fmla="*/ 5638800 w 5638800"/>
              <a:gd name="connsiteY23" fmla="*/ 571500 h 3126628"/>
              <a:gd name="connsiteX0" fmla="*/ 0 w 5638800"/>
              <a:gd name="connsiteY0" fmla="*/ 0 h 3121767"/>
              <a:gd name="connsiteX1" fmla="*/ 171450 w 5638800"/>
              <a:gd name="connsiteY1" fmla="*/ 358775 h 3121767"/>
              <a:gd name="connsiteX2" fmla="*/ 374650 w 5638800"/>
              <a:gd name="connsiteY2" fmla="*/ 746125 h 3121767"/>
              <a:gd name="connsiteX3" fmla="*/ 612775 w 5638800"/>
              <a:gd name="connsiteY3" fmla="*/ 1184275 h 3121767"/>
              <a:gd name="connsiteX4" fmla="*/ 882650 w 5638800"/>
              <a:gd name="connsiteY4" fmla="*/ 1635125 h 3121767"/>
              <a:gd name="connsiteX5" fmla="*/ 1158875 w 5638800"/>
              <a:gd name="connsiteY5" fmla="*/ 2028825 h 3121767"/>
              <a:gd name="connsiteX6" fmla="*/ 1403350 w 5638800"/>
              <a:gd name="connsiteY6" fmla="*/ 2355850 h 3121767"/>
              <a:gd name="connsiteX7" fmla="*/ 1654175 w 5638800"/>
              <a:gd name="connsiteY7" fmla="*/ 2635250 h 3121767"/>
              <a:gd name="connsiteX8" fmla="*/ 1908175 w 5638800"/>
              <a:gd name="connsiteY8" fmla="*/ 2870200 h 3121767"/>
              <a:gd name="connsiteX9" fmla="*/ 2124075 w 5638800"/>
              <a:gd name="connsiteY9" fmla="*/ 3035300 h 3121767"/>
              <a:gd name="connsiteX10" fmla="*/ 2282825 w 5638800"/>
              <a:gd name="connsiteY10" fmla="*/ 3105150 h 3121767"/>
              <a:gd name="connsiteX11" fmla="*/ 2409825 w 5638800"/>
              <a:gd name="connsiteY11" fmla="*/ 3121025 h 3121767"/>
              <a:gd name="connsiteX12" fmla="*/ 2574925 w 5638800"/>
              <a:gd name="connsiteY12" fmla="*/ 3089275 h 3121767"/>
              <a:gd name="connsiteX13" fmla="*/ 2733675 w 5638800"/>
              <a:gd name="connsiteY13" fmla="*/ 3038475 h 3121767"/>
              <a:gd name="connsiteX14" fmla="*/ 2914650 w 5638800"/>
              <a:gd name="connsiteY14" fmla="*/ 2952750 h 3121767"/>
              <a:gd name="connsiteX15" fmla="*/ 3114675 w 5638800"/>
              <a:gd name="connsiteY15" fmla="*/ 2844800 h 3121767"/>
              <a:gd name="connsiteX16" fmla="*/ 3448050 w 5638800"/>
              <a:gd name="connsiteY16" fmla="*/ 2641600 h 3121767"/>
              <a:gd name="connsiteX17" fmla="*/ 3705225 w 5638800"/>
              <a:gd name="connsiteY17" fmla="*/ 2470150 h 3121767"/>
              <a:gd name="connsiteX18" fmla="*/ 4016375 w 5638800"/>
              <a:gd name="connsiteY18" fmla="*/ 2232025 h 3121767"/>
              <a:gd name="connsiteX19" fmla="*/ 4406900 w 5638800"/>
              <a:gd name="connsiteY19" fmla="*/ 1898650 h 3121767"/>
              <a:gd name="connsiteX20" fmla="*/ 4778375 w 5638800"/>
              <a:gd name="connsiteY20" fmla="*/ 1539875 h 3121767"/>
              <a:gd name="connsiteX21" fmla="*/ 5073650 w 5638800"/>
              <a:gd name="connsiteY21" fmla="*/ 1228725 h 3121767"/>
              <a:gd name="connsiteX22" fmla="*/ 5362575 w 5638800"/>
              <a:gd name="connsiteY22" fmla="*/ 898525 h 3121767"/>
              <a:gd name="connsiteX23" fmla="*/ 5638800 w 5638800"/>
              <a:gd name="connsiteY23" fmla="*/ 571500 h 312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638800" h="3121767">
                <a:moveTo>
                  <a:pt x="0" y="0"/>
                </a:moveTo>
                <a:cubicBezTo>
                  <a:pt x="54504" y="117210"/>
                  <a:pt x="109008" y="234421"/>
                  <a:pt x="171450" y="358775"/>
                </a:cubicBezTo>
                <a:cubicBezTo>
                  <a:pt x="233892" y="483129"/>
                  <a:pt x="301096" y="608542"/>
                  <a:pt x="374650" y="746125"/>
                </a:cubicBezTo>
                <a:cubicBezTo>
                  <a:pt x="448204" y="883708"/>
                  <a:pt x="528108" y="1036108"/>
                  <a:pt x="612775" y="1184275"/>
                </a:cubicBezTo>
                <a:cubicBezTo>
                  <a:pt x="697442" y="1332442"/>
                  <a:pt x="791633" y="1494367"/>
                  <a:pt x="882650" y="1635125"/>
                </a:cubicBezTo>
                <a:cubicBezTo>
                  <a:pt x="973667" y="1775883"/>
                  <a:pt x="1072092" y="1908704"/>
                  <a:pt x="1158875" y="2028825"/>
                </a:cubicBezTo>
                <a:cubicBezTo>
                  <a:pt x="1245658" y="2148946"/>
                  <a:pt x="1320800" y="2254779"/>
                  <a:pt x="1403350" y="2355850"/>
                </a:cubicBezTo>
                <a:cubicBezTo>
                  <a:pt x="1485900" y="2456921"/>
                  <a:pt x="1570038" y="2549525"/>
                  <a:pt x="1654175" y="2635250"/>
                </a:cubicBezTo>
                <a:cubicBezTo>
                  <a:pt x="1738313" y="2720975"/>
                  <a:pt x="1829858" y="2803525"/>
                  <a:pt x="1908175" y="2870200"/>
                </a:cubicBezTo>
                <a:cubicBezTo>
                  <a:pt x="1986492" y="2936875"/>
                  <a:pt x="2061633" y="2996142"/>
                  <a:pt x="2124075" y="3035300"/>
                </a:cubicBezTo>
                <a:cubicBezTo>
                  <a:pt x="2186517" y="3074458"/>
                  <a:pt x="2235200" y="3090863"/>
                  <a:pt x="2282825" y="3105150"/>
                </a:cubicBezTo>
                <a:cubicBezTo>
                  <a:pt x="2330450" y="3119437"/>
                  <a:pt x="2361142" y="3123671"/>
                  <a:pt x="2409825" y="3121025"/>
                </a:cubicBezTo>
                <a:cubicBezTo>
                  <a:pt x="2458508" y="3118379"/>
                  <a:pt x="2520950" y="3103033"/>
                  <a:pt x="2574925" y="3089275"/>
                </a:cubicBezTo>
                <a:cubicBezTo>
                  <a:pt x="2628900" y="3075517"/>
                  <a:pt x="2677054" y="3061229"/>
                  <a:pt x="2733675" y="3038475"/>
                </a:cubicBezTo>
                <a:cubicBezTo>
                  <a:pt x="2790296" y="3015721"/>
                  <a:pt x="2851150" y="2985029"/>
                  <a:pt x="2914650" y="2952750"/>
                </a:cubicBezTo>
                <a:cubicBezTo>
                  <a:pt x="2978150" y="2920471"/>
                  <a:pt x="3025775" y="2896658"/>
                  <a:pt x="3114675" y="2844800"/>
                </a:cubicBezTo>
                <a:cubicBezTo>
                  <a:pt x="3203575" y="2792942"/>
                  <a:pt x="3349625" y="2704042"/>
                  <a:pt x="3448050" y="2641600"/>
                </a:cubicBezTo>
                <a:cubicBezTo>
                  <a:pt x="3546475" y="2579158"/>
                  <a:pt x="3610504" y="2538413"/>
                  <a:pt x="3705225" y="2470150"/>
                </a:cubicBezTo>
                <a:cubicBezTo>
                  <a:pt x="3799946" y="2401888"/>
                  <a:pt x="3899429" y="2327275"/>
                  <a:pt x="4016375" y="2232025"/>
                </a:cubicBezTo>
                <a:cubicBezTo>
                  <a:pt x="4133321" y="2136775"/>
                  <a:pt x="4279900" y="2014008"/>
                  <a:pt x="4406900" y="1898650"/>
                </a:cubicBezTo>
                <a:cubicBezTo>
                  <a:pt x="4533900" y="1783292"/>
                  <a:pt x="4667250" y="1651529"/>
                  <a:pt x="4778375" y="1539875"/>
                </a:cubicBezTo>
                <a:cubicBezTo>
                  <a:pt x="4889500" y="1428221"/>
                  <a:pt x="4976284" y="1335616"/>
                  <a:pt x="5073650" y="1228725"/>
                </a:cubicBezTo>
                <a:cubicBezTo>
                  <a:pt x="5171016" y="1121834"/>
                  <a:pt x="5268383" y="1008063"/>
                  <a:pt x="5362575" y="898525"/>
                </a:cubicBezTo>
                <a:cubicBezTo>
                  <a:pt x="5456767" y="788988"/>
                  <a:pt x="5547783" y="680244"/>
                  <a:pt x="5638800" y="571500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9B19F81-92DE-C563-5664-3837D2014F1C}"/>
              </a:ext>
            </a:extLst>
          </p:cNvPr>
          <p:cNvSpPr/>
          <p:nvPr/>
        </p:nvSpPr>
        <p:spPr>
          <a:xfrm>
            <a:off x="893799" y="3338536"/>
            <a:ext cx="4497222" cy="1464281"/>
          </a:xfrm>
          <a:custGeom>
            <a:avLst/>
            <a:gdLst>
              <a:gd name="connsiteX0" fmla="*/ 0 w 5670550"/>
              <a:gd name="connsiteY0" fmla="*/ 1727200 h 1846313"/>
              <a:gd name="connsiteX1" fmla="*/ 231775 w 5670550"/>
              <a:gd name="connsiteY1" fmla="*/ 1774825 h 1846313"/>
              <a:gd name="connsiteX2" fmla="*/ 508000 w 5670550"/>
              <a:gd name="connsiteY2" fmla="*/ 1812925 h 1846313"/>
              <a:gd name="connsiteX3" fmla="*/ 777875 w 5670550"/>
              <a:gd name="connsiteY3" fmla="*/ 1831975 h 1846313"/>
              <a:gd name="connsiteX4" fmla="*/ 1025525 w 5670550"/>
              <a:gd name="connsiteY4" fmla="*/ 1838325 h 1846313"/>
              <a:gd name="connsiteX5" fmla="*/ 1393825 w 5670550"/>
              <a:gd name="connsiteY5" fmla="*/ 1825625 h 1846313"/>
              <a:gd name="connsiteX6" fmla="*/ 1708150 w 5670550"/>
              <a:gd name="connsiteY6" fmla="*/ 1790700 h 1846313"/>
              <a:gd name="connsiteX7" fmla="*/ 1943100 w 5670550"/>
              <a:gd name="connsiteY7" fmla="*/ 1727200 h 1846313"/>
              <a:gd name="connsiteX8" fmla="*/ 2085975 w 5670550"/>
              <a:gd name="connsiteY8" fmla="*/ 1698625 h 1846313"/>
              <a:gd name="connsiteX9" fmla="*/ 2292350 w 5670550"/>
              <a:gd name="connsiteY9" fmla="*/ 1673225 h 1846313"/>
              <a:gd name="connsiteX10" fmla="*/ 2416175 w 5670550"/>
              <a:gd name="connsiteY10" fmla="*/ 1676400 h 1846313"/>
              <a:gd name="connsiteX11" fmla="*/ 2635250 w 5670550"/>
              <a:gd name="connsiteY11" fmla="*/ 1736725 h 1846313"/>
              <a:gd name="connsiteX12" fmla="*/ 2800350 w 5670550"/>
              <a:gd name="connsiteY12" fmla="*/ 1787525 h 1846313"/>
              <a:gd name="connsiteX13" fmla="*/ 3022600 w 5670550"/>
              <a:gd name="connsiteY13" fmla="*/ 1828800 h 1846313"/>
              <a:gd name="connsiteX14" fmla="*/ 3228975 w 5670550"/>
              <a:gd name="connsiteY14" fmla="*/ 1844675 h 1846313"/>
              <a:gd name="connsiteX15" fmla="*/ 3467100 w 5670550"/>
              <a:gd name="connsiteY15" fmla="*/ 1841500 h 1846313"/>
              <a:gd name="connsiteX16" fmla="*/ 3667125 w 5670550"/>
              <a:gd name="connsiteY16" fmla="*/ 1806575 h 1846313"/>
              <a:gd name="connsiteX17" fmla="*/ 3902075 w 5670550"/>
              <a:gd name="connsiteY17" fmla="*/ 1727200 h 1846313"/>
              <a:gd name="connsiteX18" fmla="*/ 4168775 w 5670550"/>
              <a:gd name="connsiteY18" fmla="*/ 1600200 h 1846313"/>
              <a:gd name="connsiteX19" fmla="*/ 4422775 w 5670550"/>
              <a:gd name="connsiteY19" fmla="*/ 1438275 h 1846313"/>
              <a:gd name="connsiteX20" fmla="*/ 4613275 w 5670550"/>
              <a:gd name="connsiteY20" fmla="*/ 1285875 h 1846313"/>
              <a:gd name="connsiteX21" fmla="*/ 4829175 w 5670550"/>
              <a:gd name="connsiteY21" fmla="*/ 1082675 h 1846313"/>
              <a:gd name="connsiteX22" fmla="*/ 5051425 w 5670550"/>
              <a:gd name="connsiteY22" fmla="*/ 838200 h 1846313"/>
              <a:gd name="connsiteX23" fmla="*/ 5194300 w 5670550"/>
              <a:gd name="connsiteY23" fmla="*/ 669925 h 1846313"/>
              <a:gd name="connsiteX24" fmla="*/ 5359400 w 5670550"/>
              <a:gd name="connsiteY24" fmla="*/ 463550 h 1846313"/>
              <a:gd name="connsiteX25" fmla="*/ 5556250 w 5670550"/>
              <a:gd name="connsiteY25" fmla="*/ 184150 h 1846313"/>
              <a:gd name="connsiteX26" fmla="*/ 5670550 w 5670550"/>
              <a:gd name="connsiteY26" fmla="*/ 0 h 1846313"/>
              <a:gd name="connsiteX0" fmla="*/ 0 w 5670550"/>
              <a:gd name="connsiteY0" fmla="*/ 1727200 h 1846313"/>
              <a:gd name="connsiteX1" fmla="*/ 231775 w 5670550"/>
              <a:gd name="connsiteY1" fmla="*/ 1774825 h 1846313"/>
              <a:gd name="connsiteX2" fmla="*/ 508000 w 5670550"/>
              <a:gd name="connsiteY2" fmla="*/ 1812925 h 1846313"/>
              <a:gd name="connsiteX3" fmla="*/ 777875 w 5670550"/>
              <a:gd name="connsiteY3" fmla="*/ 1831975 h 1846313"/>
              <a:gd name="connsiteX4" fmla="*/ 1025525 w 5670550"/>
              <a:gd name="connsiteY4" fmla="*/ 1838325 h 1846313"/>
              <a:gd name="connsiteX5" fmla="*/ 1393825 w 5670550"/>
              <a:gd name="connsiteY5" fmla="*/ 1825625 h 1846313"/>
              <a:gd name="connsiteX6" fmla="*/ 1708150 w 5670550"/>
              <a:gd name="connsiteY6" fmla="*/ 1790700 h 1846313"/>
              <a:gd name="connsiteX7" fmla="*/ 1908175 w 5670550"/>
              <a:gd name="connsiteY7" fmla="*/ 1736725 h 1846313"/>
              <a:gd name="connsiteX8" fmla="*/ 2085975 w 5670550"/>
              <a:gd name="connsiteY8" fmla="*/ 1698625 h 1846313"/>
              <a:gd name="connsiteX9" fmla="*/ 2292350 w 5670550"/>
              <a:gd name="connsiteY9" fmla="*/ 1673225 h 1846313"/>
              <a:gd name="connsiteX10" fmla="*/ 2416175 w 5670550"/>
              <a:gd name="connsiteY10" fmla="*/ 1676400 h 1846313"/>
              <a:gd name="connsiteX11" fmla="*/ 2635250 w 5670550"/>
              <a:gd name="connsiteY11" fmla="*/ 1736725 h 1846313"/>
              <a:gd name="connsiteX12" fmla="*/ 2800350 w 5670550"/>
              <a:gd name="connsiteY12" fmla="*/ 1787525 h 1846313"/>
              <a:gd name="connsiteX13" fmla="*/ 3022600 w 5670550"/>
              <a:gd name="connsiteY13" fmla="*/ 1828800 h 1846313"/>
              <a:gd name="connsiteX14" fmla="*/ 3228975 w 5670550"/>
              <a:gd name="connsiteY14" fmla="*/ 1844675 h 1846313"/>
              <a:gd name="connsiteX15" fmla="*/ 3467100 w 5670550"/>
              <a:gd name="connsiteY15" fmla="*/ 1841500 h 1846313"/>
              <a:gd name="connsiteX16" fmla="*/ 3667125 w 5670550"/>
              <a:gd name="connsiteY16" fmla="*/ 1806575 h 1846313"/>
              <a:gd name="connsiteX17" fmla="*/ 3902075 w 5670550"/>
              <a:gd name="connsiteY17" fmla="*/ 1727200 h 1846313"/>
              <a:gd name="connsiteX18" fmla="*/ 4168775 w 5670550"/>
              <a:gd name="connsiteY18" fmla="*/ 1600200 h 1846313"/>
              <a:gd name="connsiteX19" fmla="*/ 4422775 w 5670550"/>
              <a:gd name="connsiteY19" fmla="*/ 1438275 h 1846313"/>
              <a:gd name="connsiteX20" fmla="*/ 4613275 w 5670550"/>
              <a:gd name="connsiteY20" fmla="*/ 1285875 h 1846313"/>
              <a:gd name="connsiteX21" fmla="*/ 4829175 w 5670550"/>
              <a:gd name="connsiteY21" fmla="*/ 1082675 h 1846313"/>
              <a:gd name="connsiteX22" fmla="*/ 5051425 w 5670550"/>
              <a:gd name="connsiteY22" fmla="*/ 838200 h 1846313"/>
              <a:gd name="connsiteX23" fmla="*/ 5194300 w 5670550"/>
              <a:gd name="connsiteY23" fmla="*/ 669925 h 1846313"/>
              <a:gd name="connsiteX24" fmla="*/ 5359400 w 5670550"/>
              <a:gd name="connsiteY24" fmla="*/ 463550 h 1846313"/>
              <a:gd name="connsiteX25" fmla="*/ 5556250 w 5670550"/>
              <a:gd name="connsiteY25" fmla="*/ 184150 h 1846313"/>
              <a:gd name="connsiteX26" fmla="*/ 5670550 w 5670550"/>
              <a:gd name="connsiteY26" fmla="*/ 0 h 1846313"/>
              <a:gd name="connsiteX0" fmla="*/ 0 w 5670550"/>
              <a:gd name="connsiteY0" fmla="*/ 1727200 h 1846313"/>
              <a:gd name="connsiteX1" fmla="*/ 231775 w 5670550"/>
              <a:gd name="connsiteY1" fmla="*/ 1774825 h 1846313"/>
              <a:gd name="connsiteX2" fmla="*/ 508000 w 5670550"/>
              <a:gd name="connsiteY2" fmla="*/ 1812925 h 1846313"/>
              <a:gd name="connsiteX3" fmla="*/ 777875 w 5670550"/>
              <a:gd name="connsiteY3" fmla="*/ 1831975 h 1846313"/>
              <a:gd name="connsiteX4" fmla="*/ 1025525 w 5670550"/>
              <a:gd name="connsiteY4" fmla="*/ 1838325 h 1846313"/>
              <a:gd name="connsiteX5" fmla="*/ 1393825 w 5670550"/>
              <a:gd name="connsiteY5" fmla="*/ 1825625 h 1846313"/>
              <a:gd name="connsiteX6" fmla="*/ 1708150 w 5670550"/>
              <a:gd name="connsiteY6" fmla="*/ 1774825 h 1846313"/>
              <a:gd name="connsiteX7" fmla="*/ 1908175 w 5670550"/>
              <a:gd name="connsiteY7" fmla="*/ 1736725 h 1846313"/>
              <a:gd name="connsiteX8" fmla="*/ 2085975 w 5670550"/>
              <a:gd name="connsiteY8" fmla="*/ 1698625 h 1846313"/>
              <a:gd name="connsiteX9" fmla="*/ 2292350 w 5670550"/>
              <a:gd name="connsiteY9" fmla="*/ 1673225 h 1846313"/>
              <a:gd name="connsiteX10" fmla="*/ 2416175 w 5670550"/>
              <a:gd name="connsiteY10" fmla="*/ 1676400 h 1846313"/>
              <a:gd name="connsiteX11" fmla="*/ 2635250 w 5670550"/>
              <a:gd name="connsiteY11" fmla="*/ 1736725 h 1846313"/>
              <a:gd name="connsiteX12" fmla="*/ 2800350 w 5670550"/>
              <a:gd name="connsiteY12" fmla="*/ 1787525 h 1846313"/>
              <a:gd name="connsiteX13" fmla="*/ 3022600 w 5670550"/>
              <a:gd name="connsiteY13" fmla="*/ 1828800 h 1846313"/>
              <a:gd name="connsiteX14" fmla="*/ 3228975 w 5670550"/>
              <a:gd name="connsiteY14" fmla="*/ 1844675 h 1846313"/>
              <a:gd name="connsiteX15" fmla="*/ 3467100 w 5670550"/>
              <a:gd name="connsiteY15" fmla="*/ 1841500 h 1846313"/>
              <a:gd name="connsiteX16" fmla="*/ 3667125 w 5670550"/>
              <a:gd name="connsiteY16" fmla="*/ 1806575 h 1846313"/>
              <a:gd name="connsiteX17" fmla="*/ 3902075 w 5670550"/>
              <a:gd name="connsiteY17" fmla="*/ 1727200 h 1846313"/>
              <a:gd name="connsiteX18" fmla="*/ 4168775 w 5670550"/>
              <a:gd name="connsiteY18" fmla="*/ 1600200 h 1846313"/>
              <a:gd name="connsiteX19" fmla="*/ 4422775 w 5670550"/>
              <a:gd name="connsiteY19" fmla="*/ 1438275 h 1846313"/>
              <a:gd name="connsiteX20" fmla="*/ 4613275 w 5670550"/>
              <a:gd name="connsiteY20" fmla="*/ 1285875 h 1846313"/>
              <a:gd name="connsiteX21" fmla="*/ 4829175 w 5670550"/>
              <a:gd name="connsiteY21" fmla="*/ 1082675 h 1846313"/>
              <a:gd name="connsiteX22" fmla="*/ 5051425 w 5670550"/>
              <a:gd name="connsiteY22" fmla="*/ 838200 h 1846313"/>
              <a:gd name="connsiteX23" fmla="*/ 5194300 w 5670550"/>
              <a:gd name="connsiteY23" fmla="*/ 669925 h 1846313"/>
              <a:gd name="connsiteX24" fmla="*/ 5359400 w 5670550"/>
              <a:gd name="connsiteY24" fmla="*/ 463550 h 1846313"/>
              <a:gd name="connsiteX25" fmla="*/ 5556250 w 5670550"/>
              <a:gd name="connsiteY25" fmla="*/ 184150 h 1846313"/>
              <a:gd name="connsiteX26" fmla="*/ 5670550 w 5670550"/>
              <a:gd name="connsiteY26" fmla="*/ 0 h 1846313"/>
              <a:gd name="connsiteX0" fmla="*/ 0 w 5670550"/>
              <a:gd name="connsiteY0" fmla="*/ 1727200 h 1846313"/>
              <a:gd name="connsiteX1" fmla="*/ 231775 w 5670550"/>
              <a:gd name="connsiteY1" fmla="*/ 1774825 h 1846313"/>
              <a:gd name="connsiteX2" fmla="*/ 508000 w 5670550"/>
              <a:gd name="connsiteY2" fmla="*/ 1812925 h 1846313"/>
              <a:gd name="connsiteX3" fmla="*/ 777875 w 5670550"/>
              <a:gd name="connsiteY3" fmla="*/ 1831975 h 1846313"/>
              <a:gd name="connsiteX4" fmla="*/ 1025525 w 5670550"/>
              <a:gd name="connsiteY4" fmla="*/ 1838325 h 1846313"/>
              <a:gd name="connsiteX5" fmla="*/ 1393825 w 5670550"/>
              <a:gd name="connsiteY5" fmla="*/ 1825625 h 1846313"/>
              <a:gd name="connsiteX6" fmla="*/ 1708150 w 5670550"/>
              <a:gd name="connsiteY6" fmla="*/ 1784350 h 1846313"/>
              <a:gd name="connsiteX7" fmla="*/ 1908175 w 5670550"/>
              <a:gd name="connsiteY7" fmla="*/ 1736725 h 1846313"/>
              <a:gd name="connsiteX8" fmla="*/ 2085975 w 5670550"/>
              <a:gd name="connsiteY8" fmla="*/ 1698625 h 1846313"/>
              <a:gd name="connsiteX9" fmla="*/ 2292350 w 5670550"/>
              <a:gd name="connsiteY9" fmla="*/ 1673225 h 1846313"/>
              <a:gd name="connsiteX10" fmla="*/ 2416175 w 5670550"/>
              <a:gd name="connsiteY10" fmla="*/ 1676400 h 1846313"/>
              <a:gd name="connsiteX11" fmla="*/ 2635250 w 5670550"/>
              <a:gd name="connsiteY11" fmla="*/ 1736725 h 1846313"/>
              <a:gd name="connsiteX12" fmla="*/ 2800350 w 5670550"/>
              <a:gd name="connsiteY12" fmla="*/ 1787525 h 1846313"/>
              <a:gd name="connsiteX13" fmla="*/ 3022600 w 5670550"/>
              <a:gd name="connsiteY13" fmla="*/ 1828800 h 1846313"/>
              <a:gd name="connsiteX14" fmla="*/ 3228975 w 5670550"/>
              <a:gd name="connsiteY14" fmla="*/ 1844675 h 1846313"/>
              <a:gd name="connsiteX15" fmla="*/ 3467100 w 5670550"/>
              <a:gd name="connsiteY15" fmla="*/ 1841500 h 1846313"/>
              <a:gd name="connsiteX16" fmla="*/ 3667125 w 5670550"/>
              <a:gd name="connsiteY16" fmla="*/ 1806575 h 1846313"/>
              <a:gd name="connsiteX17" fmla="*/ 3902075 w 5670550"/>
              <a:gd name="connsiteY17" fmla="*/ 1727200 h 1846313"/>
              <a:gd name="connsiteX18" fmla="*/ 4168775 w 5670550"/>
              <a:gd name="connsiteY18" fmla="*/ 1600200 h 1846313"/>
              <a:gd name="connsiteX19" fmla="*/ 4422775 w 5670550"/>
              <a:gd name="connsiteY19" fmla="*/ 1438275 h 1846313"/>
              <a:gd name="connsiteX20" fmla="*/ 4613275 w 5670550"/>
              <a:gd name="connsiteY20" fmla="*/ 1285875 h 1846313"/>
              <a:gd name="connsiteX21" fmla="*/ 4829175 w 5670550"/>
              <a:gd name="connsiteY21" fmla="*/ 1082675 h 1846313"/>
              <a:gd name="connsiteX22" fmla="*/ 5051425 w 5670550"/>
              <a:gd name="connsiteY22" fmla="*/ 838200 h 1846313"/>
              <a:gd name="connsiteX23" fmla="*/ 5194300 w 5670550"/>
              <a:gd name="connsiteY23" fmla="*/ 669925 h 1846313"/>
              <a:gd name="connsiteX24" fmla="*/ 5359400 w 5670550"/>
              <a:gd name="connsiteY24" fmla="*/ 463550 h 1846313"/>
              <a:gd name="connsiteX25" fmla="*/ 5556250 w 5670550"/>
              <a:gd name="connsiteY25" fmla="*/ 184150 h 1846313"/>
              <a:gd name="connsiteX26" fmla="*/ 5670550 w 5670550"/>
              <a:gd name="connsiteY26" fmla="*/ 0 h 1846313"/>
              <a:gd name="connsiteX0" fmla="*/ 0 w 5670550"/>
              <a:gd name="connsiteY0" fmla="*/ 1727200 h 1846313"/>
              <a:gd name="connsiteX1" fmla="*/ 231775 w 5670550"/>
              <a:gd name="connsiteY1" fmla="*/ 1774825 h 1846313"/>
              <a:gd name="connsiteX2" fmla="*/ 508000 w 5670550"/>
              <a:gd name="connsiteY2" fmla="*/ 1812925 h 1846313"/>
              <a:gd name="connsiteX3" fmla="*/ 777875 w 5670550"/>
              <a:gd name="connsiteY3" fmla="*/ 1831975 h 1846313"/>
              <a:gd name="connsiteX4" fmla="*/ 1025525 w 5670550"/>
              <a:gd name="connsiteY4" fmla="*/ 1838325 h 1846313"/>
              <a:gd name="connsiteX5" fmla="*/ 1393825 w 5670550"/>
              <a:gd name="connsiteY5" fmla="*/ 1825625 h 1846313"/>
              <a:gd name="connsiteX6" fmla="*/ 1708150 w 5670550"/>
              <a:gd name="connsiteY6" fmla="*/ 1784350 h 1846313"/>
              <a:gd name="connsiteX7" fmla="*/ 1908175 w 5670550"/>
              <a:gd name="connsiteY7" fmla="*/ 1736725 h 1846313"/>
              <a:gd name="connsiteX8" fmla="*/ 2085975 w 5670550"/>
              <a:gd name="connsiteY8" fmla="*/ 1698625 h 1846313"/>
              <a:gd name="connsiteX9" fmla="*/ 2260600 w 5670550"/>
              <a:gd name="connsiteY9" fmla="*/ 1676400 h 1846313"/>
              <a:gd name="connsiteX10" fmla="*/ 2416175 w 5670550"/>
              <a:gd name="connsiteY10" fmla="*/ 1676400 h 1846313"/>
              <a:gd name="connsiteX11" fmla="*/ 2635250 w 5670550"/>
              <a:gd name="connsiteY11" fmla="*/ 1736725 h 1846313"/>
              <a:gd name="connsiteX12" fmla="*/ 2800350 w 5670550"/>
              <a:gd name="connsiteY12" fmla="*/ 1787525 h 1846313"/>
              <a:gd name="connsiteX13" fmla="*/ 3022600 w 5670550"/>
              <a:gd name="connsiteY13" fmla="*/ 1828800 h 1846313"/>
              <a:gd name="connsiteX14" fmla="*/ 3228975 w 5670550"/>
              <a:gd name="connsiteY14" fmla="*/ 1844675 h 1846313"/>
              <a:gd name="connsiteX15" fmla="*/ 3467100 w 5670550"/>
              <a:gd name="connsiteY15" fmla="*/ 1841500 h 1846313"/>
              <a:gd name="connsiteX16" fmla="*/ 3667125 w 5670550"/>
              <a:gd name="connsiteY16" fmla="*/ 1806575 h 1846313"/>
              <a:gd name="connsiteX17" fmla="*/ 3902075 w 5670550"/>
              <a:gd name="connsiteY17" fmla="*/ 1727200 h 1846313"/>
              <a:gd name="connsiteX18" fmla="*/ 4168775 w 5670550"/>
              <a:gd name="connsiteY18" fmla="*/ 1600200 h 1846313"/>
              <a:gd name="connsiteX19" fmla="*/ 4422775 w 5670550"/>
              <a:gd name="connsiteY19" fmla="*/ 1438275 h 1846313"/>
              <a:gd name="connsiteX20" fmla="*/ 4613275 w 5670550"/>
              <a:gd name="connsiteY20" fmla="*/ 1285875 h 1846313"/>
              <a:gd name="connsiteX21" fmla="*/ 4829175 w 5670550"/>
              <a:gd name="connsiteY21" fmla="*/ 1082675 h 1846313"/>
              <a:gd name="connsiteX22" fmla="*/ 5051425 w 5670550"/>
              <a:gd name="connsiteY22" fmla="*/ 838200 h 1846313"/>
              <a:gd name="connsiteX23" fmla="*/ 5194300 w 5670550"/>
              <a:gd name="connsiteY23" fmla="*/ 669925 h 1846313"/>
              <a:gd name="connsiteX24" fmla="*/ 5359400 w 5670550"/>
              <a:gd name="connsiteY24" fmla="*/ 463550 h 1846313"/>
              <a:gd name="connsiteX25" fmla="*/ 5556250 w 5670550"/>
              <a:gd name="connsiteY25" fmla="*/ 184150 h 1846313"/>
              <a:gd name="connsiteX26" fmla="*/ 5670550 w 5670550"/>
              <a:gd name="connsiteY26" fmla="*/ 0 h 1846313"/>
              <a:gd name="connsiteX0" fmla="*/ 0 w 5670550"/>
              <a:gd name="connsiteY0" fmla="*/ 1727200 h 1846313"/>
              <a:gd name="connsiteX1" fmla="*/ 231775 w 5670550"/>
              <a:gd name="connsiteY1" fmla="*/ 1774825 h 1846313"/>
              <a:gd name="connsiteX2" fmla="*/ 508000 w 5670550"/>
              <a:gd name="connsiteY2" fmla="*/ 1812925 h 1846313"/>
              <a:gd name="connsiteX3" fmla="*/ 777875 w 5670550"/>
              <a:gd name="connsiteY3" fmla="*/ 1831975 h 1846313"/>
              <a:gd name="connsiteX4" fmla="*/ 1025525 w 5670550"/>
              <a:gd name="connsiteY4" fmla="*/ 1838325 h 1846313"/>
              <a:gd name="connsiteX5" fmla="*/ 1393825 w 5670550"/>
              <a:gd name="connsiteY5" fmla="*/ 1825625 h 1846313"/>
              <a:gd name="connsiteX6" fmla="*/ 1708150 w 5670550"/>
              <a:gd name="connsiteY6" fmla="*/ 1784350 h 1846313"/>
              <a:gd name="connsiteX7" fmla="*/ 1908175 w 5670550"/>
              <a:gd name="connsiteY7" fmla="*/ 1736725 h 1846313"/>
              <a:gd name="connsiteX8" fmla="*/ 2085975 w 5670550"/>
              <a:gd name="connsiteY8" fmla="*/ 1698625 h 1846313"/>
              <a:gd name="connsiteX9" fmla="*/ 2260600 w 5670550"/>
              <a:gd name="connsiteY9" fmla="*/ 1676400 h 1846313"/>
              <a:gd name="connsiteX10" fmla="*/ 2460625 w 5670550"/>
              <a:gd name="connsiteY10" fmla="*/ 1682750 h 1846313"/>
              <a:gd name="connsiteX11" fmla="*/ 2635250 w 5670550"/>
              <a:gd name="connsiteY11" fmla="*/ 1736725 h 1846313"/>
              <a:gd name="connsiteX12" fmla="*/ 2800350 w 5670550"/>
              <a:gd name="connsiteY12" fmla="*/ 1787525 h 1846313"/>
              <a:gd name="connsiteX13" fmla="*/ 3022600 w 5670550"/>
              <a:gd name="connsiteY13" fmla="*/ 1828800 h 1846313"/>
              <a:gd name="connsiteX14" fmla="*/ 3228975 w 5670550"/>
              <a:gd name="connsiteY14" fmla="*/ 1844675 h 1846313"/>
              <a:gd name="connsiteX15" fmla="*/ 3467100 w 5670550"/>
              <a:gd name="connsiteY15" fmla="*/ 1841500 h 1846313"/>
              <a:gd name="connsiteX16" fmla="*/ 3667125 w 5670550"/>
              <a:gd name="connsiteY16" fmla="*/ 1806575 h 1846313"/>
              <a:gd name="connsiteX17" fmla="*/ 3902075 w 5670550"/>
              <a:gd name="connsiteY17" fmla="*/ 1727200 h 1846313"/>
              <a:gd name="connsiteX18" fmla="*/ 4168775 w 5670550"/>
              <a:gd name="connsiteY18" fmla="*/ 1600200 h 1846313"/>
              <a:gd name="connsiteX19" fmla="*/ 4422775 w 5670550"/>
              <a:gd name="connsiteY19" fmla="*/ 1438275 h 1846313"/>
              <a:gd name="connsiteX20" fmla="*/ 4613275 w 5670550"/>
              <a:gd name="connsiteY20" fmla="*/ 1285875 h 1846313"/>
              <a:gd name="connsiteX21" fmla="*/ 4829175 w 5670550"/>
              <a:gd name="connsiteY21" fmla="*/ 1082675 h 1846313"/>
              <a:gd name="connsiteX22" fmla="*/ 5051425 w 5670550"/>
              <a:gd name="connsiteY22" fmla="*/ 838200 h 1846313"/>
              <a:gd name="connsiteX23" fmla="*/ 5194300 w 5670550"/>
              <a:gd name="connsiteY23" fmla="*/ 669925 h 1846313"/>
              <a:gd name="connsiteX24" fmla="*/ 5359400 w 5670550"/>
              <a:gd name="connsiteY24" fmla="*/ 463550 h 1846313"/>
              <a:gd name="connsiteX25" fmla="*/ 5556250 w 5670550"/>
              <a:gd name="connsiteY25" fmla="*/ 184150 h 1846313"/>
              <a:gd name="connsiteX26" fmla="*/ 5670550 w 5670550"/>
              <a:gd name="connsiteY26" fmla="*/ 0 h 1846313"/>
              <a:gd name="connsiteX0" fmla="*/ 0 w 5670550"/>
              <a:gd name="connsiteY0" fmla="*/ 1727200 h 1846313"/>
              <a:gd name="connsiteX1" fmla="*/ 231775 w 5670550"/>
              <a:gd name="connsiteY1" fmla="*/ 1774825 h 1846313"/>
              <a:gd name="connsiteX2" fmla="*/ 508000 w 5670550"/>
              <a:gd name="connsiteY2" fmla="*/ 1812925 h 1846313"/>
              <a:gd name="connsiteX3" fmla="*/ 777875 w 5670550"/>
              <a:gd name="connsiteY3" fmla="*/ 1831975 h 1846313"/>
              <a:gd name="connsiteX4" fmla="*/ 1025525 w 5670550"/>
              <a:gd name="connsiteY4" fmla="*/ 1838325 h 1846313"/>
              <a:gd name="connsiteX5" fmla="*/ 1393825 w 5670550"/>
              <a:gd name="connsiteY5" fmla="*/ 1825625 h 1846313"/>
              <a:gd name="connsiteX6" fmla="*/ 1708150 w 5670550"/>
              <a:gd name="connsiteY6" fmla="*/ 1784350 h 1846313"/>
              <a:gd name="connsiteX7" fmla="*/ 1908175 w 5670550"/>
              <a:gd name="connsiteY7" fmla="*/ 1736725 h 1846313"/>
              <a:gd name="connsiteX8" fmla="*/ 2085975 w 5670550"/>
              <a:gd name="connsiteY8" fmla="*/ 1698625 h 1846313"/>
              <a:gd name="connsiteX9" fmla="*/ 2260600 w 5670550"/>
              <a:gd name="connsiteY9" fmla="*/ 1676400 h 1846313"/>
              <a:gd name="connsiteX10" fmla="*/ 2451100 w 5670550"/>
              <a:gd name="connsiteY10" fmla="*/ 1692275 h 1846313"/>
              <a:gd name="connsiteX11" fmla="*/ 2635250 w 5670550"/>
              <a:gd name="connsiteY11" fmla="*/ 1736725 h 1846313"/>
              <a:gd name="connsiteX12" fmla="*/ 2800350 w 5670550"/>
              <a:gd name="connsiteY12" fmla="*/ 1787525 h 1846313"/>
              <a:gd name="connsiteX13" fmla="*/ 3022600 w 5670550"/>
              <a:gd name="connsiteY13" fmla="*/ 1828800 h 1846313"/>
              <a:gd name="connsiteX14" fmla="*/ 3228975 w 5670550"/>
              <a:gd name="connsiteY14" fmla="*/ 1844675 h 1846313"/>
              <a:gd name="connsiteX15" fmla="*/ 3467100 w 5670550"/>
              <a:gd name="connsiteY15" fmla="*/ 1841500 h 1846313"/>
              <a:gd name="connsiteX16" fmla="*/ 3667125 w 5670550"/>
              <a:gd name="connsiteY16" fmla="*/ 1806575 h 1846313"/>
              <a:gd name="connsiteX17" fmla="*/ 3902075 w 5670550"/>
              <a:gd name="connsiteY17" fmla="*/ 1727200 h 1846313"/>
              <a:gd name="connsiteX18" fmla="*/ 4168775 w 5670550"/>
              <a:gd name="connsiteY18" fmla="*/ 1600200 h 1846313"/>
              <a:gd name="connsiteX19" fmla="*/ 4422775 w 5670550"/>
              <a:gd name="connsiteY19" fmla="*/ 1438275 h 1846313"/>
              <a:gd name="connsiteX20" fmla="*/ 4613275 w 5670550"/>
              <a:gd name="connsiteY20" fmla="*/ 1285875 h 1846313"/>
              <a:gd name="connsiteX21" fmla="*/ 4829175 w 5670550"/>
              <a:gd name="connsiteY21" fmla="*/ 1082675 h 1846313"/>
              <a:gd name="connsiteX22" fmla="*/ 5051425 w 5670550"/>
              <a:gd name="connsiteY22" fmla="*/ 838200 h 1846313"/>
              <a:gd name="connsiteX23" fmla="*/ 5194300 w 5670550"/>
              <a:gd name="connsiteY23" fmla="*/ 669925 h 1846313"/>
              <a:gd name="connsiteX24" fmla="*/ 5359400 w 5670550"/>
              <a:gd name="connsiteY24" fmla="*/ 463550 h 1846313"/>
              <a:gd name="connsiteX25" fmla="*/ 5556250 w 5670550"/>
              <a:gd name="connsiteY25" fmla="*/ 184150 h 1846313"/>
              <a:gd name="connsiteX26" fmla="*/ 5670550 w 5670550"/>
              <a:gd name="connsiteY26" fmla="*/ 0 h 1846313"/>
              <a:gd name="connsiteX0" fmla="*/ 0 w 5670550"/>
              <a:gd name="connsiteY0" fmla="*/ 1727200 h 1846313"/>
              <a:gd name="connsiteX1" fmla="*/ 231775 w 5670550"/>
              <a:gd name="connsiteY1" fmla="*/ 1774825 h 1846313"/>
              <a:gd name="connsiteX2" fmla="*/ 508000 w 5670550"/>
              <a:gd name="connsiteY2" fmla="*/ 1812925 h 1846313"/>
              <a:gd name="connsiteX3" fmla="*/ 777875 w 5670550"/>
              <a:gd name="connsiteY3" fmla="*/ 1831975 h 1846313"/>
              <a:gd name="connsiteX4" fmla="*/ 1025525 w 5670550"/>
              <a:gd name="connsiteY4" fmla="*/ 1838325 h 1846313"/>
              <a:gd name="connsiteX5" fmla="*/ 1393825 w 5670550"/>
              <a:gd name="connsiteY5" fmla="*/ 1825625 h 1846313"/>
              <a:gd name="connsiteX6" fmla="*/ 1708150 w 5670550"/>
              <a:gd name="connsiteY6" fmla="*/ 1784350 h 1846313"/>
              <a:gd name="connsiteX7" fmla="*/ 1908175 w 5670550"/>
              <a:gd name="connsiteY7" fmla="*/ 1736725 h 1846313"/>
              <a:gd name="connsiteX8" fmla="*/ 2085975 w 5670550"/>
              <a:gd name="connsiteY8" fmla="*/ 1698625 h 1846313"/>
              <a:gd name="connsiteX9" fmla="*/ 2282825 w 5670550"/>
              <a:gd name="connsiteY9" fmla="*/ 1676400 h 1846313"/>
              <a:gd name="connsiteX10" fmla="*/ 2451100 w 5670550"/>
              <a:gd name="connsiteY10" fmla="*/ 1692275 h 1846313"/>
              <a:gd name="connsiteX11" fmla="*/ 2635250 w 5670550"/>
              <a:gd name="connsiteY11" fmla="*/ 1736725 h 1846313"/>
              <a:gd name="connsiteX12" fmla="*/ 2800350 w 5670550"/>
              <a:gd name="connsiteY12" fmla="*/ 1787525 h 1846313"/>
              <a:gd name="connsiteX13" fmla="*/ 3022600 w 5670550"/>
              <a:gd name="connsiteY13" fmla="*/ 1828800 h 1846313"/>
              <a:gd name="connsiteX14" fmla="*/ 3228975 w 5670550"/>
              <a:gd name="connsiteY14" fmla="*/ 1844675 h 1846313"/>
              <a:gd name="connsiteX15" fmla="*/ 3467100 w 5670550"/>
              <a:gd name="connsiteY15" fmla="*/ 1841500 h 1846313"/>
              <a:gd name="connsiteX16" fmla="*/ 3667125 w 5670550"/>
              <a:gd name="connsiteY16" fmla="*/ 1806575 h 1846313"/>
              <a:gd name="connsiteX17" fmla="*/ 3902075 w 5670550"/>
              <a:gd name="connsiteY17" fmla="*/ 1727200 h 1846313"/>
              <a:gd name="connsiteX18" fmla="*/ 4168775 w 5670550"/>
              <a:gd name="connsiteY18" fmla="*/ 1600200 h 1846313"/>
              <a:gd name="connsiteX19" fmla="*/ 4422775 w 5670550"/>
              <a:gd name="connsiteY19" fmla="*/ 1438275 h 1846313"/>
              <a:gd name="connsiteX20" fmla="*/ 4613275 w 5670550"/>
              <a:gd name="connsiteY20" fmla="*/ 1285875 h 1846313"/>
              <a:gd name="connsiteX21" fmla="*/ 4829175 w 5670550"/>
              <a:gd name="connsiteY21" fmla="*/ 1082675 h 1846313"/>
              <a:gd name="connsiteX22" fmla="*/ 5051425 w 5670550"/>
              <a:gd name="connsiteY22" fmla="*/ 838200 h 1846313"/>
              <a:gd name="connsiteX23" fmla="*/ 5194300 w 5670550"/>
              <a:gd name="connsiteY23" fmla="*/ 669925 h 1846313"/>
              <a:gd name="connsiteX24" fmla="*/ 5359400 w 5670550"/>
              <a:gd name="connsiteY24" fmla="*/ 463550 h 1846313"/>
              <a:gd name="connsiteX25" fmla="*/ 5556250 w 5670550"/>
              <a:gd name="connsiteY25" fmla="*/ 184150 h 1846313"/>
              <a:gd name="connsiteX26" fmla="*/ 5670550 w 5670550"/>
              <a:gd name="connsiteY26" fmla="*/ 0 h 184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70550" h="1846313">
                <a:moveTo>
                  <a:pt x="0" y="1727200"/>
                </a:moveTo>
                <a:cubicBezTo>
                  <a:pt x="73554" y="1743869"/>
                  <a:pt x="147108" y="1760538"/>
                  <a:pt x="231775" y="1774825"/>
                </a:cubicBezTo>
                <a:cubicBezTo>
                  <a:pt x="316442" y="1789112"/>
                  <a:pt x="416983" y="1803400"/>
                  <a:pt x="508000" y="1812925"/>
                </a:cubicBezTo>
                <a:cubicBezTo>
                  <a:pt x="599017" y="1822450"/>
                  <a:pt x="691621" y="1827742"/>
                  <a:pt x="777875" y="1831975"/>
                </a:cubicBezTo>
                <a:cubicBezTo>
                  <a:pt x="864129" y="1836208"/>
                  <a:pt x="922867" y="1839383"/>
                  <a:pt x="1025525" y="1838325"/>
                </a:cubicBezTo>
                <a:cubicBezTo>
                  <a:pt x="1128183" y="1837267"/>
                  <a:pt x="1280054" y="1834621"/>
                  <a:pt x="1393825" y="1825625"/>
                </a:cubicBezTo>
                <a:cubicBezTo>
                  <a:pt x="1507596" y="1816629"/>
                  <a:pt x="1622425" y="1799167"/>
                  <a:pt x="1708150" y="1784350"/>
                </a:cubicBezTo>
                <a:cubicBezTo>
                  <a:pt x="1793875" y="1769533"/>
                  <a:pt x="1845204" y="1751012"/>
                  <a:pt x="1908175" y="1736725"/>
                </a:cubicBezTo>
                <a:cubicBezTo>
                  <a:pt x="1971146" y="1722438"/>
                  <a:pt x="2023533" y="1708679"/>
                  <a:pt x="2085975" y="1698625"/>
                </a:cubicBezTo>
                <a:cubicBezTo>
                  <a:pt x="2148417" y="1688571"/>
                  <a:pt x="2221971" y="1677458"/>
                  <a:pt x="2282825" y="1676400"/>
                </a:cubicBezTo>
                <a:cubicBezTo>
                  <a:pt x="2343679" y="1675342"/>
                  <a:pt x="2392363" y="1682221"/>
                  <a:pt x="2451100" y="1692275"/>
                </a:cubicBezTo>
                <a:cubicBezTo>
                  <a:pt x="2509837" y="1702329"/>
                  <a:pt x="2577042" y="1720850"/>
                  <a:pt x="2635250" y="1736725"/>
                </a:cubicBezTo>
                <a:cubicBezTo>
                  <a:pt x="2693458" y="1752600"/>
                  <a:pt x="2735792" y="1772179"/>
                  <a:pt x="2800350" y="1787525"/>
                </a:cubicBezTo>
                <a:cubicBezTo>
                  <a:pt x="2864908" y="1802871"/>
                  <a:pt x="2951163" y="1819275"/>
                  <a:pt x="3022600" y="1828800"/>
                </a:cubicBezTo>
                <a:cubicBezTo>
                  <a:pt x="3094038" y="1838325"/>
                  <a:pt x="3154892" y="1842558"/>
                  <a:pt x="3228975" y="1844675"/>
                </a:cubicBezTo>
                <a:cubicBezTo>
                  <a:pt x="3303058" y="1846792"/>
                  <a:pt x="3394075" y="1847850"/>
                  <a:pt x="3467100" y="1841500"/>
                </a:cubicBezTo>
                <a:cubicBezTo>
                  <a:pt x="3540125" y="1835150"/>
                  <a:pt x="3594629" y="1825625"/>
                  <a:pt x="3667125" y="1806575"/>
                </a:cubicBezTo>
                <a:cubicBezTo>
                  <a:pt x="3739621" y="1787525"/>
                  <a:pt x="3818467" y="1761596"/>
                  <a:pt x="3902075" y="1727200"/>
                </a:cubicBezTo>
                <a:cubicBezTo>
                  <a:pt x="3985683" y="1692804"/>
                  <a:pt x="4081992" y="1648354"/>
                  <a:pt x="4168775" y="1600200"/>
                </a:cubicBezTo>
                <a:cubicBezTo>
                  <a:pt x="4255558" y="1552046"/>
                  <a:pt x="4348692" y="1490662"/>
                  <a:pt x="4422775" y="1438275"/>
                </a:cubicBezTo>
                <a:cubicBezTo>
                  <a:pt x="4496858" y="1385888"/>
                  <a:pt x="4545542" y="1345142"/>
                  <a:pt x="4613275" y="1285875"/>
                </a:cubicBezTo>
                <a:cubicBezTo>
                  <a:pt x="4681008" y="1226608"/>
                  <a:pt x="4756150" y="1157287"/>
                  <a:pt x="4829175" y="1082675"/>
                </a:cubicBezTo>
                <a:cubicBezTo>
                  <a:pt x="4902200" y="1008062"/>
                  <a:pt x="4990571" y="906992"/>
                  <a:pt x="5051425" y="838200"/>
                </a:cubicBezTo>
                <a:cubicBezTo>
                  <a:pt x="5112279" y="769408"/>
                  <a:pt x="5142971" y="732367"/>
                  <a:pt x="5194300" y="669925"/>
                </a:cubicBezTo>
                <a:cubicBezTo>
                  <a:pt x="5245629" y="607483"/>
                  <a:pt x="5299075" y="544512"/>
                  <a:pt x="5359400" y="463550"/>
                </a:cubicBezTo>
                <a:cubicBezTo>
                  <a:pt x="5419725" y="382587"/>
                  <a:pt x="5504392" y="261408"/>
                  <a:pt x="5556250" y="184150"/>
                </a:cubicBezTo>
                <a:cubicBezTo>
                  <a:pt x="5608108" y="106892"/>
                  <a:pt x="5639329" y="53446"/>
                  <a:pt x="5670550" y="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E57B68-4B26-8CD4-EC9B-2EB7D27BC360}"/>
              </a:ext>
            </a:extLst>
          </p:cNvPr>
          <p:cNvCxnSpPr>
            <a:cxnSpLocks/>
          </p:cNvCxnSpPr>
          <p:nvPr/>
        </p:nvCxnSpPr>
        <p:spPr>
          <a:xfrm>
            <a:off x="752609" y="5515829"/>
            <a:ext cx="431750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13BCA0-2492-FD8F-59DB-073A22A3855E}"/>
                  </a:ext>
                </a:extLst>
              </p:cNvPr>
              <p:cNvSpPr txBox="1"/>
              <p:nvPr/>
            </p:nvSpPr>
            <p:spPr>
              <a:xfrm>
                <a:off x="5085953" y="5238830"/>
                <a:ext cx="40716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13BCA0-2492-FD8F-59DB-073A22A38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953" y="5238830"/>
                <a:ext cx="407163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9B50B8-B8DC-6F77-1195-C245583EC1AF}"/>
              </a:ext>
            </a:extLst>
          </p:cNvPr>
          <p:cNvSpPr/>
          <p:nvPr/>
        </p:nvSpPr>
        <p:spPr>
          <a:xfrm>
            <a:off x="1926589" y="3743398"/>
            <a:ext cx="829732" cy="733928"/>
          </a:xfrm>
          <a:custGeom>
            <a:avLst/>
            <a:gdLst>
              <a:gd name="connsiteX0" fmla="*/ 0 w 829248"/>
              <a:gd name="connsiteY0" fmla="*/ 0 h 731168"/>
              <a:gd name="connsiteX1" fmla="*/ 169333 w 829248"/>
              <a:gd name="connsiteY1" fmla="*/ 186266 h 731168"/>
              <a:gd name="connsiteX2" fmla="*/ 304800 w 829248"/>
              <a:gd name="connsiteY2" fmla="*/ 334433 h 731168"/>
              <a:gd name="connsiteX3" fmla="*/ 452966 w 829248"/>
              <a:gd name="connsiteY3" fmla="*/ 478366 h 731168"/>
              <a:gd name="connsiteX4" fmla="*/ 643466 w 829248"/>
              <a:gd name="connsiteY4" fmla="*/ 635000 h 731168"/>
              <a:gd name="connsiteX5" fmla="*/ 808566 w 829248"/>
              <a:gd name="connsiteY5" fmla="*/ 719666 h 731168"/>
              <a:gd name="connsiteX6" fmla="*/ 821266 w 829248"/>
              <a:gd name="connsiteY6" fmla="*/ 728133 h 73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9248" h="731168">
                <a:moveTo>
                  <a:pt x="0" y="0"/>
                </a:moveTo>
                <a:lnTo>
                  <a:pt x="169333" y="186266"/>
                </a:lnTo>
                <a:cubicBezTo>
                  <a:pt x="220133" y="242005"/>
                  <a:pt x="257528" y="285750"/>
                  <a:pt x="304800" y="334433"/>
                </a:cubicBezTo>
                <a:cubicBezTo>
                  <a:pt x="352072" y="383116"/>
                  <a:pt x="396522" y="428272"/>
                  <a:pt x="452966" y="478366"/>
                </a:cubicBezTo>
                <a:cubicBezTo>
                  <a:pt x="509410" y="528460"/>
                  <a:pt x="584199" y="594783"/>
                  <a:pt x="643466" y="635000"/>
                </a:cubicBezTo>
                <a:cubicBezTo>
                  <a:pt x="702733" y="675217"/>
                  <a:pt x="778933" y="704144"/>
                  <a:pt x="808566" y="719666"/>
                </a:cubicBezTo>
                <a:cubicBezTo>
                  <a:pt x="838199" y="735188"/>
                  <a:pt x="829732" y="731660"/>
                  <a:pt x="821266" y="728133"/>
                </a:cubicBezTo>
              </a:path>
            </a:pathLst>
          </a:custGeom>
          <a:noFill/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09EFC0-DA68-C55A-A9C5-3CE0B0F64196}"/>
              </a:ext>
            </a:extLst>
          </p:cNvPr>
          <p:cNvSpPr/>
          <p:nvPr/>
        </p:nvSpPr>
        <p:spPr>
          <a:xfrm>
            <a:off x="2705523" y="4374164"/>
            <a:ext cx="1837266" cy="425000"/>
          </a:xfrm>
          <a:custGeom>
            <a:avLst/>
            <a:gdLst>
              <a:gd name="connsiteX0" fmla="*/ 0 w 1794934"/>
              <a:gd name="connsiteY0" fmla="*/ 292100 h 425000"/>
              <a:gd name="connsiteX1" fmla="*/ 169334 w 1794934"/>
              <a:gd name="connsiteY1" fmla="*/ 309034 h 425000"/>
              <a:gd name="connsiteX2" fmla="*/ 338667 w 1794934"/>
              <a:gd name="connsiteY2" fmla="*/ 364067 h 425000"/>
              <a:gd name="connsiteX3" fmla="*/ 512234 w 1794934"/>
              <a:gd name="connsiteY3" fmla="*/ 406400 h 425000"/>
              <a:gd name="connsiteX4" fmla="*/ 719667 w 1794934"/>
              <a:gd name="connsiteY4" fmla="*/ 423334 h 425000"/>
              <a:gd name="connsiteX5" fmla="*/ 889000 w 1794934"/>
              <a:gd name="connsiteY5" fmla="*/ 419100 h 425000"/>
              <a:gd name="connsiteX6" fmla="*/ 1138767 w 1794934"/>
              <a:gd name="connsiteY6" fmla="*/ 376767 h 425000"/>
              <a:gd name="connsiteX7" fmla="*/ 1388534 w 1794934"/>
              <a:gd name="connsiteY7" fmla="*/ 270934 h 425000"/>
              <a:gd name="connsiteX8" fmla="*/ 1617134 w 1794934"/>
              <a:gd name="connsiteY8" fmla="*/ 139700 h 425000"/>
              <a:gd name="connsiteX9" fmla="*/ 1794934 w 1794934"/>
              <a:gd name="connsiteY9" fmla="*/ 0 h 4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94934" h="425000">
                <a:moveTo>
                  <a:pt x="0" y="292100"/>
                </a:moveTo>
                <a:cubicBezTo>
                  <a:pt x="56445" y="294570"/>
                  <a:pt x="112890" y="297040"/>
                  <a:pt x="169334" y="309034"/>
                </a:cubicBezTo>
                <a:cubicBezTo>
                  <a:pt x="225778" y="321028"/>
                  <a:pt x="281517" y="347839"/>
                  <a:pt x="338667" y="364067"/>
                </a:cubicBezTo>
                <a:cubicBezTo>
                  <a:pt x="395817" y="380295"/>
                  <a:pt x="448734" y="396522"/>
                  <a:pt x="512234" y="406400"/>
                </a:cubicBezTo>
                <a:cubicBezTo>
                  <a:pt x="575734" y="416278"/>
                  <a:pt x="656873" y="421217"/>
                  <a:pt x="719667" y="423334"/>
                </a:cubicBezTo>
                <a:cubicBezTo>
                  <a:pt x="782461" y="425451"/>
                  <a:pt x="819150" y="426861"/>
                  <a:pt x="889000" y="419100"/>
                </a:cubicBezTo>
                <a:cubicBezTo>
                  <a:pt x="958850" y="411339"/>
                  <a:pt x="1055511" y="401461"/>
                  <a:pt x="1138767" y="376767"/>
                </a:cubicBezTo>
                <a:cubicBezTo>
                  <a:pt x="1222023" y="352073"/>
                  <a:pt x="1308806" y="310445"/>
                  <a:pt x="1388534" y="270934"/>
                </a:cubicBezTo>
                <a:cubicBezTo>
                  <a:pt x="1468262" y="231423"/>
                  <a:pt x="1549401" y="184856"/>
                  <a:pt x="1617134" y="139700"/>
                </a:cubicBezTo>
                <a:cubicBezTo>
                  <a:pt x="1684867" y="94544"/>
                  <a:pt x="1739900" y="47272"/>
                  <a:pt x="1794934" y="0"/>
                </a:cubicBezTo>
              </a:path>
            </a:pathLst>
          </a:custGeom>
          <a:noFill/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4DDB81-3F00-4842-77EF-4680CD9D7956}"/>
              </a:ext>
            </a:extLst>
          </p:cNvPr>
          <p:cNvCxnSpPr>
            <a:cxnSpLocks/>
            <a:stCxn id="11" idx="5"/>
          </p:cNvCxnSpPr>
          <p:nvPr/>
        </p:nvCxnSpPr>
        <p:spPr>
          <a:xfrm flipH="1">
            <a:off x="2726686" y="4465781"/>
            <a:ext cx="8941" cy="168732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CDFC4B-9961-F871-E561-45A05AA4F401}"/>
              </a:ext>
            </a:extLst>
          </p:cNvPr>
          <p:cNvSpPr txBox="1"/>
          <p:nvPr/>
        </p:nvSpPr>
        <p:spPr>
          <a:xfrm>
            <a:off x="795443" y="5632724"/>
            <a:ext cx="4497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force is stochastically set to one of adiabatic forces.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AF77A5D-B1FD-8CC1-4CBC-E6E53711A3D8}"/>
              </a:ext>
            </a:extLst>
          </p:cNvPr>
          <p:cNvSpPr/>
          <p:nvPr/>
        </p:nvSpPr>
        <p:spPr>
          <a:xfrm>
            <a:off x="1340790" y="2295729"/>
            <a:ext cx="1529882" cy="1910096"/>
          </a:xfrm>
          <a:custGeom>
            <a:avLst/>
            <a:gdLst>
              <a:gd name="connsiteX0" fmla="*/ 0 w 829248"/>
              <a:gd name="connsiteY0" fmla="*/ 0 h 731168"/>
              <a:gd name="connsiteX1" fmla="*/ 169333 w 829248"/>
              <a:gd name="connsiteY1" fmla="*/ 186266 h 731168"/>
              <a:gd name="connsiteX2" fmla="*/ 304800 w 829248"/>
              <a:gd name="connsiteY2" fmla="*/ 334433 h 731168"/>
              <a:gd name="connsiteX3" fmla="*/ 452966 w 829248"/>
              <a:gd name="connsiteY3" fmla="*/ 478366 h 731168"/>
              <a:gd name="connsiteX4" fmla="*/ 643466 w 829248"/>
              <a:gd name="connsiteY4" fmla="*/ 635000 h 731168"/>
              <a:gd name="connsiteX5" fmla="*/ 808566 w 829248"/>
              <a:gd name="connsiteY5" fmla="*/ 719666 h 731168"/>
              <a:gd name="connsiteX6" fmla="*/ 821266 w 829248"/>
              <a:gd name="connsiteY6" fmla="*/ 728133 h 731168"/>
              <a:gd name="connsiteX0" fmla="*/ 0 w 1640048"/>
              <a:gd name="connsiteY0" fmla="*/ 0 h 1916102"/>
              <a:gd name="connsiteX1" fmla="*/ 980133 w 1640048"/>
              <a:gd name="connsiteY1" fmla="*/ 1371200 h 1916102"/>
              <a:gd name="connsiteX2" fmla="*/ 1115600 w 1640048"/>
              <a:gd name="connsiteY2" fmla="*/ 1519367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560992 w 1640048"/>
              <a:gd name="connsiteY1" fmla="*/ 871198 h 1916102"/>
              <a:gd name="connsiteX2" fmla="*/ 1115600 w 1640048"/>
              <a:gd name="connsiteY2" fmla="*/ 1519367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560992 w 1640048"/>
              <a:gd name="connsiteY1" fmla="*/ 871198 h 1916102"/>
              <a:gd name="connsiteX2" fmla="*/ 1067501 w 1640048"/>
              <a:gd name="connsiteY2" fmla="*/ 1512517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560992 w 1640048"/>
              <a:gd name="connsiteY1" fmla="*/ 871198 h 1916102"/>
              <a:gd name="connsiteX2" fmla="*/ 868237 w 1640048"/>
              <a:gd name="connsiteY2" fmla="*/ 1300188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464796 w 1640048"/>
              <a:gd name="connsiteY1" fmla="*/ 761609 h 1916102"/>
              <a:gd name="connsiteX2" fmla="*/ 868237 w 1640048"/>
              <a:gd name="connsiteY2" fmla="*/ 1300188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464796 w 1640048"/>
              <a:gd name="connsiteY1" fmla="*/ 761609 h 1916102"/>
              <a:gd name="connsiteX2" fmla="*/ 868237 w 1640048"/>
              <a:gd name="connsiteY2" fmla="*/ 1300188 h 1916102"/>
              <a:gd name="connsiteX3" fmla="*/ 1243152 w 1640048"/>
              <a:gd name="connsiteY3" fmla="*/ 167015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577832"/>
              <a:gd name="connsiteY0" fmla="*/ 0 h 1816463"/>
              <a:gd name="connsiteX1" fmla="*/ 402580 w 1577832"/>
              <a:gd name="connsiteY1" fmla="*/ 661970 h 1816463"/>
              <a:gd name="connsiteX2" fmla="*/ 806021 w 1577832"/>
              <a:gd name="connsiteY2" fmla="*/ 1200549 h 1816463"/>
              <a:gd name="connsiteX3" fmla="*/ 1180936 w 1577832"/>
              <a:gd name="connsiteY3" fmla="*/ 1570511 h 1816463"/>
              <a:gd name="connsiteX4" fmla="*/ 1392050 w 1577832"/>
              <a:gd name="connsiteY4" fmla="*/ 1720295 h 1816463"/>
              <a:gd name="connsiteX5" fmla="*/ 1557150 w 1577832"/>
              <a:gd name="connsiteY5" fmla="*/ 1804961 h 1816463"/>
              <a:gd name="connsiteX6" fmla="*/ 1569850 w 1577832"/>
              <a:gd name="connsiteY6" fmla="*/ 1813428 h 1816463"/>
              <a:gd name="connsiteX0" fmla="*/ 0 w 1577832"/>
              <a:gd name="connsiteY0" fmla="*/ 0 h 1816463"/>
              <a:gd name="connsiteX1" fmla="*/ 402580 w 1577832"/>
              <a:gd name="connsiteY1" fmla="*/ 661970 h 1816463"/>
              <a:gd name="connsiteX2" fmla="*/ 806021 w 1577832"/>
              <a:gd name="connsiteY2" fmla="*/ 1200549 h 1816463"/>
              <a:gd name="connsiteX3" fmla="*/ 1180936 w 1577832"/>
              <a:gd name="connsiteY3" fmla="*/ 1570511 h 1816463"/>
              <a:gd name="connsiteX4" fmla="*/ 1392050 w 1577832"/>
              <a:gd name="connsiteY4" fmla="*/ 1720295 h 1816463"/>
              <a:gd name="connsiteX5" fmla="*/ 1557150 w 1577832"/>
              <a:gd name="connsiteY5" fmla="*/ 1804961 h 1816463"/>
              <a:gd name="connsiteX6" fmla="*/ 1569850 w 1577832"/>
              <a:gd name="connsiteY6" fmla="*/ 1813428 h 181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7832" h="1816463">
                <a:moveTo>
                  <a:pt x="0" y="0"/>
                </a:moveTo>
                <a:cubicBezTo>
                  <a:pt x="36797" y="62089"/>
                  <a:pt x="346136" y="599881"/>
                  <a:pt x="402580" y="661970"/>
                </a:cubicBezTo>
                <a:cubicBezTo>
                  <a:pt x="453380" y="717709"/>
                  <a:pt x="676295" y="1049126"/>
                  <a:pt x="806021" y="1200549"/>
                </a:cubicBezTo>
                <a:cubicBezTo>
                  <a:pt x="935747" y="1351972"/>
                  <a:pt x="1083265" y="1483887"/>
                  <a:pt x="1180936" y="1570511"/>
                </a:cubicBezTo>
                <a:cubicBezTo>
                  <a:pt x="1278608" y="1657135"/>
                  <a:pt x="1329348" y="1681220"/>
                  <a:pt x="1392050" y="1720295"/>
                </a:cubicBezTo>
                <a:cubicBezTo>
                  <a:pt x="1454752" y="1759370"/>
                  <a:pt x="1527517" y="1789439"/>
                  <a:pt x="1557150" y="1804961"/>
                </a:cubicBezTo>
                <a:cubicBezTo>
                  <a:pt x="1586783" y="1820483"/>
                  <a:pt x="1578316" y="1816955"/>
                  <a:pt x="1569850" y="1813428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8D58848-9E13-C7E8-A79E-D1A80B40902C}"/>
              </a:ext>
            </a:extLst>
          </p:cNvPr>
          <p:cNvSpPr/>
          <p:nvPr/>
        </p:nvSpPr>
        <p:spPr>
          <a:xfrm>
            <a:off x="2873188" y="3497951"/>
            <a:ext cx="2239783" cy="1152437"/>
          </a:xfrm>
          <a:custGeom>
            <a:avLst/>
            <a:gdLst>
              <a:gd name="connsiteX0" fmla="*/ 0 w 1794934"/>
              <a:gd name="connsiteY0" fmla="*/ 292100 h 425000"/>
              <a:gd name="connsiteX1" fmla="*/ 169334 w 1794934"/>
              <a:gd name="connsiteY1" fmla="*/ 309034 h 425000"/>
              <a:gd name="connsiteX2" fmla="*/ 338667 w 1794934"/>
              <a:gd name="connsiteY2" fmla="*/ 364067 h 425000"/>
              <a:gd name="connsiteX3" fmla="*/ 512234 w 1794934"/>
              <a:gd name="connsiteY3" fmla="*/ 406400 h 425000"/>
              <a:gd name="connsiteX4" fmla="*/ 719667 w 1794934"/>
              <a:gd name="connsiteY4" fmla="*/ 423334 h 425000"/>
              <a:gd name="connsiteX5" fmla="*/ 889000 w 1794934"/>
              <a:gd name="connsiteY5" fmla="*/ 419100 h 425000"/>
              <a:gd name="connsiteX6" fmla="*/ 1138767 w 1794934"/>
              <a:gd name="connsiteY6" fmla="*/ 376767 h 425000"/>
              <a:gd name="connsiteX7" fmla="*/ 1388534 w 1794934"/>
              <a:gd name="connsiteY7" fmla="*/ 270934 h 425000"/>
              <a:gd name="connsiteX8" fmla="*/ 1617134 w 1794934"/>
              <a:gd name="connsiteY8" fmla="*/ 139700 h 425000"/>
              <a:gd name="connsiteX9" fmla="*/ 1794934 w 1794934"/>
              <a:gd name="connsiteY9" fmla="*/ 0 h 425000"/>
              <a:gd name="connsiteX0" fmla="*/ 0 w 2110623"/>
              <a:gd name="connsiteY0" fmla="*/ 787114 h 920014"/>
              <a:gd name="connsiteX1" fmla="*/ 169334 w 2110623"/>
              <a:gd name="connsiteY1" fmla="*/ 804048 h 920014"/>
              <a:gd name="connsiteX2" fmla="*/ 338667 w 2110623"/>
              <a:gd name="connsiteY2" fmla="*/ 859081 h 920014"/>
              <a:gd name="connsiteX3" fmla="*/ 512234 w 2110623"/>
              <a:gd name="connsiteY3" fmla="*/ 901414 h 920014"/>
              <a:gd name="connsiteX4" fmla="*/ 719667 w 2110623"/>
              <a:gd name="connsiteY4" fmla="*/ 918348 h 920014"/>
              <a:gd name="connsiteX5" fmla="*/ 889000 w 2110623"/>
              <a:gd name="connsiteY5" fmla="*/ 914114 h 920014"/>
              <a:gd name="connsiteX6" fmla="*/ 1138767 w 2110623"/>
              <a:gd name="connsiteY6" fmla="*/ 871781 h 920014"/>
              <a:gd name="connsiteX7" fmla="*/ 1388534 w 2110623"/>
              <a:gd name="connsiteY7" fmla="*/ 765948 h 920014"/>
              <a:gd name="connsiteX8" fmla="*/ 1617134 w 2110623"/>
              <a:gd name="connsiteY8" fmla="*/ 634714 h 920014"/>
              <a:gd name="connsiteX9" fmla="*/ 2110623 w 2110623"/>
              <a:gd name="connsiteY9" fmla="*/ 0 h 920014"/>
              <a:gd name="connsiteX0" fmla="*/ 0 w 2251675"/>
              <a:gd name="connsiteY0" fmla="*/ 903992 h 1036892"/>
              <a:gd name="connsiteX1" fmla="*/ 169334 w 2251675"/>
              <a:gd name="connsiteY1" fmla="*/ 920926 h 1036892"/>
              <a:gd name="connsiteX2" fmla="*/ 338667 w 2251675"/>
              <a:gd name="connsiteY2" fmla="*/ 975959 h 1036892"/>
              <a:gd name="connsiteX3" fmla="*/ 512234 w 2251675"/>
              <a:gd name="connsiteY3" fmla="*/ 1018292 h 1036892"/>
              <a:gd name="connsiteX4" fmla="*/ 719667 w 2251675"/>
              <a:gd name="connsiteY4" fmla="*/ 1035226 h 1036892"/>
              <a:gd name="connsiteX5" fmla="*/ 889000 w 2251675"/>
              <a:gd name="connsiteY5" fmla="*/ 1030992 h 1036892"/>
              <a:gd name="connsiteX6" fmla="*/ 1138767 w 2251675"/>
              <a:gd name="connsiteY6" fmla="*/ 988659 h 1036892"/>
              <a:gd name="connsiteX7" fmla="*/ 1388534 w 2251675"/>
              <a:gd name="connsiteY7" fmla="*/ 882826 h 1036892"/>
              <a:gd name="connsiteX8" fmla="*/ 1617134 w 2251675"/>
              <a:gd name="connsiteY8" fmla="*/ 751592 h 1036892"/>
              <a:gd name="connsiteX9" fmla="*/ 2251675 w 2251675"/>
              <a:gd name="connsiteY9" fmla="*/ 0 h 1036892"/>
              <a:gd name="connsiteX0" fmla="*/ 0 w 2251675"/>
              <a:gd name="connsiteY0" fmla="*/ 903992 h 1036892"/>
              <a:gd name="connsiteX1" fmla="*/ 169334 w 2251675"/>
              <a:gd name="connsiteY1" fmla="*/ 920926 h 1036892"/>
              <a:gd name="connsiteX2" fmla="*/ 338667 w 2251675"/>
              <a:gd name="connsiteY2" fmla="*/ 975959 h 1036892"/>
              <a:gd name="connsiteX3" fmla="*/ 512234 w 2251675"/>
              <a:gd name="connsiteY3" fmla="*/ 1018292 h 1036892"/>
              <a:gd name="connsiteX4" fmla="*/ 719667 w 2251675"/>
              <a:gd name="connsiteY4" fmla="*/ 1035226 h 1036892"/>
              <a:gd name="connsiteX5" fmla="*/ 889000 w 2251675"/>
              <a:gd name="connsiteY5" fmla="*/ 1030992 h 1036892"/>
              <a:gd name="connsiteX6" fmla="*/ 1138767 w 2251675"/>
              <a:gd name="connsiteY6" fmla="*/ 988659 h 1036892"/>
              <a:gd name="connsiteX7" fmla="*/ 1388534 w 2251675"/>
              <a:gd name="connsiteY7" fmla="*/ 882826 h 1036892"/>
              <a:gd name="connsiteX8" fmla="*/ 1724603 w 2251675"/>
              <a:gd name="connsiteY8" fmla="*/ 600338 h 1036892"/>
              <a:gd name="connsiteX9" fmla="*/ 2251675 w 2251675"/>
              <a:gd name="connsiteY9" fmla="*/ 0 h 1036892"/>
              <a:gd name="connsiteX0" fmla="*/ 0 w 2251675"/>
              <a:gd name="connsiteY0" fmla="*/ 903992 h 1120925"/>
              <a:gd name="connsiteX1" fmla="*/ 169334 w 2251675"/>
              <a:gd name="connsiteY1" fmla="*/ 920926 h 1120925"/>
              <a:gd name="connsiteX2" fmla="*/ 338667 w 2251675"/>
              <a:gd name="connsiteY2" fmla="*/ 975959 h 1120925"/>
              <a:gd name="connsiteX3" fmla="*/ 512234 w 2251675"/>
              <a:gd name="connsiteY3" fmla="*/ 1018292 h 1120925"/>
              <a:gd name="connsiteX4" fmla="*/ 719667 w 2251675"/>
              <a:gd name="connsiteY4" fmla="*/ 1035226 h 1120925"/>
              <a:gd name="connsiteX5" fmla="*/ 862132 w 2251675"/>
              <a:gd name="connsiteY5" fmla="*/ 1120370 h 1120925"/>
              <a:gd name="connsiteX6" fmla="*/ 1138767 w 2251675"/>
              <a:gd name="connsiteY6" fmla="*/ 988659 h 1120925"/>
              <a:gd name="connsiteX7" fmla="*/ 1388534 w 2251675"/>
              <a:gd name="connsiteY7" fmla="*/ 882826 h 1120925"/>
              <a:gd name="connsiteX8" fmla="*/ 1724603 w 2251675"/>
              <a:gd name="connsiteY8" fmla="*/ 600338 h 1120925"/>
              <a:gd name="connsiteX9" fmla="*/ 2251675 w 2251675"/>
              <a:gd name="connsiteY9" fmla="*/ 0 h 1120925"/>
              <a:gd name="connsiteX0" fmla="*/ 0 w 2251675"/>
              <a:gd name="connsiteY0" fmla="*/ 903992 h 1128520"/>
              <a:gd name="connsiteX1" fmla="*/ 169334 w 2251675"/>
              <a:gd name="connsiteY1" fmla="*/ 920926 h 1128520"/>
              <a:gd name="connsiteX2" fmla="*/ 338667 w 2251675"/>
              <a:gd name="connsiteY2" fmla="*/ 975959 h 1128520"/>
              <a:gd name="connsiteX3" fmla="*/ 512234 w 2251675"/>
              <a:gd name="connsiteY3" fmla="*/ 1018292 h 1128520"/>
              <a:gd name="connsiteX4" fmla="*/ 706234 w 2251675"/>
              <a:gd name="connsiteY4" fmla="*/ 1103978 h 1128520"/>
              <a:gd name="connsiteX5" fmla="*/ 862132 w 2251675"/>
              <a:gd name="connsiteY5" fmla="*/ 1120370 h 1128520"/>
              <a:gd name="connsiteX6" fmla="*/ 1138767 w 2251675"/>
              <a:gd name="connsiteY6" fmla="*/ 988659 h 1128520"/>
              <a:gd name="connsiteX7" fmla="*/ 1388534 w 2251675"/>
              <a:gd name="connsiteY7" fmla="*/ 882826 h 1128520"/>
              <a:gd name="connsiteX8" fmla="*/ 1724603 w 2251675"/>
              <a:gd name="connsiteY8" fmla="*/ 600338 h 1128520"/>
              <a:gd name="connsiteX9" fmla="*/ 2251675 w 2251675"/>
              <a:gd name="connsiteY9" fmla="*/ 0 h 1128520"/>
              <a:gd name="connsiteX0" fmla="*/ 0 w 2251675"/>
              <a:gd name="connsiteY0" fmla="*/ 903992 h 1126430"/>
              <a:gd name="connsiteX1" fmla="*/ 169334 w 2251675"/>
              <a:gd name="connsiteY1" fmla="*/ 920926 h 1126430"/>
              <a:gd name="connsiteX2" fmla="*/ 338667 w 2251675"/>
              <a:gd name="connsiteY2" fmla="*/ 975959 h 1126430"/>
              <a:gd name="connsiteX3" fmla="*/ 505518 w 2251675"/>
              <a:gd name="connsiteY3" fmla="*/ 1100794 h 1126430"/>
              <a:gd name="connsiteX4" fmla="*/ 706234 w 2251675"/>
              <a:gd name="connsiteY4" fmla="*/ 1103978 h 1126430"/>
              <a:gd name="connsiteX5" fmla="*/ 862132 w 2251675"/>
              <a:gd name="connsiteY5" fmla="*/ 1120370 h 1126430"/>
              <a:gd name="connsiteX6" fmla="*/ 1138767 w 2251675"/>
              <a:gd name="connsiteY6" fmla="*/ 988659 h 1126430"/>
              <a:gd name="connsiteX7" fmla="*/ 1388534 w 2251675"/>
              <a:gd name="connsiteY7" fmla="*/ 882826 h 1126430"/>
              <a:gd name="connsiteX8" fmla="*/ 1724603 w 2251675"/>
              <a:gd name="connsiteY8" fmla="*/ 600338 h 1126430"/>
              <a:gd name="connsiteX9" fmla="*/ 2251675 w 2251675"/>
              <a:gd name="connsiteY9" fmla="*/ 0 h 1126430"/>
              <a:gd name="connsiteX0" fmla="*/ 0 w 2251675"/>
              <a:gd name="connsiteY0" fmla="*/ 903992 h 1126430"/>
              <a:gd name="connsiteX1" fmla="*/ 169334 w 2251675"/>
              <a:gd name="connsiteY1" fmla="*/ 920926 h 1126430"/>
              <a:gd name="connsiteX2" fmla="*/ 305083 w 2251675"/>
              <a:gd name="connsiteY2" fmla="*/ 1058461 h 1126430"/>
              <a:gd name="connsiteX3" fmla="*/ 505518 w 2251675"/>
              <a:gd name="connsiteY3" fmla="*/ 1100794 h 1126430"/>
              <a:gd name="connsiteX4" fmla="*/ 706234 w 2251675"/>
              <a:gd name="connsiteY4" fmla="*/ 1103978 h 1126430"/>
              <a:gd name="connsiteX5" fmla="*/ 862132 w 2251675"/>
              <a:gd name="connsiteY5" fmla="*/ 1120370 h 1126430"/>
              <a:gd name="connsiteX6" fmla="*/ 1138767 w 2251675"/>
              <a:gd name="connsiteY6" fmla="*/ 988659 h 1126430"/>
              <a:gd name="connsiteX7" fmla="*/ 1388534 w 2251675"/>
              <a:gd name="connsiteY7" fmla="*/ 882826 h 1126430"/>
              <a:gd name="connsiteX8" fmla="*/ 1724603 w 2251675"/>
              <a:gd name="connsiteY8" fmla="*/ 600338 h 1126430"/>
              <a:gd name="connsiteX9" fmla="*/ 2251675 w 2251675"/>
              <a:gd name="connsiteY9" fmla="*/ 0 h 1126430"/>
              <a:gd name="connsiteX0" fmla="*/ 0 w 2251675"/>
              <a:gd name="connsiteY0" fmla="*/ 903992 h 1126430"/>
              <a:gd name="connsiteX1" fmla="*/ 129034 w 2251675"/>
              <a:gd name="connsiteY1" fmla="*/ 1010303 h 1126430"/>
              <a:gd name="connsiteX2" fmla="*/ 305083 w 2251675"/>
              <a:gd name="connsiteY2" fmla="*/ 1058461 h 1126430"/>
              <a:gd name="connsiteX3" fmla="*/ 505518 w 2251675"/>
              <a:gd name="connsiteY3" fmla="*/ 1100794 h 1126430"/>
              <a:gd name="connsiteX4" fmla="*/ 706234 w 2251675"/>
              <a:gd name="connsiteY4" fmla="*/ 1103978 h 1126430"/>
              <a:gd name="connsiteX5" fmla="*/ 862132 w 2251675"/>
              <a:gd name="connsiteY5" fmla="*/ 1120370 h 1126430"/>
              <a:gd name="connsiteX6" fmla="*/ 1138767 w 2251675"/>
              <a:gd name="connsiteY6" fmla="*/ 988659 h 1126430"/>
              <a:gd name="connsiteX7" fmla="*/ 1388534 w 2251675"/>
              <a:gd name="connsiteY7" fmla="*/ 882826 h 1126430"/>
              <a:gd name="connsiteX8" fmla="*/ 1724603 w 2251675"/>
              <a:gd name="connsiteY8" fmla="*/ 600338 h 1126430"/>
              <a:gd name="connsiteX9" fmla="*/ 2251675 w 2251675"/>
              <a:gd name="connsiteY9" fmla="*/ 0 h 1126430"/>
              <a:gd name="connsiteX0" fmla="*/ 0 w 2251675"/>
              <a:gd name="connsiteY0" fmla="*/ 903992 h 1124601"/>
              <a:gd name="connsiteX1" fmla="*/ 129034 w 2251675"/>
              <a:gd name="connsiteY1" fmla="*/ 1010303 h 1124601"/>
              <a:gd name="connsiteX2" fmla="*/ 305083 w 2251675"/>
              <a:gd name="connsiteY2" fmla="*/ 1058461 h 1124601"/>
              <a:gd name="connsiteX3" fmla="*/ 505518 w 2251675"/>
              <a:gd name="connsiteY3" fmla="*/ 1100794 h 1124601"/>
              <a:gd name="connsiteX4" fmla="*/ 706234 w 2251675"/>
              <a:gd name="connsiteY4" fmla="*/ 1103978 h 1124601"/>
              <a:gd name="connsiteX5" fmla="*/ 862132 w 2251675"/>
              <a:gd name="connsiteY5" fmla="*/ 1120370 h 1124601"/>
              <a:gd name="connsiteX6" fmla="*/ 1172351 w 2251675"/>
              <a:gd name="connsiteY6" fmla="*/ 1016159 h 1124601"/>
              <a:gd name="connsiteX7" fmla="*/ 1388534 w 2251675"/>
              <a:gd name="connsiteY7" fmla="*/ 882826 h 1124601"/>
              <a:gd name="connsiteX8" fmla="*/ 1724603 w 2251675"/>
              <a:gd name="connsiteY8" fmla="*/ 600338 h 1124601"/>
              <a:gd name="connsiteX9" fmla="*/ 2251675 w 2251675"/>
              <a:gd name="connsiteY9" fmla="*/ 0 h 1124601"/>
              <a:gd name="connsiteX0" fmla="*/ 0 w 2251675"/>
              <a:gd name="connsiteY0" fmla="*/ 903992 h 1124601"/>
              <a:gd name="connsiteX1" fmla="*/ 129034 w 2251675"/>
              <a:gd name="connsiteY1" fmla="*/ 1010303 h 1124601"/>
              <a:gd name="connsiteX2" fmla="*/ 305083 w 2251675"/>
              <a:gd name="connsiteY2" fmla="*/ 1058461 h 1124601"/>
              <a:gd name="connsiteX3" fmla="*/ 505518 w 2251675"/>
              <a:gd name="connsiteY3" fmla="*/ 1100794 h 1124601"/>
              <a:gd name="connsiteX4" fmla="*/ 706234 w 2251675"/>
              <a:gd name="connsiteY4" fmla="*/ 1103978 h 1124601"/>
              <a:gd name="connsiteX5" fmla="*/ 862132 w 2251675"/>
              <a:gd name="connsiteY5" fmla="*/ 1120370 h 1124601"/>
              <a:gd name="connsiteX6" fmla="*/ 1172351 w 2251675"/>
              <a:gd name="connsiteY6" fmla="*/ 1016159 h 1124601"/>
              <a:gd name="connsiteX7" fmla="*/ 1502720 w 2251675"/>
              <a:gd name="connsiteY7" fmla="*/ 814074 h 1124601"/>
              <a:gd name="connsiteX8" fmla="*/ 1724603 w 2251675"/>
              <a:gd name="connsiteY8" fmla="*/ 600338 h 1124601"/>
              <a:gd name="connsiteX9" fmla="*/ 2251675 w 2251675"/>
              <a:gd name="connsiteY9" fmla="*/ 0 h 1124601"/>
              <a:gd name="connsiteX0" fmla="*/ 0 w 2251675"/>
              <a:gd name="connsiteY0" fmla="*/ 903992 h 1124601"/>
              <a:gd name="connsiteX1" fmla="*/ 129034 w 2251675"/>
              <a:gd name="connsiteY1" fmla="*/ 1010303 h 1124601"/>
              <a:gd name="connsiteX2" fmla="*/ 305083 w 2251675"/>
              <a:gd name="connsiteY2" fmla="*/ 1058461 h 1124601"/>
              <a:gd name="connsiteX3" fmla="*/ 505518 w 2251675"/>
              <a:gd name="connsiteY3" fmla="*/ 1100794 h 1124601"/>
              <a:gd name="connsiteX4" fmla="*/ 706234 w 2251675"/>
              <a:gd name="connsiteY4" fmla="*/ 1103978 h 1124601"/>
              <a:gd name="connsiteX5" fmla="*/ 862132 w 2251675"/>
              <a:gd name="connsiteY5" fmla="*/ 1120370 h 1124601"/>
              <a:gd name="connsiteX6" fmla="*/ 1172351 w 2251675"/>
              <a:gd name="connsiteY6" fmla="*/ 1016159 h 1124601"/>
              <a:gd name="connsiteX7" fmla="*/ 1502720 w 2251675"/>
              <a:gd name="connsiteY7" fmla="*/ 814074 h 1124601"/>
              <a:gd name="connsiteX8" fmla="*/ 1939539 w 2251675"/>
              <a:gd name="connsiteY8" fmla="*/ 407833 h 1124601"/>
              <a:gd name="connsiteX9" fmla="*/ 2251675 w 2251675"/>
              <a:gd name="connsiteY9" fmla="*/ 0 h 1124601"/>
              <a:gd name="connsiteX0" fmla="*/ 0 w 2251675"/>
              <a:gd name="connsiteY0" fmla="*/ 903992 h 1125435"/>
              <a:gd name="connsiteX1" fmla="*/ 129034 w 2251675"/>
              <a:gd name="connsiteY1" fmla="*/ 1010303 h 1125435"/>
              <a:gd name="connsiteX2" fmla="*/ 305083 w 2251675"/>
              <a:gd name="connsiteY2" fmla="*/ 1058461 h 1125435"/>
              <a:gd name="connsiteX3" fmla="*/ 706234 w 2251675"/>
              <a:gd name="connsiteY3" fmla="*/ 1103978 h 1125435"/>
              <a:gd name="connsiteX4" fmla="*/ 862132 w 2251675"/>
              <a:gd name="connsiteY4" fmla="*/ 1120370 h 1125435"/>
              <a:gd name="connsiteX5" fmla="*/ 1172351 w 2251675"/>
              <a:gd name="connsiteY5" fmla="*/ 1016159 h 1125435"/>
              <a:gd name="connsiteX6" fmla="*/ 1502720 w 2251675"/>
              <a:gd name="connsiteY6" fmla="*/ 814074 h 1125435"/>
              <a:gd name="connsiteX7" fmla="*/ 1939539 w 2251675"/>
              <a:gd name="connsiteY7" fmla="*/ 407833 h 1125435"/>
              <a:gd name="connsiteX8" fmla="*/ 2251675 w 2251675"/>
              <a:gd name="connsiteY8" fmla="*/ 0 h 1125435"/>
              <a:gd name="connsiteX0" fmla="*/ 0 w 2251675"/>
              <a:gd name="connsiteY0" fmla="*/ 903992 h 1129724"/>
              <a:gd name="connsiteX1" fmla="*/ 129034 w 2251675"/>
              <a:gd name="connsiteY1" fmla="*/ 1010303 h 1129724"/>
              <a:gd name="connsiteX2" fmla="*/ 305083 w 2251675"/>
              <a:gd name="connsiteY2" fmla="*/ 1058461 h 1129724"/>
              <a:gd name="connsiteX3" fmla="*/ 592048 w 2251675"/>
              <a:gd name="connsiteY3" fmla="*/ 1117729 h 1129724"/>
              <a:gd name="connsiteX4" fmla="*/ 862132 w 2251675"/>
              <a:gd name="connsiteY4" fmla="*/ 1120370 h 1129724"/>
              <a:gd name="connsiteX5" fmla="*/ 1172351 w 2251675"/>
              <a:gd name="connsiteY5" fmla="*/ 1016159 h 1129724"/>
              <a:gd name="connsiteX6" fmla="*/ 1502720 w 2251675"/>
              <a:gd name="connsiteY6" fmla="*/ 814074 h 1129724"/>
              <a:gd name="connsiteX7" fmla="*/ 1939539 w 2251675"/>
              <a:gd name="connsiteY7" fmla="*/ 407833 h 1129724"/>
              <a:gd name="connsiteX8" fmla="*/ 2251675 w 2251675"/>
              <a:gd name="connsiteY8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939539 w 2251675"/>
              <a:gd name="connsiteY6" fmla="*/ 407833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42369"/>
              <a:gd name="connsiteY0" fmla="*/ 989717 h 1129724"/>
              <a:gd name="connsiteX1" fmla="*/ 295777 w 2242369"/>
              <a:gd name="connsiteY1" fmla="*/ 1058461 h 1129724"/>
              <a:gd name="connsiteX2" fmla="*/ 582742 w 2242369"/>
              <a:gd name="connsiteY2" fmla="*/ 1117729 h 1129724"/>
              <a:gd name="connsiteX3" fmla="*/ 852826 w 2242369"/>
              <a:gd name="connsiteY3" fmla="*/ 1120370 h 1129724"/>
              <a:gd name="connsiteX4" fmla="*/ 1163045 w 2242369"/>
              <a:gd name="connsiteY4" fmla="*/ 1016159 h 1129724"/>
              <a:gd name="connsiteX5" fmla="*/ 1493414 w 2242369"/>
              <a:gd name="connsiteY5" fmla="*/ 814074 h 1129724"/>
              <a:gd name="connsiteX6" fmla="*/ 1856349 w 2242369"/>
              <a:gd name="connsiteY6" fmla="*/ 476585 h 1129724"/>
              <a:gd name="connsiteX7" fmla="*/ 2242369 w 2242369"/>
              <a:gd name="connsiteY7" fmla="*/ 0 h 1129724"/>
              <a:gd name="connsiteX0" fmla="*/ 0 w 2242369"/>
              <a:gd name="connsiteY0" fmla="*/ 989717 h 1128212"/>
              <a:gd name="connsiteX1" fmla="*/ 295777 w 2242369"/>
              <a:gd name="connsiteY1" fmla="*/ 1093386 h 1128212"/>
              <a:gd name="connsiteX2" fmla="*/ 582742 w 2242369"/>
              <a:gd name="connsiteY2" fmla="*/ 1117729 h 1128212"/>
              <a:gd name="connsiteX3" fmla="*/ 852826 w 2242369"/>
              <a:gd name="connsiteY3" fmla="*/ 1120370 h 1128212"/>
              <a:gd name="connsiteX4" fmla="*/ 1163045 w 2242369"/>
              <a:gd name="connsiteY4" fmla="*/ 1016159 h 1128212"/>
              <a:gd name="connsiteX5" fmla="*/ 1493414 w 2242369"/>
              <a:gd name="connsiteY5" fmla="*/ 814074 h 1128212"/>
              <a:gd name="connsiteX6" fmla="*/ 1856349 w 2242369"/>
              <a:gd name="connsiteY6" fmla="*/ 476585 h 1128212"/>
              <a:gd name="connsiteX7" fmla="*/ 2242369 w 2242369"/>
              <a:gd name="connsiteY7" fmla="*/ 0 h 1128212"/>
              <a:gd name="connsiteX0" fmla="*/ 0 w 2242369"/>
              <a:gd name="connsiteY0" fmla="*/ 989717 h 1132442"/>
              <a:gd name="connsiteX1" fmla="*/ 295777 w 2242369"/>
              <a:gd name="connsiteY1" fmla="*/ 1093386 h 1132442"/>
              <a:gd name="connsiteX2" fmla="*/ 582742 w 2242369"/>
              <a:gd name="connsiteY2" fmla="*/ 1127254 h 1132442"/>
              <a:gd name="connsiteX3" fmla="*/ 852826 w 2242369"/>
              <a:gd name="connsiteY3" fmla="*/ 1120370 h 1132442"/>
              <a:gd name="connsiteX4" fmla="*/ 1163045 w 2242369"/>
              <a:gd name="connsiteY4" fmla="*/ 1016159 h 1132442"/>
              <a:gd name="connsiteX5" fmla="*/ 1493414 w 2242369"/>
              <a:gd name="connsiteY5" fmla="*/ 814074 h 1132442"/>
              <a:gd name="connsiteX6" fmla="*/ 1856349 w 2242369"/>
              <a:gd name="connsiteY6" fmla="*/ 476585 h 1132442"/>
              <a:gd name="connsiteX7" fmla="*/ 2242369 w 2242369"/>
              <a:gd name="connsiteY7" fmla="*/ 0 h 1132442"/>
              <a:gd name="connsiteX0" fmla="*/ 0 w 2242369"/>
              <a:gd name="connsiteY0" fmla="*/ 989717 h 1141692"/>
              <a:gd name="connsiteX1" fmla="*/ 295777 w 2242369"/>
              <a:gd name="connsiteY1" fmla="*/ 1093386 h 1141692"/>
              <a:gd name="connsiteX2" fmla="*/ 582742 w 2242369"/>
              <a:gd name="connsiteY2" fmla="*/ 1139954 h 1141692"/>
              <a:gd name="connsiteX3" fmla="*/ 852826 w 2242369"/>
              <a:gd name="connsiteY3" fmla="*/ 1120370 h 1141692"/>
              <a:gd name="connsiteX4" fmla="*/ 1163045 w 2242369"/>
              <a:gd name="connsiteY4" fmla="*/ 1016159 h 1141692"/>
              <a:gd name="connsiteX5" fmla="*/ 1493414 w 2242369"/>
              <a:gd name="connsiteY5" fmla="*/ 814074 h 1141692"/>
              <a:gd name="connsiteX6" fmla="*/ 1856349 w 2242369"/>
              <a:gd name="connsiteY6" fmla="*/ 476585 h 1141692"/>
              <a:gd name="connsiteX7" fmla="*/ 2242369 w 2242369"/>
              <a:gd name="connsiteY7" fmla="*/ 0 h 1141692"/>
              <a:gd name="connsiteX0" fmla="*/ 0 w 2276397"/>
              <a:gd name="connsiteY0" fmla="*/ 1028976 h 1180951"/>
              <a:gd name="connsiteX1" fmla="*/ 295777 w 2276397"/>
              <a:gd name="connsiteY1" fmla="*/ 1132645 h 1180951"/>
              <a:gd name="connsiteX2" fmla="*/ 582742 w 2276397"/>
              <a:gd name="connsiteY2" fmla="*/ 1179213 h 1180951"/>
              <a:gd name="connsiteX3" fmla="*/ 852826 w 2276397"/>
              <a:gd name="connsiteY3" fmla="*/ 1159629 h 1180951"/>
              <a:gd name="connsiteX4" fmla="*/ 1163045 w 2276397"/>
              <a:gd name="connsiteY4" fmla="*/ 1055418 h 1180951"/>
              <a:gd name="connsiteX5" fmla="*/ 1493414 w 2276397"/>
              <a:gd name="connsiteY5" fmla="*/ 853333 h 1180951"/>
              <a:gd name="connsiteX6" fmla="*/ 1856349 w 2276397"/>
              <a:gd name="connsiteY6" fmla="*/ 515844 h 1180951"/>
              <a:gd name="connsiteX7" fmla="*/ 2276397 w 2276397"/>
              <a:gd name="connsiteY7" fmla="*/ 0 h 1180951"/>
              <a:gd name="connsiteX0" fmla="*/ 0 w 2276397"/>
              <a:gd name="connsiteY0" fmla="*/ 1028976 h 1180951"/>
              <a:gd name="connsiteX1" fmla="*/ 295777 w 2276397"/>
              <a:gd name="connsiteY1" fmla="*/ 1132645 h 1180951"/>
              <a:gd name="connsiteX2" fmla="*/ 582742 w 2276397"/>
              <a:gd name="connsiteY2" fmla="*/ 1179213 h 1180951"/>
              <a:gd name="connsiteX3" fmla="*/ 852826 w 2276397"/>
              <a:gd name="connsiteY3" fmla="*/ 1159629 h 1180951"/>
              <a:gd name="connsiteX4" fmla="*/ 1163045 w 2276397"/>
              <a:gd name="connsiteY4" fmla="*/ 1055418 h 1180951"/>
              <a:gd name="connsiteX5" fmla="*/ 1493414 w 2276397"/>
              <a:gd name="connsiteY5" fmla="*/ 853333 h 1180951"/>
              <a:gd name="connsiteX6" fmla="*/ 1856349 w 2276397"/>
              <a:gd name="connsiteY6" fmla="*/ 515844 h 1180951"/>
              <a:gd name="connsiteX7" fmla="*/ 2276397 w 2276397"/>
              <a:gd name="connsiteY7" fmla="*/ 0 h 1180951"/>
              <a:gd name="connsiteX0" fmla="*/ 0 w 2286119"/>
              <a:gd name="connsiteY0" fmla="*/ 1035519 h 1187494"/>
              <a:gd name="connsiteX1" fmla="*/ 295777 w 2286119"/>
              <a:gd name="connsiteY1" fmla="*/ 1139188 h 1187494"/>
              <a:gd name="connsiteX2" fmla="*/ 582742 w 2286119"/>
              <a:gd name="connsiteY2" fmla="*/ 1185756 h 1187494"/>
              <a:gd name="connsiteX3" fmla="*/ 852826 w 2286119"/>
              <a:gd name="connsiteY3" fmla="*/ 1166172 h 1187494"/>
              <a:gd name="connsiteX4" fmla="*/ 1163045 w 2286119"/>
              <a:gd name="connsiteY4" fmla="*/ 1061961 h 1187494"/>
              <a:gd name="connsiteX5" fmla="*/ 1493414 w 2286119"/>
              <a:gd name="connsiteY5" fmla="*/ 859876 h 1187494"/>
              <a:gd name="connsiteX6" fmla="*/ 1856349 w 2286119"/>
              <a:gd name="connsiteY6" fmla="*/ 522387 h 1187494"/>
              <a:gd name="connsiteX7" fmla="*/ 2286119 w 2286119"/>
              <a:gd name="connsiteY7" fmla="*/ 0 h 118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6119" h="1187494">
                <a:moveTo>
                  <a:pt x="0" y="1035519"/>
                </a:moveTo>
                <a:cubicBezTo>
                  <a:pt x="63559" y="1067700"/>
                  <a:pt x="198653" y="1114149"/>
                  <a:pt x="295777" y="1139188"/>
                </a:cubicBezTo>
                <a:cubicBezTo>
                  <a:pt x="392901" y="1164227"/>
                  <a:pt x="489900" y="1181259"/>
                  <a:pt x="582742" y="1185756"/>
                </a:cubicBezTo>
                <a:cubicBezTo>
                  <a:pt x="675584" y="1190253"/>
                  <a:pt x="756109" y="1186805"/>
                  <a:pt x="852826" y="1166172"/>
                </a:cubicBezTo>
                <a:cubicBezTo>
                  <a:pt x="949543" y="1145540"/>
                  <a:pt x="1056280" y="1113010"/>
                  <a:pt x="1163045" y="1061961"/>
                </a:cubicBezTo>
                <a:cubicBezTo>
                  <a:pt x="1269810" y="1010912"/>
                  <a:pt x="1377863" y="949805"/>
                  <a:pt x="1493414" y="859876"/>
                </a:cubicBezTo>
                <a:cubicBezTo>
                  <a:pt x="1608965" y="769947"/>
                  <a:pt x="1804126" y="580243"/>
                  <a:pt x="1856349" y="522387"/>
                </a:cubicBezTo>
                <a:cubicBezTo>
                  <a:pt x="2119499" y="226406"/>
                  <a:pt x="2242427" y="55451"/>
                  <a:pt x="2286119" y="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A41637-B4C8-ACE2-C389-3EB3BFD4A266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2873188" y="4199757"/>
            <a:ext cx="0" cy="30314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29015D7-006A-F74D-37AE-E631C08AFE9D}"/>
              </a:ext>
            </a:extLst>
          </p:cNvPr>
          <p:cNvSpPr/>
          <p:nvPr/>
        </p:nvSpPr>
        <p:spPr>
          <a:xfrm>
            <a:off x="1179728" y="2415767"/>
            <a:ext cx="4131447" cy="1962483"/>
          </a:xfrm>
          <a:custGeom>
            <a:avLst/>
            <a:gdLst>
              <a:gd name="connsiteX0" fmla="*/ 0 w 5638800"/>
              <a:gd name="connsiteY0" fmla="*/ 0 h 3121401"/>
              <a:gd name="connsiteX1" fmla="*/ 171450 w 5638800"/>
              <a:gd name="connsiteY1" fmla="*/ 358775 h 3121401"/>
              <a:gd name="connsiteX2" fmla="*/ 374650 w 5638800"/>
              <a:gd name="connsiteY2" fmla="*/ 746125 h 3121401"/>
              <a:gd name="connsiteX3" fmla="*/ 612775 w 5638800"/>
              <a:gd name="connsiteY3" fmla="*/ 1184275 h 3121401"/>
              <a:gd name="connsiteX4" fmla="*/ 882650 w 5638800"/>
              <a:gd name="connsiteY4" fmla="*/ 1635125 h 3121401"/>
              <a:gd name="connsiteX5" fmla="*/ 1158875 w 5638800"/>
              <a:gd name="connsiteY5" fmla="*/ 2028825 h 3121401"/>
              <a:gd name="connsiteX6" fmla="*/ 1403350 w 5638800"/>
              <a:gd name="connsiteY6" fmla="*/ 2355850 h 3121401"/>
              <a:gd name="connsiteX7" fmla="*/ 1654175 w 5638800"/>
              <a:gd name="connsiteY7" fmla="*/ 2635250 h 3121401"/>
              <a:gd name="connsiteX8" fmla="*/ 1908175 w 5638800"/>
              <a:gd name="connsiteY8" fmla="*/ 2870200 h 3121401"/>
              <a:gd name="connsiteX9" fmla="*/ 2124075 w 5638800"/>
              <a:gd name="connsiteY9" fmla="*/ 3035300 h 3121401"/>
              <a:gd name="connsiteX10" fmla="*/ 2286000 w 5638800"/>
              <a:gd name="connsiteY10" fmla="*/ 3101975 h 3121401"/>
              <a:gd name="connsiteX11" fmla="*/ 2409825 w 5638800"/>
              <a:gd name="connsiteY11" fmla="*/ 3121025 h 3121401"/>
              <a:gd name="connsiteX12" fmla="*/ 2574925 w 5638800"/>
              <a:gd name="connsiteY12" fmla="*/ 3089275 h 3121401"/>
              <a:gd name="connsiteX13" fmla="*/ 2733675 w 5638800"/>
              <a:gd name="connsiteY13" fmla="*/ 3038475 h 3121401"/>
              <a:gd name="connsiteX14" fmla="*/ 2914650 w 5638800"/>
              <a:gd name="connsiteY14" fmla="*/ 2952750 h 3121401"/>
              <a:gd name="connsiteX15" fmla="*/ 3114675 w 5638800"/>
              <a:gd name="connsiteY15" fmla="*/ 2844800 h 3121401"/>
              <a:gd name="connsiteX16" fmla="*/ 3448050 w 5638800"/>
              <a:gd name="connsiteY16" fmla="*/ 2641600 h 3121401"/>
              <a:gd name="connsiteX17" fmla="*/ 3705225 w 5638800"/>
              <a:gd name="connsiteY17" fmla="*/ 2470150 h 3121401"/>
              <a:gd name="connsiteX18" fmla="*/ 4016375 w 5638800"/>
              <a:gd name="connsiteY18" fmla="*/ 2232025 h 3121401"/>
              <a:gd name="connsiteX19" fmla="*/ 4406900 w 5638800"/>
              <a:gd name="connsiteY19" fmla="*/ 1898650 h 3121401"/>
              <a:gd name="connsiteX20" fmla="*/ 4778375 w 5638800"/>
              <a:gd name="connsiteY20" fmla="*/ 1539875 h 3121401"/>
              <a:gd name="connsiteX21" fmla="*/ 5073650 w 5638800"/>
              <a:gd name="connsiteY21" fmla="*/ 1228725 h 3121401"/>
              <a:gd name="connsiteX22" fmla="*/ 5362575 w 5638800"/>
              <a:gd name="connsiteY22" fmla="*/ 898525 h 3121401"/>
              <a:gd name="connsiteX23" fmla="*/ 5638800 w 5638800"/>
              <a:gd name="connsiteY23" fmla="*/ 571500 h 3121401"/>
              <a:gd name="connsiteX0" fmla="*/ 0 w 5638800"/>
              <a:gd name="connsiteY0" fmla="*/ 0 h 3126628"/>
              <a:gd name="connsiteX1" fmla="*/ 171450 w 5638800"/>
              <a:gd name="connsiteY1" fmla="*/ 358775 h 3126628"/>
              <a:gd name="connsiteX2" fmla="*/ 374650 w 5638800"/>
              <a:gd name="connsiteY2" fmla="*/ 746125 h 3126628"/>
              <a:gd name="connsiteX3" fmla="*/ 612775 w 5638800"/>
              <a:gd name="connsiteY3" fmla="*/ 1184275 h 3126628"/>
              <a:gd name="connsiteX4" fmla="*/ 882650 w 5638800"/>
              <a:gd name="connsiteY4" fmla="*/ 1635125 h 3126628"/>
              <a:gd name="connsiteX5" fmla="*/ 1158875 w 5638800"/>
              <a:gd name="connsiteY5" fmla="*/ 2028825 h 3126628"/>
              <a:gd name="connsiteX6" fmla="*/ 1403350 w 5638800"/>
              <a:gd name="connsiteY6" fmla="*/ 2355850 h 3126628"/>
              <a:gd name="connsiteX7" fmla="*/ 1654175 w 5638800"/>
              <a:gd name="connsiteY7" fmla="*/ 2635250 h 3126628"/>
              <a:gd name="connsiteX8" fmla="*/ 1908175 w 5638800"/>
              <a:gd name="connsiteY8" fmla="*/ 2870200 h 3126628"/>
              <a:gd name="connsiteX9" fmla="*/ 2124075 w 5638800"/>
              <a:gd name="connsiteY9" fmla="*/ 3035300 h 3126628"/>
              <a:gd name="connsiteX10" fmla="*/ 2286000 w 5638800"/>
              <a:gd name="connsiteY10" fmla="*/ 3117850 h 3126628"/>
              <a:gd name="connsiteX11" fmla="*/ 2409825 w 5638800"/>
              <a:gd name="connsiteY11" fmla="*/ 3121025 h 3126628"/>
              <a:gd name="connsiteX12" fmla="*/ 2574925 w 5638800"/>
              <a:gd name="connsiteY12" fmla="*/ 3089275 h 3126628"/>
              <a:gd name="connsiteX13" fmla="*/ 2733675 w 5638800"/>
              <a:gd name="connsiteY13" fmla="*/ 3038475 h 3126628"/>
              <a:gd name="connsiteX14" fmla="*/ 2914650 w 5638800"/>
              <a:gd name="connsiteY14" fmla="*/ 2952750 h 3126628"/>
              <a:gd name="connsiteX15" fmla="*/ 3114675 w 5638800"/>
              <a:gd name="connsiteY15" fmla="*/ 2844800 h 3126628"/>
              <a:gd name="connsiteX16" fmla="*/ 3448050 w 5638800"/>
              <a:gd name="connsiteY16" fmla="*/ 2641600 h 3126628"/>
              <a:gd name="connsiteX17" fmla="*/ 3705225 w 5638800"/>
              <a:gd name="connsiteY17" fmla="*/ 2470150 h 3126628"/>
              <a:gd name="connsiteX18" fmla="*/ 4016375 w 5638800"/>
              <a:gd name="connsiteY18" fmla="*/ 2232025 h 3126628"/>
              <a:gd name="connsiteX19" fmla="*/ 4406900 w 5638800"/>
              <a:gd name="connsiteY19" fmla="*/ 1898650 h 3126628"/>
              <a:gd name="connsiteX20" fmla="*/ 4778375 w 5638800"/>
              <a:gd name="connsiteY20" fmla="*/ 1539875 h 3126628"/>
              <a:gd name="connsiteX21" fmla="*/ 5073650 w 5638800"/>
              <a:gd name="connsiteY21" fmla="*/ 1228725 h 3126628"/>
              <a:gd name="connsiteX22" fmla="*/ 5362575 w 5638800"/>
              <a:gd name="connsiteY22" fmla="*/ 898525 h 3126628"/>
              <a:gd name="connsiteX23" fmla="*/ 5638800 w 5638800"/>
              <a:gd name="connsiteY23" fmla="*/ 571500 h 3126628"/>
              <a:gd name="connsiteX0" fmla="*/ 0 w 5638800"/>
              <a:gd name="connsiteY0" fmla="*/ 0 h 3121767"/>
              <a:gd name="connsiteX1" fmla="*/ 171450 w 5638800"/>
              <a:gd name="connsiteY1" fmla="*/ 358775 h 3121767"/>
              <a:gd name="connsiteX2" fmla="*/ 374650 w 5638800"/>
              <a:gd name="connsiteY2" fmla="*/ 746125 h 3121767"/>
              <a:gd name="connsiteX3" fmla="*/ 612775 w 5638800"/>
              <a:gd name="connsiteY3" fmla="*/ 1184275 h 3121767"/>
              <a:gd name="connsiteX4" fmla="*/ 882650 w 5638800"/>
              <a:gd name="connsiteY4" fmla="*/ 1635125 h 3121767"/>
              <a:gd name="connsiteX5" fmla="*/ 1158875 w 5638800"/>
              <a:gd name="connsiteY5" fmla="*/ 2028825 h 3121767"/>
              <a:gd name="connsiteX6" fmla="*/ 1403350 w 5638800"/>
              <a:gd name="connsiteY6" fmla="*/ 2355850 h 3121767"/>
              <a:gd name="connsiteX7" fmla="*/ 1654175 w 5638800"/>
              <a:gd name="connsiteY7" fmla="*/ 2635250 h 3121767"/>
              <a:gd name="connsiteX8" fmla="*/ 1908175 w 5638800"/>
              <a:gd name="connsiteY8" fmla="*/ 2870200 h 3121767"/>
              <a:gd name="connsiteX9" fmla="*/ 2124075 w 5638800"/>
              <a:gd name="connsiteY9" fmla="*/ 3035300 h 3121767"/>
              <a:gd name="connsiteX10" fmla="*/ 2282825 w 5638800"/>
              <a:gd name="connsiteY10" fmla="*/ 3105150 h 3121767"/>
              <a:gd name="connsiteX11" fmla="*/ 2409825 w 5638800"/>
              <a:gd name="connsiteY11" fmla="*/ 3121025 h 3121767"/>
              <a:gd name="connsiteX12" fmla="*/ 2574925 w 5638800"/>
              <a:gd name="connsiteY12" fmla="*/ 3089275 h 3121767"/>
              <a:gd name="connsiteX13" fmla="*/ 2733675 w 5638800"/>
              <a:gd name="connsiteY13" fmla="*/ 3038475 h 3121767"/>
              <a:gd name="connsiteX14" fmla="*/ 2914650 w 5638800"/>
              <a:gd name="connsiteY14" fmla="*/ 2952750 h 3121767"/>
              <a:gd name="connsiteX15" fmla="*/ 3114675 w 5638800"/>
              <a:gd name="connsiteY15" fmla="*/ 2844800 h 3121767"/>
              <a:gd name="connsiteX16" fmla="*/ 3448050 w 5638800"/>
              <a:gd name="connsiteY16" fmla="*/ 2641600 h 3121767"/>
              <a:gd name="connsiteX17" fmla="*/ 3705225 w 5638800"/>
              <a:gd name="connsiteY17" fmla="*/ 2470150 h 3121767"/>
              <a:gd name="connsiteX18" fmla="*/ 4016375 w 5638800"/>
              <a:gd name="connsiteY18" fmla="*/ 2232025 h 3121767"/>
              <a:gd name="connsiteX19" fmla="*/ 4406900 w 5638800"/>
              <a:gd name="connsiteY19" fmla="*/ 1898650 h 3121767"/>
              <a:gd name="connsiteX20" fmla="*/ 4778375 w 5638800"/>
              <a:gd name="connsiteY20" fmla="*/ 1539875 h 3121767"/>
              <a:gd name="connsiteX21" fmla="*/ 5073650 w 5638800"/>
              <a:gd name="connsiteY21" fmla="*/ 1228725 h 3121767"/>
              <a:gd name="connsiteX22" fmla="*/ 5362575 w 5638800"/>
              <a:gd name="connsiteY22" fmla="*/ 898525 h 3121767"/>
              <a:gd name="connsiteX23" fmla="*/ 5638800 w 5638800"/>
              <a:gd name="connsiteY23" fmla="*/ 571500 h 3121767"/>
              <a:gd name="connsiteX0" fmla="*/ 0 w 5467350"/>
              <a:gd name="connsiteY0" fmla="*/ 0 h 2762992"/>
              <a:gd name="connsiteX1" fmla="*/ 203200 w 5467350"/>
              <a:gd name="connsiteY1" fmla="*/ 387350 h 2762992"/>
              <a:gd name="connsiteX2" fmla="*/ 441325 w 5467350"/>
              <a:gd name="connsiteY2" fmla="*/ 825500 h 2762992"/>
              <a:gd name="connsiteX3" fmla="*/ 711200 w 5467350"/>
              <a:gd name="connsiteY3" fmla="*/ 1276350 h 2762992"/>
              <a:gd name="connsiteX4" fmla="*/ 987425 w 5467350"/>
              <a:gd name="connsiteY4" fmla="*/ 1670050 h 2762992"/>
              <a:gd name="connsiteX5" fmla="*/ 1231900 w 5467350"/>
              <a:gd name="connsiteY5" fmla="*/ 1997075 h 2762992"/>
              <a:gd name="connsiteX6" fmla="*/ 1482725 w 5467350"/>
              <a:gd name="connsiteY6" fmla="*/ 2276475 h 2762992"/>
              <a:gd name="connsiteX7" fmla="*/ 1736725 w 5467350"/>
              <a:gd name="connsiteY7" fmla="*/ 2511425 h 2762992"/>
              <a:gd name="connsiteX8" fmla="*/ 1952625 w 5467350"/>
              <a:gd name="connsiteY8" fmla="*/ 2676525 h 2762992"/>
              <a:gd name="connsiteX9" fmla="*/ 2111375 w 5467350"/>
              <a:gd name="connsiteY9" fmla="*/ 2746375 h 2762992"/>
              <a:gd name="connsiteX10" fmla="*/ 2238375 w 5467350"/>
              <a:gd name="connsiteY10" fmla="*/ 2762250 h 2762992"/>
              <a:gd name="connsiteX11" fmla="*/ 2403475 w 5467350"/>
              <a:gd name="connsiteY11" fmla="*/ 2730500 h 2762992"/>
              <a:gd name="connsiteX12" fmla="*/ 2562225 w 5467350"/>
              <a:gd name="connsiteY12" fmla="*/ 2679700 h 2762992"/>
              <a:gd name="connsiteX13" fmla="*/ 2743200 w 5467350"/>
              <a:gd name="connsiteY13" fmla="*/ 2593975 h 2762992"/>
              <a:gd name="connsiteX14" fmla="*/ 2943225 w 5467350"/>
              <a:gd name="connsiteY14" fmla="*/ 2486025 h 2762992"/>
              <a:gd name="connsiteX15" fmla="*/ 3276600 w 5467350"/>
              <a:gd name="connsiteY15" fmla="*/ 2282825 h 2762992"/>
              <a:gd name="connsiteX16" fmla="*/ 3533775 w 5467350"/>
              <a:gd name="connsiteY16" fmla="*/ 2111375 h 2762992"/>
              <a:gd name="connsiteX17" fmla="*/ 3844925 w 5467350"/>
              <a:gd name="connsiteY17" fmla="*/ 1873250 h 2762992"/>
              <a:gd name="connsiteX18" fmla="*/ 4235450 w 5467350"/>
              <a:gd name="connsiteY18" fmla="*/ 1539875 h 2762992"/>
              <a:gd name="connsiteX19" fmla="*/ 4606925 w 5467350"/>
              <a:gd name="connsiteY19" fmla="*/ 1181100 h 2762992"/>
              <a:gd name="connsiteX20" fmla="*/ 4902200 w 5467350"/>
              <a:gd name="connsiteY20" fmla="*/ 869950 h 2762992"/>
              <a:gd name="connsiteX21" fmla="*/ 5191125 w 5467350"/>
              <a:gd name="connsiteY21" fmla="*/ 539750 h 2762992"/>
              <a:gd name="connsiteX22" fmla="*/ 5467350 w 5467350"/>
              <a:gd name="connsiteY22" fmla="*/ 212725 h 2762992"/>
              <a:gd name="connsiteX0" fmla="*/ 0 w 5357479"/>
              <a:gd name="connsiteY0" fmla="*/ 0 h 2558821"/>
              <a:gd name="connsiteX1" fmla="*/ 93329 w 5357479"/>
              <a:gd name="connsiteY1" fmla="*/ 183179 h 2558821"/>
              <a:gd name="connsiteX2" fmla="*/ 331454 w 5357479"/>
              <a:gd name="connsiteY2" fmla="*/ 621329 h 2558821"/>
              <a:gd name="connsiteX3" fmla="*/ 601329 w 5357479"/>
              <a:gd name="connsiteY3" fmla="*/ 1072179 h 2558821"/>
              <a:gd name="connsiteX4" fmla="*/ 877554 w 5357479"/>
              <a:gd name="connsiteY4" fmla="*/ 1465879 h 2558821"/>
              <a:gd name="connsiteX5" fmla="*/ 1122029 w 5357479"/>
              <a:gd name="connsiteY5" fmla="*/ 1792904 h 2558821"/>
              <a:gd name="connsiteX6" fmla="*/ 1372854 w 5357479"/>
              <a:gd name="connsiteY6" fmla="*/ 2072304 h 2558821"/>
              <a:gd name="connsiteX7" fmla="*/ 1626854 w 5357479"/>
              <a:gd name="connsiteY7" fmla="*/ 2307254 h 2558821"/>
              <a:gd name="connsiteX8" fmla="*/ 1842754 w 5357479"/>
              <a:gd name="connsiteY8" fmla="*/ 2472354 h 2558821"/>
              <a:gd name="connsiteX9" fmla="*/ 2001504 w 5357479"/>
              <a:gd name="connsiteY9" fmla="*/ 2542204 h 2558821"/>
              <a:gd name="connsiteX10" fmla="*/ 2128504 w 5357479"/>
              <a:gd name="connsiteY10" fmla="*/ 2558079 h 2558821"/>
              <a:gd name="connsiteX11" fmla="*/ 2293604 w 5357479"/>
              <a:gd name="connsiteY11" fmla="*/ 2526329 h 2558821"/>
              <a:gd name="connsiteX12" fmla="*/ 2452354 w 5357479"/>
              <a:gd name="connsiteY12" fmla="*/ 2475529 h 2558821"/>
              <a:gd name="connsiteX13" fmla="*/ 2633329 w 5357479"/>
              <a:gd name="connsiteY13" fmla="*/ 2389804 h 2558821"/>
              <a:gd name="connsiteX14" fmla="*/ 2833354 w 5357479"/>
              <a:gd name="connsiteY14" fmla="*/ 2281854 h 2558821"/>
              <a:gd name="connsiteX15" fmla="*/ 3166729 w 5357479"/>
              <a:gd name="connsiteY15" fmla="*/ 2078654 h 2558821"/>
              <a:gd name="connsiteX16" fmla="*/ 3423904 w 5357479"/>
              <a:gd name="connsiteY16" fmla="*/ 1907204 h 2558821"/>
              <a:gd name="connsiteX17" fmla="*/ 3735054 w 5357479"/>
              <a:gd name="connsiteY17" fmla="*/ 1669079 h 2558821"/>
              <a:gd name="connsiteX18" fmla="*/ 4125579 w 5357479"/>
              <a:gd name="connsiteY18" fmla="*/ 1335704 h 2558821"/>
              <a:gd name="connsiteX19" fmla="*/ 4497054 w 5357479"/>
              <a:gd name="connsiteY19" fmla="*/ 976929 h 2558821"/>
              <a:gd name="connsiteX20" fmla="*/ 4792329 w 5357479"/>
              <a:gd name="connsiteY20" fmla="*/ 665779 h 2558821"/>
              <a:gd name="connsiteX21" fmla="*/ 5081254 w 5357479"/>
              <a:gd name="connsiteY21" fmla="*/ 335579 h 2558821"/>
              <a:gd name="connsiteX22" fmla="*/ 5357479 w 5357479"/>
              <a:gd name="connsiteY22" fmla="*/ 8554 h 2558821"/>
              <a:gd name="connsiteX0" fmla="*/ 0 w 5380219"/>
              <a:gd name="connsiteY0" fmla="*/ 0 h 2592374"/>
              <a:gd name="connsiteX1" fmla="*/ 116069 w 5380219"/>
              <a:gd name="connsiteY1" fmla="*/ 216732 h 2592374"/>
              <a:gd name="connsiteX2" fmla="*/ 354194 w 5380219"/>
              <a:gd name="connsiteY2" fmla="*/ 654882 h 2592374"/>
              <a:gd name="connsiteX3" fmla="*/ 624069 w 5380219"/>
              <a:gd name="connsiteY3" fmla="*/ 1105732 h 2592374"/>
              <a:gd name="connsiteX4" fmla="*/ 900294 w 5380219"/>
              <a:gd name="connsiteY4" fmla="*/ 1499432 h 2592374"/>
              <a:gd name="connsiteX5" fmla="*/ 1144769 w 5380219"/>
              <a:gd name="connsiteY5" fmla="*/ 1826457 h 2592374"/>
              <a:gd name="connsiteX6" fmla="*/ 1395594 w 5380219"/>
              <a:gd name="connsiteY6" fmla="*/ 2105857 h 2592374"/>
              <a:gd name="connsiteX7" fmla="*/ 1649594 w 5380219"/>
              <a:gd name="connsiteY7" fmla="*/ 2340807 h 2592374"/>
              <a:gd name="connsiteX8" fmla="*/ 1865494 w 5380219"/>
              <a:gd name="connsiteY8" fmla="*/ 2505907 h 2592374"/>
              <a:gd name="connsiteX9" fmla="*/ 2024244 w 5380219"/>
              <a:gd name="connsiteY9" fmla="*/ 2575757 h 2592374"/>
              <a:gd name="connsiteX10" fmla="*/ 2151244 w 5380219"/>
              <a:gd name="connsiteY10" fmla="*/ 2591632 h 2592374"/>
              <a:gd name="connsiteX11" fmla="*/ 2316344 w 5380219"/>
              <a:gd name="connsiteY11" fmla="*/ 2559882 h 2592374"/>
              <a:gd name="connsiteX12" fmla="*/ 2475094 w 5380219"/>
              <a:gd name="connsiteY12" fmla="*/ 2509082 h 2592374"/>
              <a:gd name="connsiteX13" fmla="*/ 2656069 w 5380219"/>
              <a:gd name="connsiteY13" fmla="*/ 2423357 h 2592374"/>
              <a:gd name="connsiteX14" fmla="*/ 2856094 w 5380219"/>
              <a:gd name="connsiteY14" fmla="*/ 2315407 h 2592374"/>
              <a:gd name="connsiteX15" fmla="*/ 3189469 w 5380219"/>
              <a:gd name="connsiteY15" fmla="*/ 2112207 h 2592374"/>
              <a:gd name="connsiteX16" fmla="*/ 3446644 w 5380219"/>
              <a:gd name="connsiteY16" fmla="*/ 1940757 h 2592374"/>
              <a:gd name="connsiteX17" fmla="*/ 3757794 w 5380219"/>
              <a:gd name="connsiteY17" fmla="*/ 1702632 h 2592374"/>
              <a:gd name="connsiteX18" fmla="*/ 4148319 w 5380219"/>
              <a:gd name="connsiteY18" fmla="*/ 1369257 h 2592374"/>
              <a:gd name="connsiteX19" fmla="*/ 4519794 w 5380219"/>
              <a:gd name="connsiteY19" fmla="*/ 1010482 h 2592374"/>
              <a:gd name="connsiteX20" fmla="*/ 4815069 w 5380219"/>
              <a:gd name="connsiteY20" fmla="*/ 699332 h 2592374"/>
              <a:gd name="connsiteX21" fmla="*/ 5103994 w 5380219"/>
              <a:gd name="connsiteY21" fmla="*/ 369132 h 2592374"/>
              <a:gd name="connsiteX22" fmla="*/ 5380219 w 5380219"/>
              <a:gd name="connsiteY22" fmla="*/ 42107 h 259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80219" h="2592374">
                <a:moveTo>
                  <a:pt x="0" y="0"/>
                </a:moveTo>
                <a:cubicBezTo>
                  <a:pt x="62442" y="124354"/>
                  <a:pt x="57037" y="107585"/>
                  <a:pt x="116069" y="216732"/>
                </a:cubicBezTo>
                <a:cubicBezTo>
                  <a:pt x="175101" y="325879"/>
                  <a:pt x="269527" y="506715"/>
                  <a:pt x="354194" y="654882"/>
                </a:cubicBezTo>
                <a:cubicBezTo>
                  <a:pt x="438861" y="803049"/>
                  <a:pt x="533052" y="964974"/>
                  <a:pt x="624069" y="1105732"/>
                </a:cubicBezTo>
                <a:cubicBezTo>
                  <a:pt x="715086" y="1246490"/>
                  <a:pt x="813511" y="1379311"/>
                  <a:pt x="900294" y="1499432"/>
                </a:cubicBezTo>
                <a:cubicBezTo>
                  <a:pt x="987077" y="1619553"/>
                  <a:pt x="1062219" y="1725386"/>
                  <a:pt x="1144769" y="1826457"/>
                </a:cubicBezTo>
                <a:cubicBezTo>
                  <a:pt x="1227319" y="1927528"/>
                  <a:pt x="1311457" y="2020132"/>
                  <a:pt x="1395594" y="2105857"/>
                </a:cubicBezTo>
                <a:cubicBezTo>
                  <a:pt x="1479732" y="2191582"/>
                  <a:pt x="1571277" y="2274132"/>
                  <a:pt x="1649594" y="2340807"/>
                </a:cubicBezTo>
                <a:cubicBezTo>
                  <a:pt x="1727911" y="2407482"/>
                  <a:pt x="1803052" y="2466749"/>
                  <a:pt x="1865494" y="2505907"/>
                </a:cubicBezTo>
                <a:cubicBezTo>
                  <a:pt x="1927936" y="2545065"/>
                  <a:pt x="1976619" y="2561470"/>
                  <a:pt x="2024244" y="2575757"/>
                </a:cubicBezTo>
                <a:cubicBezTo>
                  <a:pt x="2071869" y="2590044"/>
                  <a:pt x="2102561" y="2594278"/>
                  <a:pt x="2151244" y="2591632"/>
                </a:cubicBezTo>
                <a:cubicBezTo>
                  <a:pt x="2199927" y="2588986"/>
                  <a:pt x="2262369" y="2573640"/>
                  <a:pt x="2316344" y="2559882"/>
                </a:cubicBezTo>
                <a:cubicBezTo>
                  <a:pt x="2370319" y="2546124"/>
                  <a:pt x="2418473" y="2531836"/>
                  <a:pt x="2475094" y="2509082"/>
                </a:cubicBezTo>
                <a:cubicBezTo>
                  <a:pt x="2531715" y="2486328"/>
                  <a:pt x="2592569" y="2455636"/>
                  <a:pt x="2656069" y="2423357"/>
                </a:cubicBezTo>
                <a:cubicBezTo>
                  <a:pt x="2719569" y="2391078"/>
                  <a:pt x="2767194" y="2367265"/>
                  <a:pt x="2856094" y="2315407"/>
                </a:cubicBezTo>
                <a:cubicBezTo>
                  <a:pt x="2944994" y="2263549"/>
                  <a:pt x="3091044" y="2174649"/>
                  <a:pt x="3189469" y="2112207"/>
                </a:cubicBezTo>
                <a:cubicBezTo>
                  <a:pt x="3287894" y="2049765"/>
                  <a:pt x="3351923" y="2009020"/>
                  <a:pt x="3446644" y="1940757"/>
                </a:cubicBezTo>
                <a:cubicBezTo>
                  <a:pt x="3541365" y="1872495"/>
                  <a:pt x="3640848" y="1797882"/>
                  <a:pt x="3757794" y="1702632"/>
                </a:cubicBezTo>
                <a:cubicBezTo>
                  <a:pt x="3874740" y="1607382"/>
                  <a:pt x="4021319" y="1484615"/>
                  <a:pt x="4148319" y="1369257"/>
                </a:cubicBezTo>
                <a:cubicBezTo>
                  <a:pt x="4275319" y="1253899"/>
                  <a:pt x="4408669" y="1122136"/>
                  <a:pt x="4519794" y="1010482"/>
                </a:cubicBezTo>
                <a:cubicBezTo>
                  <a:pt x="4630919" y="898828"/>
                  <a:pt x="4717703" y="806223"/>
                  <a:pt x="4815069" y="699332"/>
                </a:cubicBezTo>
                <a:cubicBezTo>
                  <a:pt x="4912435" y="592441"/>
                  <a:pt x="5009802" y="478670"/>
                  <a:pt x="5103994" y="369132"/>
                </a:cubicBezTo>
                <a:cubicBezTo>
                  <a:pt x="5198186" y="259595"/>
                  <a:pt x="5289202" y="150851"/>
                  <a:pt x="5380219" y="42107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A12B92-D089-B0E4-3768-22893244E3F3}"/>
              </a:ext>
            </a:extLst>
          </p:cNvPr>
          <p:cNvSpPr/>
          <p:nvPr/>
        </p:nvSpPr>
        <p:spPr>
          <a:xfrm>
            <a:off x="1224888" y="2376691"/>
            <a:ext cx="4027462" cy="1937083"/>
          </a:xfrm>
          <a:custGeom>
            <a:avLst/>
            <a:gdLst>
              <a:gd name="connsiteX0" fmla="*/ 0 w 5638800"/>
              <a:gd name="connsiteY0" fmla="*/ 0 h 3121401"/>
              <a:gd name="connsiteX1" fmla="*/ 171450 w 5638800"/>
              <a:gd name="connsiteY1" fmla="*/ 358775 h 3121401"/>
              <a:gd name="connsiteX2" fmla="*/ 374650 w 5638800"/>
              <a:gd name="connsiteY2" fmla="*/ 746125 h 3121401"/>
              <a:gd name="connsiteX3" fmla="*/ 612775 w 5638800"/>
              <a:gd name="connsiteY3" fmla="*/ 1184275 h 3121401"/>
              <a:gd name="connsiteX4" fmla="*/ 882650 w 5638800"/>
              <a:gd name="connsiteY4" fmla="*/ 1635125 h 3121401"/>
              <a:gd name="connsiteX5" fmla="*/ 1158875 w 5638800"/>
              <a:gd name="connsiteY5" fmla="*/ 2028825 h 3121401"/>
              <a:gd name="connsiteX6" fmla="*/ 1403350 w 5638800"/>
              <a:gd name="connsiteY6" fmla="*/ 2355850 h 3121401"/>
              <a:gd name="connsiteX7" fmla="*/ 1654175 w 5638800"/>
              <a:gd name="connsiteY7" fmla="*/ 2635250 h 3121401"/>
              <a:gd name="connsiteX8" fmla="*/ 1908175 w 5638800"/>
              <a:gd name="connsiteY8" fmla="*/ 2870200 h 3121401"/>
              <a:gd name="connsiteX9" fmla="*/ 2124075 w 5638800"/>
              <a:gd name="connsiteY9" fmla="*/ 3035300 h 3121401"/>
              <a:gd name="connsiteX10" fmla="*/ 2286000 w 5638800"/>
              <a:gd name="connsiteY10" fmla="*/ 3101975 h 3121401"/>
              <a:gd name="connsiteX11" fmla="*/ 2409825 w 5638800"/>
              <a:gd name="connsiteY11" fmla="*/ 3121025 h 3121401"/>
              <a:gd name="connsiteX12" fmla="*/ 2574925 w 5638800"/>
              <a:gd name="connsiteY12" fmla="*/ 3089275 h 3121401"/>
              <a:gd name="connsiteX13" fmla="*/ 2733675 w 5638800"/>
              <a:gd name="connsiteY13" fmla="*/ 3038475 h 3121401"/>
              <a:gd name="connsiteX14" fmla="*/ 2914650 w 5638800"/>
              <a:gd name="connsiteY14" fmla="*/ 2952750 h 3121401"/>
              <a:gd name="connsiteX15" fmla="*/ 3114675 w 5638800"/>
              <a:gd name="connsiteY15" fmla="*/ 2844800 h 3121401"/>
              <a:gd name="connsiteX16" fmla="*/ 3448050 w 5638800"/>
              <a:gd name="connsiteY16" fmla="*/ 2641600 h 3121401"/>
              <a:gd name="connsiteX17" fmla="*/ 3705225 w 5638800"/>
              <a:gd name="connsiteY17" fmla="*/ 2470150 h 3121401"/>
              <a:gd name="connsiteX18" fmla="*/ 4016375 w 5638800"/>
              <a:gd name="connsiteY18" fmla="*/ 2232025 h 3121401"/>
              <a:gd name="connsiteX19" fmla="*/ 4406900 w 5638800"/>
              <a:gd name="connsiteY19" fmla="*/ 1898650 h 3121401"/>
              <a:gd name="connsiteX20" fmla="*/ 4778375 w 5638800"/>
              <a:gd name="connsiteY20" fmla="*/ 1539875 h 3121401"/>
              <a:gd name="connsiteX21" fmla="*/ 5073650 w 5638800"/>
              <a:gd name="connsiteY21" fmla="*/ 1228725 h 3121401"/>
              <a:gd name="connsiteX22" fmla="*/ 5362575 w 5638800"/>
              <a:gd name="connsiteY22" fmla="*/ 898525 h 3121401"/>
              <a:gd name="connsiteX23" fmla="*/ 5638800 w 5638800"/>
              <a:gd name="connsiteY23" fmla="*/ 571500 h 3121401"/>
              <a:gd name="connsiteX0" fmla="*/ 0 w 5638800"/>
              <a:gd name="connsiteY0" fmla="*/ 0 h 3126628"/>
              <a:gd name="connsiteX1" fmla="*/ 171450 w 5638800"/>
              <a:gd name="connsiteY1" fmla="*/ 358775 h 3126628"/>
              <a:gd name="connsiteX2" fmla="*/ 374650 w 5638800"/>
              <a:gd name="connsiteY2" fmla="*/ 746125 h 3126628"/>
              <a:gd name="connsiteX3" fmla="*/ 612775 w 5638800"/>
              <a:gd name="connsiteY3" fmla="*/ 1184275 h 3126628"/>
              <a:gd name="connsiteX4" fmla="*/ 882650 w 5638800"/>
              <a:gd name="connsiteY4" fmla="*/ 1635125 h 3126628"/>
              <a:gd name="connsiteX5" fmla="*/ 1158875 w 5638800"/>
              <a:gd name="connsiteY5" fmla="*/ 2028825 h 3126628"/>
              <a:gd name="connsiteX6" fmla="*/ 1403350 w 5638800"/>
              <a:gd name="connsiteY6" fmla="*/ 2355850 h 3126628"/>
              <a:gd name="connsiteX7" fmla="*/ 1654175 w 5638800"/>
              <a:gd name="connsiteY7" fmla="*/ 2635250 h 3126628"/>
              <a:gd name="connsiteX8" fmla="*/ 1908175 w 5638800"/>
              <a:gd name="connsiteY8" fmla="*/ 2870200 h 3126628"/>
              <a:gd name="connsiteX9" fmla="*/ 2124075 w 5638800"/>
              <a:gd name="connsiteY9" fmla="*/ 3035300 h 3126628"/>
              <a:gd name="connsiteX10" fmla="*/ 2286000 w 5638800"/>
              <a:gd name="connsiteY10" fmla="*/ 3117850 h 3126628"/>
              <a:gd name="connsiteX11" fmla="*/ 2409825 w 5638800"/>
              <a:gd name="connsiteY11" fmla="*/ 3121025 h 3126628"/>
              <a:gd name="connsiteX12" fmla="*/ 2574925 w 5638800"/>
              <a:gd name="connsiteY12" fmla="*/ 3089275 h 3126628"/>
              <a:gd name="connsiteX13" fmla="*/ 2733675 w 5638800"/>
              <a:gd name="connsiteY13" fmla="*/ 3038475 h 3126628"/>
              <a:gd name="connsiteX14" fmla="*/ 2914650 w 5638800"/>
              <a:gd name="connsiteY14" fmla="*/ 2952750 h 3126628"/>
              <a:gd name="connsiteX15" fmla="*/ 3114675 w 5638800"/>
              <a:gd name="connsiteY15" fmla="*/ 2844800 h 3126628"/>
              <a:gd name="connsiteX16" fmla="*/ 3448050 w 5638800"/>
              <a:gd name="connsiteY16" fmla="*/ 2641600 h 3126628"/>
              <a:gd name="connsiteX17" fmla="*/ 3705225 w 5638800"/>
              <a:gd name="connsiteY17" fmla="*/ 2470150 h 3126628"/>
              <a:gd name="connsiteX18" fmla="*/ 4016375 w 5638800"/>
              <a:gd name="connsiteY18" fmla="*/ 2232025 h 3126628"/>
              <a:gd name="connsiteX19" fmla="*/ 4406900 w 5638800"/>
              <a:gd name="connsiteY19" fmla="*/ 1898650 h 3126628"/>
              <a:gd name="connsiteX20" fmla="*/ 4778375 w 5638800"/>
              <a:gd name="connsiteY20" fmla="*/ 1539875 h 3126628"/>
              <a:gd name="connsiteX21" fmla="*/ 5073650 w 5638800"/>
              <a:gd name="connsiteY21" fmla="*/ 1228725 h 3126628"/>
              <a:gd name="connsiteX22" fmla="*/ 5362575 w 5638800"/>
              <a:gd name="connsiteY22" fmla="*/ 898525 h 3126628"/>
              <a:gd name="connsiteX23" fmla="*/ 5638800 w 5638800"/>
              <a:gd name="connsiteY23" fmla="*/ 571500 h 3126628"/>
              <a:gd name="connsiteX0" fmla="*/ 0 w 5638800"/>
              <a:gd name="connsiteY0" fmla="*/ 0 h 3121767"/>
              <a:gd name="connsiteX1" fmla="*/ 171450 w 5638800"/>
              <a:gd name="connsiteY1" fmla="*/ 358775 h 3121767"/>
              <a:gd name="connsiteX2" fmla="*/ 374650 w 5638800"/>
              <a:gd name="connsiteY2" fmla="*/ 746125 h 3121767"/>
              <a:gd name="connsiteX3" fmla="*/ 612775 w 5638800"/>
              <a:gd name="connsiteY3" fmla="*/ 1184275 h 3121767"/>
              <a:gd name="connsiteX4" fmla="*/ 882650 w 5638800"/>
              <a:gd name="connsiteY4" fmla="*/ 1635125 h 3121767"/>
              <a:gd name="connsiteX5" fmla="*/ 1158875 w 5638800"/>
              <a:gd name="connsiteY5" fmla="*/ 2028825 h 3121767"/>
              <a:gd name="connsiteX6" fmla="*/ 1403350 w 5638800"/>
              <a:gd name="connsiteY6" fmla="*/ 2355850 h 3121767"/>
              <a:gd name="connsiteX7" fmla="*/ 1654175 w 5638800"/>
              <a:gd name="connsiteY7" fmla="*/ 2635250 h 3121767"/>
              <a:gd name="connsiteX8" fmla="*/ 1908175 w 5638800"/>
              <a:gd name="connsiteY8" fmla="*/ 2870200 h 3121767"/>
              <a:gd name="connsiteX9" fmla="*/ 2124075 w 5638800"/>
              <a:gd name="connsiteY9" fmla="*/ 3035300 h 3121767"/>
              <a:gd name="connsiteX10" fmla="*/ 2282825 w 5638800"/>
              <a:gd name="connsiteY10" fmla="*/ 3105150 h 3121767"/>
              <a:gd name="connsiteX11" fmla="*/ 2409825 w 5638800"/>
              <a:gd name="connsiteY11" fmla="*/ 3121025 h 3121767"/>
              <a:gd name="connsiteX12" fmla="*/ 2574925 w 5638800"/>
              <a:gd name="connsiteY12" fmla="*/ 3089275 h 3121767"/>
              <a:gd name="connsiteX13" fmla="*/ 2733675 w 5638800"/>
              <a:gd name="connsiteY13" fmla="*/ 3038475 h 3121767"/>
              <a:gd name="connsiteX14" fmla="*/ 2914650 w 5638800"/>
              <a:gd name="connsiteY14" fmla="*/ 2952750 h 3121767"/>
              <a:gd name="connsiteX15" fmla="*/ 3114675 w 5638800"/>
              <a:gd name="connsiteY15" fmla="*/ 2844800 h 3121767"/>
              <a:gd name="connsiteX16" fmla="*/ 3448050 w 5638800"/>
              <a:gd name="connsiteY16" fmla="*/ 2641600 h 3121767"/>
              <a:gd name="connsiteX17" fmla="*/ 3705225 w 5638800"/>
              <a:gd name="connsiteY17" fmla="*/ 2470150 h 3121767"/>
              <a:gd name="connsiteX18" fmla="*/ 4016375 w 5638800"/>
              <a:gd name="connsiteY18" fmla="*/ 2232025 h 3121767"/>
              <a:gd name="connsiteX19" fmla="*/ 4406900 w 5638800"/>
              <a:gd name="connsiteY19" fmla="*/ 1898650 h 3121767"/>
              <a:gd name="connsiteX20" fmla="*/ 4778375 w 5638800"/>
              <a:gd name="connsiteY20" fmla="*/ 1539875 h 3121767"/>
              <a:gd name="connsiteX21" fmla="*/ 5073650 w 5638800"/>
              <a:gd name="connsiteY21" fmla="*/ 1228725 h 3121767"/>
              <a:gd name="connsiteX22" fmla="*/ 5362575 w 5638800"/>
              <a:gd name="connsiteY22" fmla="*/ 898525 h 3121767"/>
              <a:gd name="connsiteX23" fmla="*/ 5638800 w 5638800"/>
              <a:gd name="connsiteY23" fmla="*/ 571500 h 3121767"/>
              <a:gd name="connsiteX0" fmla="*/ 0 w 5467350"/>
              <a:gd name="connsiteY0" fmla="*/ 0 h 2762992"/>
              <a:gd name="connsiteX1" fmla="*/ 203200 w 5467350"/>
              <a:gd name="connsiteY1" fmla="*/ 387350 h 2762992"/>
              <a:gd name="connsiteX2" fmla="*/ 441325 w 5467350"/>
              <a:gd name="connsiteY2" fmla="*/ 825500 h 2762992"/>
              <a:gd name="connsiteX3" fmla="*/ 711200 w 5467350"/>
              <a:gd name="connsiteY3" fmla="*/ 1276350 h 2762992"/>
              <a:gd name="connsiteX4" fmla="*/ 987425 w 5467350"/>
              <a:gd name="connsiteY4" fmla="*/ 1670050 h 2762992"/>
              <a:gd name="connsiteX5" fmla="*/ 1231900 w 5467350"/>
              <a:gd name="connsiteY5" fmla="*/ 1997075 h 2762992"/>
              <a:gd name="connsiteX6" fmla="*/ 1482725 w 5467350"/>
              <a:gd name="connsiteY6" fmla="*/ 2276475 h 2762992"/>
              <a:gd name="connsiteX7" fmla="*/ 1736725 w 5467350"/>
              <a:gd name="connsiteY7" fmla="*/ 2511425 h 2762992"/>
              <a:gd name="connsiteX8" fmla="*/ 1952625 w 5467350"/>
              <a:gd name="connsiteY8" fmla="*/ 2676525 h 2762992"/>
              <a:gd name="connsiteX9" fmla="*/ 2111375 w 5467350"/>
              <a:gd name="connsiteY9" fmla="*/ 2746375 h 2762992"/>
              <a:gd name="connsiteX10" fmla="*/ 2238375 w 5467350"/>
              <a:gd name="connsiteY10" fmla="*/ 2762250 h 2762992"/>
              <a:gd name="connsiteX11" fmla="*/ 2403475 w 5467350"/>
              <a:gd name="connsiteY11" fmla="*/ 2730500 h 2762992"/>
              <a:gd name="connsiteX12" fmla="*/ 2562225 w 5467350"/>
              <a:gd name="connsiteY12" fmla="*/ 2679700 h 2762992"/>
              <a:gd name="connsiteX13" fmla="*/ 2743200 w 5467350"/>
              <a:gd name="connsiteY13" fmla="*/ 2593975 h 2762992"/>
              <a:gd name="connsiteX14" fmla="*/ 2943225 w 5467350"/>
              <a:gd name="connsiteY14" fmla="*/ 2486025 h 2762992"/>
              <a:gd name="connsiteX15" fmla="*/ 3276600 w 5467350"/>
              <a:gd name="connsiteY15" fmla="*/ 2282825 h 2762992"/>
              <a:gd name="connsiteX16" fmla="*/ 3533775 w 5467350"/>
              <a:gd name="connsiteY16" fmla="*/ 2111375 h 2762992"/>
              <a:gd name="connsiteX17" fmla="*/ 3844925 w 5467350"/>
              <a:gd name="connsiteY17" fmla="*/ 1873250 h 2762992"/>
              <a:gd name="connsiteX18" fmla="*/ 4235450 w 5467350"/>
              <a:gd name="connsiteY18" fmla="*/ 1539875 h 2762992"/>
              <a:gd name="connsiteX19" fmla="*/ 4606925 w 5467350"/>
              <a:gd name="connsiteY19" fmla="*/ 1181100 h 2762992"/>
              <a:gd name="connsiteX20" fmla="*/ 4902200 w 5467350"/>
              <a:gd name="connsiteY20" fmla="*/ 869950 h 2762992"/>
              <a:gd name="connsiteX21" fmla="*/ 5191125 w 5467350"/>
              <a:gd name="connsiteY21" fmla="*/ 539750 h 2762992"/>
              <a:gd name="connsiteX22" fmla="*/ 5467350 w 5467350"/>
              <a:gd name="connsiteY22" fmla="*/ 212725 h 2762992"/>
              <a:gd name="connsiteX0" fmla="*/ 0 w 5357479"/>
              <a:gd name="connsiteY0" fmla="*/ 0 h 2558821"/>
              <a:gd name="connsiteX1" fmla="*/ 93329 w 5357479"/>
              <a:gd name="connsiteY1" fmla="*/ 183179 h 2558821"/>
              <a:gd name="connsiteX2" fmla="*/ 331454 w 5357479"/>
              <a:gd name="connsiteY2" fmla="*/ 621329 h 2558821"/>
              <a:gd name="connsiteX3" fmla="*/ 601329 w 5357479"/>
              <a:gd name="connsiteY3" fmla="*/ 1072179 h 2558821"/>
              <a:gd name="connsiteX4" fmla="*/ 877554 w 5357479"/>
              <a:gd name="connsiteY4" fmla="*/ 1465879 h 2558821"/>
              <a:gd name="connsiteX5" fmla="*/ 1122029 w 5357479"/>
              <a:gd name="connsiteY5" fmla="*/ 1792904 h 2558821"/>
              <a:gd name="connsiteX6" fmla="*/ 1372854 w 5357479"/>
              <a:gd name="connsiteY6" fmla="*/ 2072304 h 2558821"/>
              <a:gd name="connsiteX7" fmla="*/ 1626854 w 5357479"/>
              <a:gd name="connsiteY7" fmla="*/ 2307254 h 2558821"/>
              <a:gd name="connsiteX8" fmla="*/ 1842754 w 5357479"/>
              <a:gd name="connsiteY8" fmla="*/ 2472354 h 2558821"/>
              <a:gd name="connsiteX9" fmla="*/ 2001504 w 5357479"/>
              <a:gd name="connsiteY9" fmla="*/ 2542204 h 2558821"/>
              <a:gd name="connsiteX10" fmla="*/ 2128504 w 5357479"/>
              <a:gd name="connsiteY10" fmla="*/ 2558079 h 2558821"/>
              <a:gd name="connsiteX11" fmla="*/ 2293604 w 5357479"/>
              <a:gd name="connsiteY11" fmla="*/ 2526329 h 2558821"/>
              <a:gd name="connsiteX12" fmla="*/ 2452354 w 5357479"/>
              <a:gd name="connsiteY12" fmla="*/ 2475529 h 2558821"/>
              <a:gd name="connsiteX13" fmla="*/ 2633329 w 5357479"/>
              <a:gd name="connsiteY13" fmla="*/ 2389804 h 2558821"/>
              <a:gd name="connsiteX14" fmla="*/ 2833354 w 5357479"/>
              <a:gd name="connsiteY14" fmla="*/ 2281854 h 2558821"/>
              <a:gd name="connsiteX15" fmla="*/ 3166729 w 5357479"/>
              <a:gd name="connsiteY15" fmla="*/ 2078654 h 2558821"/>
              <a:gd name="connsiteX16" fmla="*/ 3423904 w 5357479"/>
              <a:gd name="connsiteY16" fmla="*/ 1907204 h 2558821"/>
              <a:gd name="connsiteX17" fmla="*/ 3735054 w 5357479"/>
              <a:gd name="connsiteY17" fmla="*/ 1669079 h 2558821"/>
              <a:gd name="connsiteX18" fmla="*/ 4125579 w 5357479"/>
              <a:gd name="connsiteY18" fmla="*/ 1335704 h 2558821"/>
              <a:gd name="connsiteX19" fmla="*/ 4497054 w 5357479"/>
              <a:gd name="connsiteY19" fmla="*/ 976929 h 2558821"/>
              <a:gd name="connsiteX20" fmla="*/ 4792329 w 5357479"/>
              <a:gd name="connsiteY20" fmla="*/ 665779 h 2558821"/>
              <a:gd name="connsiteX21" fmla="*/ 5081254 w 5357479"/>
              <a:gd name="connsiteY21" fmla="*/ 335579 h 2558821"/>
              <a:gd name="connsiteX22" fmla="*/ 5357479 w 5357479"/>
              <a:gd name="connsiteY22" fmla="*/ 8554 h 2558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57479" h="2558821">
                <a:moveTo>
                  <a:pt x="0" y="0"/>
                </a:moveTo>
                <a:cubicBezTo>
                  <a:pt x="62442" y="124354"/>
                  <a:pt x="38087" y="79624"/>
                  <a:pt x="93329" y="183179"/>
                </a:cubicBezTo>
                <a:cubicBezTo>
                  <a:pt x="148571" y="286734"/>
                  <a:pt x="246787" y="473162"/>
                  <a:pt x="331454" y="621329"/>
                </a:cubicBezTo>
                <a:cubicBezTo>
                  <a:pt x="416121" y="769496"/>
                  <a:pt x="510312" y="931421"/>
                  <a:pt x="601329" y="1072179"/>
                </a:cubicBezTo>
                <a:cubicBezTo>
                  <a:pt x="692346" y="1212937"/>
                  <a:pt x="790771" y="1345758"/>
                  <a:pt x="877554" y="1465879"/>
                </a:cubicBezTo>
                <a:cubicBezTo>
                  <a:pt x="964337" y="1586000"/>
                  <a:pt x="1039479" y="1691833"/>
                  <a:pt x="1122029" y="1792904"/>
                </a:cubicBezTo>
                <a:cubicBezTo>
                  <a:pt x="1204579" y="1893975"/>
                  <a:pt x="1288717" y="1986579"/>
                  <a:pt x="1372854" y="2072304"/>
                </a:cubicBezTo>
                <a:cubicBezTo>
                  <a:pt x="1456992" y="2158029"/>
                  <a:pt x="1548537" y="2240579"/>
                  <a:pt x="1626854" y="2307254"/>
                </a:cubicBezTo>
                <a:cubicBezTo>
                  <a:pt x="1705171" y="2373929"/>
                  <a:pt x="1780312" y="2433196"/>
                  <a:pt x="1842754" y="2472354"/>
                </a:cubicBezTo>
                <a:cubicBezTo>
                  <a:pt x="1905196" y="2511512"/>
                  <a:pt x="1953879" y="2527917"/>
                  <a:pt x="2001504" y="2542204"/>
                </a:cubicBezTo>
                <a:cubicBezTo>
                  <a:pt x="2049129" y="2556491"/>
                  <a:pt x="2079821" y="2560725"/>
                  <a:pt x="2128504" y="2558079"/>
                </a:cubicBezTo>
                <a:cubicBezTo>
                  <a:pt x="2177187" y="2555433"/>
                  <a:pt x="2239629" y="2540087"/>
                  <a:pt x="2293604" y="2526329"/>
                </a:cubicBezTo>
                <a:cubicBezTo>
                  <a:pt x="2347579" y="2512571"/>
                  <a:pt x="2395733" y="2498283"/>
                  <a:pt x="2452354" y="2475529"/>
                </a:cubicBezTo>
                <a:cubicBezTo>
                  <a:pt x="2508975" y="2452775"/>
                  <a:pt x="2569829" y="2422083"/>
                  <a:pt x="2633329" y="2389804"/>
                </a:cubicBezTo>
                <a:cubicBezTo>
                  <a:pt x="2696829" y="2357525"/>
                  <a:pt x="2744454" y="2333712"/>
                  <a:pt x="2833354" y="2281854"/>
                </a:cubicBezTo>
                <a:cubicBezTo>
                  <a:pt x="2922254" y="2229996"/>
                  <a:pt x="3068304" y="2141096"/>
                  <a:pt x="3166729" y="2078654"/>
                </a:cubicBezTo>
                <a:cubicBezTo>
                  <a:pt x="3265154" y="2016212"/>
                  <a:pt x="3329183" y="1975467"/>
                  <a:pt x="3423904" y="1907204"/>
                </a:cubicBezTo>
                <a:cubicBezTo>
                  <a:pt x="3518625" y="1838942"/>
                  <a:pt x="3618108" y="1764329"/>
                  <a:pt x="3735054" y="1669079"/>
                </a:cubicBezTo>
                <a:cubicBezTo>
                  <a:pt x="3852000" y="1573829"/>
                  <a:pt x="3998579" y="1451062"/>
                  <a:pt x="4125579" y="1335704"/>
                </a:cubicBezTo>
                <a:cubicBezTo>
                  <a:pt x="4252579" y="1220346"/>
                  <a:pt x="4385929" y="1088583"/>
                  <a:pt x="4497054" y="976929"/>
                </a:cubicBezTo>
                <a:cubicBezTo>
                  <a:pt x="4608179" y="865275"/>
                  <a:pt x="4694963" y="772670"/>
                  <a:pt x="4792329" y="665779"/>
                </a:cubicBezTo>
                <a:cubicBezTo>
                  <a:pt x="4889695" y="558888"/>
                  <a:pt x="4987062" y="445117"/>
                  <a:pt x="5081254" y="335579"/>
                </a:cubicBezTo>
                <a:cubicBezTo>
                  <a:pt x="5175446" y="226042"/>
                  <a:pt x="5266462" y="117298"/>
                  <a:pt x="5357479" y="8554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F688E60-8A60-8348-A02E-6ED762D1E300}"/>
              </a:ext>
            </a:extLst>
          </p:cNvPr>
          <p:cNvSpPr/>
          <p:nvPr/>
        </p:nvSpPr>
        <p:spPr>
          <a:xfrm>
            <a:off x="1390673" y="2257270"/>
            <a:ext cx="1520357" cy="1906921"/>
          </a:xfrm>
          <a:custGeom>
            <a:avLst/>
            <a:gdLst>
              <a:gd name="connsiteX0" fmla="*/ 0 w 829248"/>
              <a:gd name="connsiteY0" fmla="*/ 0 h 731168"/>
              <a:gd name="connsiteX1" fmla="*/ 169333 w 829248"/>
              <a:gd name="connsiteY1" fmla="*/ 186266 h 731168"/>
              <a:gd name="connsiteX2" fmla="*/ 304800 w 829248"/>
              <a:gd name="connsiteY2" fmla="*/ 334433 h 731168"/>
              <a:gd name="connsiteX3" fmla="*/ 452966 w 829248"/>
              <a:gd name="connsiteY3" fmla="*/ 478366 h 731168"/>
              <a:gd name="connsiteX4" fmla="*/ 643466 w 829248"/>
              <a:gd name="connsiteY4" fmla="*/ 635000 h 731168"/>
              <a:gd name="connsiteX5" fmla="*/ 808566 w 829248"/>
              <a:gd name="connsiteY5" fmla="*/ 719666 h 731168"/>
              <a:gd name="connsiteX6" fmla="*/ 821266 w 829248"/>
              <a:gd name="connsiteY6" fmla="*/ 728133 h 731168"/>
              <a:gd name="connsiteX0" fmla="*/ 0 w 1640048"/>
              <a:gd name="connsiteY0" fmla="*/ 0 h 1916102"/>
              <a:gd name="connsiteX1" fmla="*/ 980133 w 1640048"/>
              <a:gd name="connsiteY1" fmla="*/ 1371200 h 1916102"/>
              <a:gd name="connsiteX2" fmla="*/ 1115600 w 1640048"/>
              <a:gd name="connsiteY2" fmla="*/ 1519367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560992 w 1640048"/>
              <a:gd name="connsiteY1" fmla="*/ 871198 h 1916102"/>
              <a:gd name="connsiteX2" fmla="*/ 1115600 w 1640048"/>
              <a:gd name="connsiteY2" fmla="*/ 1519367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560992 w 1640048"/>
              <a:gd name="connsiteY1" fmla="*/ 871198 h 1916102"/>
              <a:gd name="connsiteX2" fmla="*/ 1067501 w 1640048"/>
              <a:gd name="connsiteY2" fmla="*/ 1512517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560992 w 1640048"/>
              <a:gd name="connsiteY1" fmla="*/ 871198 h 1916102"/>
              <a:gd name="connsiteX2" fmla="*/ 868237 w 1640048"/>
              <a:gd name="connsiteY2" fmla="*/ 1300188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464796 w 1640048"/>
              <a:gd name="connsiteY1" fmla="*/ 761609 h 1916102"/>
              <a:gd name="connsiteX2" fmla="*/ 868237 w 1640048"/>
              <a:gd name="connsiteY2" fmla="*/ 1300188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464796 w 1640048"/>
              <a:gd name="connsiteY1" fmla="*/ 761609 h 1916102"/>
              <a:gd name="connsiteX2" fmla="*/ 868237 w 1640048"/>
              <a:gd name="connsiteY2" fmla="*/ 1300188 h 1916102"/>
              <a:gd name="connsiteX3" fmla="*/ 1243152 w 1640048"/>
              <a:gd name="connsiteY3" fmla="*/ 167015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561460"/>
              <a:gd name="connsiteY0" fmla="*/ 0 h 1796838"/>
              <a:gd name="connsiteX1" fmla="*/ 386208 w 1561460"/>
              <a:gd name="connsiteY1" fmla="*/ 642345 h 1796838"/>
              <a:gd name="connsiteX2" fmla="*/ 789649 w 1561460"/>
              <a:gd name="connsiteY2" fmla="*/ 1180924 h 1796838"/>
              <a:gd name="connsiteX3" fmla="*/ 1164564 w 1561460"/>
              <a:gd name="connsiteY3" fmla="*/ 1550886 h 1796838"/>
              <a:gd name="connsiteX4" fmla="*/ 1375678 w 1561460"/>
              <a:gd name="connsiteY4" fmla="*/ 1700670 h 1796838"/>
              <a:gd name="connsiteX5" fmla="*/ 1540778 w 1561460"/>
              <a:gd name="connsiteY5" fmla="*/ 1785336 h 1796838"/>
              <a:gd name="connsiteX6" fmla="*/ 1553478 w 1561460"/>
              <a:gd name="connsiteY6" fmla="*/ 1793803 h 1796838"/>
              <a:gd name="connsiteX0" fmla="*/ 0 w 1561460"/>
              <a:gd name="connsiteY0" fmla="*/ 0 h 1796838"/>
              <a:gd name="connsiteX1" fmla="*/ 386208 w 1561460"/>
              <a:gd name="connsiteY1" fmla="*/ 642345 h 1796838"/>
              <a:gd name="connsiteX2" fmla="*/ 789649 w 1561460"/>
              <a:gd name="connsiteY2" fmla="*/ 1180924 h 1796838"/>
              <a:gd name="connsiteX3" fmla="*/ 1164564 w 1561460"/>
              <a:gd name="connsiteY3" fmla="*/ 1550886 h 1796838"/>
              <a:gd name="connsiteX4" fmla="*/ 1375678 w 1561460"/>
              <a:gd name="connsiteY4" fmla="*/ 1700670 h 1796838"/>
              <a:gd name="connsiteX5" fmla="*/ 1540778 w 1561460"/>
              <a:gd name="connsiteY5" fmla="*/ 1785336 h 1796838"/>
              <a:gd name="connsiteX6" fmla="*/ 1553478 w 1561460"/>
              <a:gd name="connsiteY6" fmla="*/ 1793803 h 1796838"/>
              <a:gd name="connsiteX0" fmla="*/ 0 w 1568009"/>
              <a:gd name="connsiteY0" fmla="*/ 0 h 1813444"/>
              <a:gd name="connsiteX1" fmla="*/ 392757 w 1568009"/>
              <a:gd name="connsiteY1" fmla="*/ 658951 h 1813444"/>
              <a:gd name="connsiteX2" fmla="*/ 796198 w 1568009"/>
              <a:gd name="connsiteY2" fmla="*/ 1197530 h 1813444"/>
              <a:gd name="connsiteX3" fmla="*/ 1171113 w 1568009"/>
              <a:gd name="connsiteY3" fmla="*/ 1567492 h 1813444"/>
              <a:gd name="connsiteX4" fmla="*/ 1382227 w 1568009"/>
              <a:gd name="connsiteY4" fmla="*/ 1717276 h 1813444"/>
              <a:gd name="connsiteX5" fmla="*/ 1547327 w 1568009"/>
              <a:gd name="connsiteY5" fmla="*/ 1801942 h 1813444"/>
              <a:gd name="connsiteX6" fmla="*/ 1560027 w 1568009"/>
              <a:gd name="connsiteY6" fmla="*/ 1810409 h 181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8009" h="1813444">
                <a:moveTo>
                  <a:pt x="0" y="0"/>
                </a:moveTo>
                <a:cubicBezTo>
                  <a:pt x="43346" y="66618"/>
                  <a:pt x="336313" y="596862"/>
                  <a:pt x="392757" y="658951"/>
                </a:cubicBezTo>
                <a:cubicBezTo>
                  <a:pt x="443557" y="714690"/>
                  <a:pt x="666472" y="1046107"/>
                  <a:pt x="796198" y="1197530"/>
                </a:cubicBezTo>
                <a:cubicBezTo>
                  <a:pt x="925924" y="1348953"/>
                  <a:pt x="1073442" y="1480868"/>
                  <a:pt x="1171113" y="1567492"/>
                </a:cubicBezTo>
                <a:cubicBezTo>
                  <a:pt x="1268785" y="1654116"/>
                  <a:pt x="1319525" y="1678201"/>
                  <a:pt x="1382227" y="1717276"/>
                </a:cubicBezTo>
                <a:cubicBezTo>
                  <a:pt x="1444929" y="1756351"/>
                  <a:pt x="1517694" y="1786420"/>
                  <a:pt x="1547327" y="1801942"/>
                </a:cubicBezTo>
                <a:cubicBezTo>
                  <a:pt x="1576960" y="1817464"/>
                  <a:pt x="1568493" y="1813936"/>
                  <a:pt x="1560027" y="1810409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E492240-79D3-35D4-AED0-443E13811A34}"/>
              </a:ext>
            </a:extLst>
          </p:cNvPr>
          <p:cNvSpPr/>
          <p:nvPr/>
        </p:nvSpPr>
        <p:spPr>
          <a:xfrm>
            <a:off x="2913547" y="3452086"/>
            <a:ext cx="2156562" cy="1125253"/>
          </a:xfrm>
          <a:custGeom>
            <a:avLst/>
            <a:gdLst>
              <a:gd name="connsiteX0" fmla="*/ 0 w 1794934"/>
              <a:gd name="connsiteY0" fmla="*/ 292100 h 425000"/>
              <a:gd name="connsiteX1" fmla="*/ 169334 w 1794934"/>
              <a:gd name="connsiteY1" fmla="*/ 309034 h 425000"/>
              <a:gd name="connsiteX2" fmla="*/ 338667 w 1794934"/>
              <a:gd name="connsiteY2" fmla="*/ 364067 h 425000"/>
              <a:gd name="connsiteX3" fmla="*/ 512234 w 1794934"/>
              <a:gd name="connsiteY3" fmla="*/ 406400 h 425000"/>
              <a:gd name="connsiteX4" fmla="*/ 719667 w 1794934"/>
              <a:gd name="connsiteY4" fmla="*/ 423334 h 425000"/>
              <a:gd name="connsiteX5" fmla="*/ 889000 w 1794934"/>
              <a:gd name="connsiteY5" fmla="*/ 419100 h 425000"/>
              <a:gd name="connsiteX6" fmla="*/ 1138767 w 1794934"/>
              <a:gd name="connsiteY6" fmla="*/ 376767 h 425000"/>
              <a:gd name="connsiteX7" fmla="*/ 1388534 w 1794934"/>
              <a:gd name="connsiteY7" fmla="*/ 270934 h 425000"/>
              <a:gd name="connsiteX8" fmla="*/ 1617134 w 1794934"/>
              <a:gd name="connsiteY8" fmla="*/ 139700 h 425000"/>
              <a:gd name="connsiteX9" fmla="*/ 1794934 w 1794934"/>
              <a:gd name="connsiteY9" fmla="*/ 0 h 425000"/>
              <a:gd name="connsiteX0" fmla="*/ 0 w 2110623"/>
              <a:gd name="connsiteY0" fmla="*/ 787114 h 920014"/>
              <a:gd name="connsiteX1" fmla="*/ 169334 w 2110623"/>
              <a:gd name="connsiteY1" fmla="*/ 804048 h 920014"/>
              <a:gd name="connsiteX2" fmla="*/ 338667 w 2110623"/>
              <a:gd name="connsiteY2" fmla="*/ 859081 h 920014"/>
              <a:gd name="connsiteX3" fmla="*/ 512234 w 2110623"/>
              <a:gd name="connsiteY3" fmla="*/ 901414 h 920014"/>
              <a:gd name="connsiteX4" fmla="*/ 719667 w 2110623"/>
              <a:gd name="connsiteY4" fmla="*/ 918348 h 920014"/>
              <a:gd name="connsiteX5" fmla="*/ 889000 w 2110623"/>
              <a:gd name="connsiteY5" fmla="*/ 914114 h 920014"/>
              <a:gd name="connsiteX6" fmla="*/ 1138767 w 2110623"/>
              <a:gd name="connsiteY6" fmla="*/ 871781 h 920014"/>
              <a:gd name="connsiteX7" fmla="*/ 1388534 w 2110623"/>
              <a:gd name="connsiteY7" fmla="*/ 765948 h 920014"/>
              <a:gd name="connsiteX8" fmla="*/ 1617134 w 2110623"/>
              <a:gd name="connsiteY8" fmla="*/ 634714 h 920014"/>
              <a:gd name="connsiteX9" fmla="*/ 2110623 w 2110623"/>
              <a:gd name="connsiteY9" fmla="*/ 0 h 920014"/>
              <a:gd name="connsiteX0" fmla="*/ 0 w 2251675"/>
              <a:gd name="connsiteY0" fmla="*/ 903992 h 1036892"/>
              <a:gd name="connsiteX1" fmla="*/ 169334 w 2251675"/>
              <a:gd name="connsiteY1" fmla="*/ 920926 h 1036892"/>
              <a:gd name="connsiteX2" fmla="*/ 338667 w 2251675"/>
              <a:gd name="connsiteY2" fmla="*/ 975959 h 1036892"/>
              <a:gd name="connsiteX3" fmla="*/ 512234 w 2251675"/>
              <a:gd name="connsiteY3" fmla="*/ 1018292 h 1036892"/>
              <a:gd name="connsiteX4" fmla="*/ 719667 w 2251675"/>
              <a:gd name="connsiteY4" fmla="*/ 1035226 h 1036892"/>
              <a:gd name="connsiteX5" fmla="*/ 889000 w 2251675"/>
              <a:gd name="connsiteY5" fmla="*/ 1030992 h 1036892"/>
              <a:gd name="connsiteX6" fmla="*/ 1138767 w 2251675"/>
              <a:gd name="connsiteY6" fmla="*/ 988659 h 1036892"/>
              <a:gd name="connsiteX7" fmla="*/ 1388534 w 2251675"/>
              <a:gd name="connsiteY7" fmla="*/ 882826 h 1036892"/>
              <a:gd name="connsiteX8" fmla="*/ 1617134 w 2251675"/>
              <a:gd name="connsiteY8" fmla="*/ 751592 h 1036892"/>
              <a:gd name="connsiteX9" fmla="*/ 2251675 w 2251675"/>
              <a:gd name="connsiteY9" fmla="*/ 0 h 1036892"/>
              <a:gd name="connsiteX0" fmla="*/ 0 w 2251675"/>
              <a:gd name="connsiteY0" fmla="*/ 903992 h 1036892"/>
              <a:gd name="connsiteX1" fmla="*/ 169334 w 2251675"/>
              <a:gd name="connsiteY1" fmla="*/ 920926 h 1036892"/>
              <a:gd name="connsiteX2" fmla="*/ 338667 w 2251675"/>
              <a:gd name="connsiteY2" fmla="*/ 975959 h 1036892"/>
              <a:gd name="connsiteX3" fmla="*/ 512234 w 2251675"/>
              <a:gd name="connsiteY3" fmla="*/ 1018292 h 1036892"/>
              <a:gd name="connsiteX4" fmla="*/ 719667 w 2251675"/>
              <a:gd name="connsiteY4" fmla="*/ 1035226 h 1036892"/>
              <a:gd name="connsiteX5" fmla="*/ 889000 w 2251675"/>
              <a:gd name="connsiteY5" fmla="*/ 1030992 h 1036892"/>
              <a:gd name="connsiteX6" fmla="*/ 1138767 w 2251675"/>
              <a:gd name="connsiteY6" fmla="*/ 988659 h 1036892"/>
              <a:gd name="connsiteX7" fmla="*/ 1388534 w 2251675"/>
              <a:gd name="connsiteY7" fmla="*/ 882826 h 1036892"/>
              <a:gd name="connsiteX8" fmla="*/ 1724603 w 2251675"/>
              <a:gd name="connsiteY8" fmla="*/ 600338 h 1036892"/>
              <a:gd name="connsiteX9" fmla="*/ 2251675 w 2251675"/>
              <a:gd name="connsiteY9" fmla="*/ 0 h 1036892"/>
              <a:gd name="connsiteX0" fmla="*/ 0 w 2251675"/>
              <a:gd name="connsiteY0" fmla="*/ 903992 h 1120925"/>
              <a:gd name="connsiteX1" fmla="*/ 169334 w 2251675"/>
              <a:gd name="connsiteY1" fmla="*/ 920926 h 1120925"/>
              <a:gd name="connsiteX2" fmla="*/ 338667 w 2251675"/>
              <a:gd name="connsiteY2" fmla="*/ 975959 h 1120925"/>
              <a:gd name="connsiteX3" fmla="*/ 512234 w 2251675"/>
              <a:gd name="connsiteY3" fmla="*/ 1018292 h 1120925"/>
              <a:gd name="connsiteX4" fmla="*/ 719667 w 2251675"/>
              <a:gd name="connsiteY4" fmla="*/ 1035226 h 1120925"/>
              <a:gd name="connsiteX5" fmla="*/ 862132 w 2251675"/>
              <a:gd name="connsiteY5" fmla="*/ 1120370 h 1120925"/>
              <a:gd name="connsiteX6" fmla="*/ 1138767 w 2251675"/>
              <a:gd name="connsiteY6" fmla="*/ 988659 h 1120925"/>
              <a:gd name="connsiteX7" fmla="*/ 1388534 w 2251675"/>
              <a:gd name="connsiteY7" fmla="*/ 882826 h 1120925"/>
              <a:gd name="connsiteX8" fmla="*/ 1724603 w 2251675"/>
              <a:gd name="connsiteY8" fmla="*/ 600338 h 1120925"/>
              <a:gd name="connsiteX9" fmla="*/ 2251675 w 2251675"/>
              <a:gd name="connsiteY9" fmla="*/ 0 h 1120925"/>
              <a:gd name="connsiteX0" fmla="*/ 0 w 2251675"/>
              <a:gd name="connsiteY0" fmla="*/ 903992 h 1128520"/>
              <a:gd name="connsiteX1" fmla="*/ 169334 w 2251675"/>
              <a:gd name="connsiteY1" fmla="*/ 920926 h 1128520"/>
              <a:gd name="connsiteX2" fmla="*/ 338667 w 2251675"/>
              <a:gd name="connsiteY2" fmla="*/ 975959 h 1128520"/>
              <a:gd name="connsiteX3" fmla="*/ 512234 w 2251675"/>
              <a:gd name="connsiteY3" fmla="*/ 1018292 h 1128520"/>
              <a:gd name="connsiteX4" fmla="*/ 706234 w 2251675"/>
              <a:gd name="connsiteY4" fmla="*/ 1103978 h 1128520"/>
              <a:gd name="connsiteX5" fmla="*/ 862132 w 2251675"/>
              <a:gd name="connsiteY5" fmla="*/ 1120370 h 1128520"/>
              <a:gd name="connsiteX6" fmla="*/ 1138767 w 2251675"/>
              <a:gd name="connsiteY6" fmla="*/ 988659 h 1128520"/>
              <a:gd name="connsiteX7" fmla="*/ 1388534 w 2251675"/>
              <a:gd name="connsiteY7" fmla="*/ 882826 h 1128520"/>
              <a:gd name="connsiteX8" fmla="*/ 1724603 w 2251675"/>
              <a:gd name="connsiteY8" fmla="*/ 600338 h 1128520"/>
              <a:gd name="connsiteX9" fmla="*/ 2251675 w 2251675"/>
              <a:gd name="connsiteY9" fmla="*/ 0 h 1128520"/>
              <a:gd name="connsiteX0" fmla="*/ 0 w 2251675"/>
              <a:gd name="connsiteY0" fmla="*/ 903992 h 1126430"/>
              <a:gd name="connsiteX1" fmla="*/ 169334 w 2251675"/>
              <a:gd name="connsiteY1" fmla="*/ 920926 h 1126430"/>
              <a:gd name="connsiteX2" fmla="*/ 338667 w 2251675"/>
              <a:gd name="connsiteY2" fmla="*/ 975959 h 1126430"/>
              <a:gd name="connsiteX3" fmla="*/ 505518 w 2251675"/>
              <a:gd name="connsiteY3" fmla="*/ 1100794 h 1126430"/>
              <a:gd name="connsiteX4" fmla="*/ 706234 w 2251675"/>
              <a:gd name="connsiteY4" fmla="*/ 1103978 h 1126430"/>
              <a:gd name="connsiteX5" fmla="*/ 862132 w 2251675"/>
              <a:gd name="connsiteY5" fmla="*/ 1120370 h 1126430"/>
              <a:gd name="connsiteX6" fmla="*/ 1138767 w 2251675"/>
              <a:gd name="connsiteY6" fmla="*/ 988659 h 1126430"/>
              <a:gd name="connsiteX7" fmla="*/ 1388534 w 2251675"/>
              <a:gd name="connsiteY7" fmla="*/ 882826 h 1126430"/>
              <a:gd name="connsiteX8" fmla="*/ 1724603 w 2251675"/>
              <a:gd name="connsiteY8" fmla="*/ 600338 h 1126430"/>
              <a:gd name="connsiteX9" fmla="*/ 2251675 w 2251675"/>
              <a:gd name="connsiteY9" fmla="*/ 0 h 1126430"/>
              <a:gd name="connsiteX0" fmla="*/ 0 w 2251675"/>
              <a:gd name="connsiteY0" fmla="*/ 903992 h 1126430"/>
              <a:gd name="connsiteX1" fmla="*/ 169334 w 2251675"/>
              <a:gd name="connsiteY1" fmla="*/ 920926 h 1126430"/>
              <a:gd name="connsiteX2" fmla="*/ 305083 w 2251675"/>
              <a:gd name="connsiteY2" fmla="*/ 1058461 h 1126430"/>
              <a:gd name="connsiteX3" fmla="*/ 505518 w 2251675"/>
              <a:gd name="connsiteY3" fmla="*/ 1100794 h 1126430"/>
              <a:gd name="connsiteX4" fmla="*/ 706234 w 2251675"/>
              <a:gd name="connsiteY4" fmla="*/ 1103978 h 1126430"/>
              <a:gd name="connsiteX5" fmla="*/ 862132 w 2251675"/>
              <a:gd name="connsiteY5" fmla="*/ 1120370 h 1126430"/>
              <a:gd name="connsiteX6" fmla="*/ 1138767 w 2251675"/>
              <a:gd name="connsiteY6" fmla="*/ 988659 h 1126430"/>
              <a:gd name="connsiteX7" fmla="*/ 1388534 w 2251675"/>
              <a:gd name="connsiteY7" fmla="*/ 882826 h 1126430"/>
              <a:gd name="connsiteX8" fmla="*/ 1724603 w 2251675"/>
              <a:gd name="connsiteY8" fmla="*/ 600338 h 1126430"/>
              <a:gd name="connsiteX9" fmla="*/ 2251675 w 2251675"/>
              <a:gd name="connsiteY9" fmla="*/ 0 h 1126430"/>
              <a:gd name="connsiteX0" fmla="*/ 0 w 2251675"/>
              <a:gd name="connsiteY0" fmla="*/ 903992 h 1126430"/>
              <a:gd name="connsiteX1" fmla="*/ 129034 w 2251675"/>
              <a:gd name="connsiteY1" fmla="*/ 1010303 h 1126430"/>
              <a:gd name="connsiteX2" fmla="*/ 305083 w 2251675"/>
              <a:gd name="connsiteY2" fmla="*/ 1058461 h 1126430"/>
              <a:gd name="connsiteX3" fmla="*/ 505518 w 2251675"/>
              <a:gd name="connsiteY3" fmla="*/ 1100794 h 1126430"/>
              <a:gd name="connsiteX4" fmla="*/ 706234 w 2251675"/>
              <a:gd name="connsiteY4" fmla="*/ 1103978 h 1126430"/>
              <a:gd name="connsiteX5" fmla="*/ 862132 w 2251675"/>
              <a:gd name="connsiteY5" fmla="*/ 1120370 h 1126430"/>
              <a:gd name="connsiteX6" fmla="*/ 1138767 w 2251675"/>
              <a:gd name="connsiteY6" fmla="*/ 988659 h 1126430"/>
              <a:gd name="connsiteX7" fmla="*/ 1388534 w 2251675"/>
              <a:gd name="connsiteY7" fmla="*/ 882826 h 1126430"/>
              <a:gd name="connsiteX8" fmla="*/ 1724603 w 2251675"/>
              <a:gd name="connsiteY8" fmla="*/ 600338 h 1126430"/>
              <a:gd name="connsiteX9" fmla="*/ 2251675 w 2251675"/>
              <a:gd name="connsiteY9" fmla="*/ 0 h 1126430"/>
              <a:gd name="connsiteX0" fmla="*/ 0 w 2251675"/>
              <a:gd name="connsiteY0" fmla="*/ 903992 h 1124601"/>
              <a:gd name="connsiteX1" fmla="*/ 129034 w 2251675"/>
              <a:gd name="connsiteY1" fmla="*/ 1010303 h 1124601"/>
              <a:gd name="connsiteX2" fmla="*/ 305083 w 2251675"/>
              <a:gd name="connsiteY2" fmla="*/ 1058461 h 1124601"/>
              <a:gd name="connsiteX3" fmla="*/ 505518 w 2251675"/>
              <a:gd name="connsiteY3" fmla="*/ 1100794 h 1124601"/>
              <a:gd name="connsiteX4" fmla="*/ 706234 w 2251675"/>
              <a:gd name="connsiteY4" fmla="*/ 1103978 h 1124601"/>
              <a:gd name="connsiteX5" fmla="*/ 862132 w 2251675"/>
              <a:gd name="connsiteY5" fmla="*/ 1120370 h 1124601"/>
              <a:gd name="connsiteX6" fmla="*/ 1172351 w 2251675"/>
              <a:gd name="connsiteY6" fmla="*/ 1016159 h 1124601"/>
              <a:gd name="connsiteX7" fmla="*/ 1388534 w 2251675"/>
              <a:gd name="connsiteY7" fmla="*/ 882826 h 1124601"/>
              <a:gd name="connsiteX8" fmla="*/ 1724603 w 2251675"/>
              <a:gd name="connsiteY8" fmla="*/ 600338 h 1124601"/>
              <a:gd name="connsiteX9" fmla="*/ 2251675 w 2251675"/>
              <a:gd name="connsiteY9" fmla="*/ 0 h 1124601"/>
              <a:gd name="connsiteX0" fmla="*/ 0 w 2251675"/>
              <a:gd name="connsiteY0" fmla="*/ 903992 h 1124601"/>
              <a:gd name="connsiteX1" fmla="*/ 129034 w 2251675"/>
              <a:gd name="connsiteY1" fmla="*/ 1010303 h 1124601"/>
              <a:gd name="connsiteX2" fmla="*/ 305083 w 2251675"/>
              <a:gd name="connsiteY2" fmla="*/ 1058461 h 1124601"/>
              <a:gd name="connsiteX3" fmla="*/ 505518 w 2251675"/>
              <a:gd name="connsiteY3" fmla="*/ 1100794 h 1124601"/>
              <a:gd name="connsiteX4" fmla="*/ 706234 w 2251675"/>
              <a:gd name="connsiteY4" fmla="*/ 1103978 h 1124601"/>
              <a:gd name="connsiteX5" fmla="*/ 862132 w 2251675"/>
              <a:gd name="connsiteY5" fmla="*/ 1120370 h 1124601"/>
              <a:gd name="connsiteX6" fmla="*/ 1172351 w 2251675"/>
              <a:gd name="connsiteY6" fmla="*/ 1016159 h 1124601"/>
              <a:gd name="connsiteX7" fmla="*/ 1502720 w 2251675"/>
              <a:gd name="connsiteY7" fmla="*/ 814074 h 1124601"/>
              <a:gd name="connsiteX8" fmla="*/ 1724603 w 2251675"/>
              <a:gd name="connsiteY8" fmla="*/ 600338 h 1124601"/>
              <a:gd name="connsiteX9" fmla="*/ 2251675 w 2251675"/>
              <a:gd name="connsiteY9" fmla="*/ 0 h 1124601"/>
              <a:gd name="connsiteX0" fmla="*/ 0 w 2251675"/>
              <a:gd name="connsiteY0" fmla="*/ 903992 h 1124601"/>
              <a:gd name="connsiteX1" fmla="*/ 129034 w 2251675"/>
              <a:gd name="connsiteY1" fmla="*/ 1010303 h 1124601"/>
              <a:gd name="connsiteX2" fmla="*/ 305083 w 2251675"/>
              <a:gd name="connsiteY2" fmla="*/ 1058461 h 1124601"/>
              <a:gd name="connsiteX3" fmla="*/ 505518 w 2251675"/>
              <a:gd name="connsiteY3" fmla="*/ 1100794 h 1124601"/>
              <a:gd name="connsiteX4" fmla="*/ 706234 w 2251675"/>
              <a:gd name="connsiteY4" fmla="*/ 1103978 h 1124601"/>
              <a:gd name="connsiteX5" fmla="*/ 862132 w 2251675"/>
              <a:gd name="connsiteY5" fmla="*/ 1120370 h 1124601"/>
              <a:gd name="connsiteX6" fmla="*/ 1172351 w 2251675"/>
              <a:gd name="connsiteY6" fmla="*/ 1016159 h 1124601"/>
              <a:gd name="connsiteX7" fmla="*/ 1502720 w 2251675"/>
              <a:gd name="connsiteY7" fmla="*/ 814074 h 1124601"/>
              <a:gd name="connsiteX8" fmla="*/ 1939539 w 2251675"/>
              <a:gd name="connsiteY8" fmla="*/ 407833 h 1124601"/>
              <a:gd name="connsiteX9" fmla="*/ 2251675 w 2251675"/>
              <a:gd name="connsiteY9" fmla="*/ 0 h 1124601"/>
              <a:gd name="connsiteX0" fmla="*/ 0 w 2251675"/>
              <a:gd name="connsiteY0" fmla="*/ 903992 h 1125435"/>
              <a:gd name="connsiteX1" fmla="*/ 129034 w 2251675"/>
              <a:gd name="connsiteY1" fmla="*/ 1010303 h 1125435"/>
              <a:gd name="connsiteX2" fmla="*/ 305083 w 2251675"/>
              <a:gd name="connsiteY2" fmla="*/ 1058461 h 1125435"/>
              <a:gd name="connsiteX3" fmla="*/ 706234 w 2251675"/>
              <a:gd name="connsiteY3" fmla="*/ 1103978 h 1125435"/>
              <a:gd name="connsiteX4" fmla="*/ 862132 w 2251675"/>
              <a:gd name="connsiteY4" fmla="*/ 1120370 h 1125435"/>
              <a:gd name="connsiteX5" fmla="*/ 1172351 w 2251675"/>
              <a:gd name="connsiteY5" fmla="*/ 1016159 h 1125435"/>
              <a:gd name="connsiteX6" fmla="*/ 1502720 w 2251675"/>
              <a:gd name="connsiteY6" fmla="*/ 814074 h 1125435"/>
              <a:gd name="connsiteX7" fmla="*/ 1939539 w 2251675"/>
              <a:gd name="connsiteY7" fmla="*/ 407833 h 1125435"/>
              <a:gd name="connsiteX8" fmla="*/ 2251675 w 2251675"/>
              <a:gd name="connsiteY8" fmla="*/ 0 h 1125435"/>
              <a:gd name="connsiteX0" fmla="*/ 0 w 2251675"/>
              <a:gd name="connsiteY0" fmla="*/ 903992 h 1129724"/>
              <a:gd name="connsiteX1" fmla="*/ 129034 w 2251675"/>
              <a:gd name="connsiteY1" fmla="*/ 1010303 h 1129724"/>
              <a:gd name="connsiteX2" fmla="*/ 305083 w 2251675"/>
              <a:gd name="connsiteY2" fmla="*/ 1058461 h 1129724"/>
              <a:gd name="connsiteX3" fmla="*/ 592048 w 2251675"/>
              <a:gd name="connsiteY3" fmla="*/ 1117729 h 1129724"/>
              <a:gd name="connsiteX4" fmla="*/ 862132 w 2251675"/>
              <a:gd name="connsiteY4" fmla="*/ 1120370 h 1129724"/>
              <a:gd name="connsiteX5" fmla="*/ 1172351 w 2251675"/>
              <a:gd name="connsiteY5" fmla="*/ 1016159 h 1129724"/>
              <a:gd name="connsiteX6" fmla="*/ 1502720 w 2251675"/>
              <a:gd name="connsiteY6" fmla="*/ 814074 h 1129724"/>
              <a:gd name="connsiteX7" fmla="*/ 1939539 w 2251675"/>
              <a:gd name="connsiteY7" fmla="*/ 407833 h 1129724"/>
              <a:gd name="connsiteX8" fmla="*/ 2251675 w 2251675"/>
              <a:gd name="connsiteY8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939539 w 2251675"/>
              <a:gd name="connsiteY6" fmla="*/ 407833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42369"/>
              <a:gd name="connsiteY0" fmla="*/ 989717 h 1129724"/>
              <a:gd name="connsiteX1" fmla="*/ 295777 w 2242369"/>
              <a:gd name="connsiteY1" fmla="*/ 1058461 h 1129724"/>
              <a:gd name="connsiteX2" fmla="*/ 582742 w 2242369"/>
              <a:gd name="connsiteY2" fmla="*/ 1117729 h 1129724"/>
              <a:gd name="connsiteX3" fmla="*/ 852826 w 2242369"/>
              <a:gd name="connsiteY3" fmla="*/ 1120370 h 1129724"/>
              <a:gd name="connsiteX4" fmla="*/ 1163045 w 2242369"/>
              <a:gd name="connsiteY4" fmla="*/ 1016159 h 1129724"/>
              <a:gd name="connsiteX5" fmla="*/ 1493414 w 2242369"/>
              <a:gd name="connsiteY5" fmla="*/ 814074 h 1129724"/>
              <a:gd name="connsiteX6" fmla="*/ 1856349 w 2242369"/>
              <a:gd name="connsiteY6" fmla="*/ 476585 h 1129724"/>
              <a:gd name="connsiteX7" fmla="*/ 2242369 w 2242369"/>
              <a:gd name="connsiteY7" fmla="*/ 0 h 1129724"/>
              <a:gd name="connsiteX0" fmla="*/ 0 w 2242369"/>
              <a:gd name="connsiteY0" fmla="*/ 989717 h 1128212"/>
              <a:gd name="connsiteX1" fmla="*/ 295777 w 2242369"/>
              <a:gd name="connsiteY1" fmla="*/ 1093386 h 1128212"/>
              <a:gd name="connsiteX2" fmla="*/ 582742 w 2242369"/>
              <a:gd name="connsiteY2" fmla="*/ 1117729 h 1128212"/>
              <a:gd name="connsiteX3" fmla="*/ 852826 w 2242369"/>
              <a:gd name="connsiteY3" fmla="*/ 1120370 h 1128212"/>
              <a:gd name="connsiteX4" fmla="*/ 1163045 w 2242369"/>
              <a:gd name="connsiteY4" fmla="*/ 1016159 h 1128212"/>
              <a:gd name="connsiteX5" fmla="*/ 1493414 w 2242369"/>
              <a:gd name="connsiteY5" fmla="*/ 814074 h 1128212"/>
              <a:gd name="connsiteX6" fmla="*/ 1856349 w 2242369"/>
              <a:gd name="connsiteY6" fmla="*/ 476585 h 1128212"/>
              <a:gd name="connsiteX7" fmla="*/ 2242369 w 2242369"/>
              <a:gd name="connsiteY7" fmla="*/ 0 h 1128212"/>
              <a:gd name="connsiteX0" fmla="*/ 0 w 2242369"/>
              <a:gd name="connsiteY0" fmla="*/ 989717 h 1132442"/>
              <a:gd name="connsiteX1" fmla="*/ 295777 w 2242369"/>
              <a:gd name="connsiteY1" fmla="*/ 1093386 h 1132442"/>
              <a:gd name="connsiteX2" fmla="*/ 582742 w 2242369"/>
              <a:gd name="connsiteY2" fmla="*/ 1127254 h 1132442"/>
              <a:gd name="connsiteX3" fmla="*/ 852826 w 2242369"/>
              <a:gd name="connsiteY3" fmla="*/ 1120370 h 1132442"/>
              <a:gd name="connsiteX4" fmla="*/ 1163045 w 2242369"/>
              <a:gd name="connsiteY4" fmla="*/ 1016159 h 1132442"/>
              <a:gd name="connsiteX5" fmla="*/ 1493414 w 2242369"/>
              <a:gd name="connsiteY5" fmla="*/ 814074 h 1132442"/>
              <a:gd name="connsiteX6" fmla="*/ 1856349 w 2242369"/>
              <a:gd name="connsiteY6" fmla="*/ 476585 h 1132442"/>
              <a:gd name="connsiteX7" fmla="*/ 2242369 w 2242369"/>
              <a:gd name="connsiteY7" fmla="*/ 0 h 1132442"/>
              <a:gd name="connsiteX0" fmla="*/ 0 w 2242369"/>
              <a:gd name="connsiteY0" fmla="*/ 989717 h 1141692"/>
              <a:gd name="connsiteX1" fmla="*/ 295777 w 2242369"/>
              <a:gd name="connsiteY1" fmla="*/ 1093386 h 1141692"/>
              <a:gd name="connsiteX2" fmla="*/ 582742 w 2242369"/>
              <a:gd name="connsiteY2" fmla="*/ 1139954 h 1141692"/>
              <a:gd name="connsiteX3" fmla="*/ 852826 w 2242369"/>
              <a:gd name="connsiteY3" fmla="*/ 1120370 h 1141692"/>
              <a:gd name="connsiteX4" fmla="*/ 1163045 w 2242369"/>
              <a:gd name="connsiteY4" fmla="*/ 1016159 h 1141692"/>
              <a:gd name="connsiteX5" fmla="*/ 1493414 w 2242369"/>
              <a:gd name="connsiteY5" fmla="*/ 814074 h 1141692"/>
              <a:gd name="connsiteX6" fmla="*/ 1856349 w 2242369"/>
              <a:gd name="connsiteY6" fmla="*/ 476585 h 1141692"/>
              <a:gd name="connsiteX7" fmla="*/ 2242369 w 2242369"/>
              <a:gd name="connsiteY7" fmla="*/ 0 h 1141692"/>
              <a:gd name="connsiteX0" fmla="*/ 0 w 2242369"/>
              <a:gd name="connsiteY0" fmla="*/ 989717 h 1142795"/>
              <a:gd name="connsiteX1" fmla="*/ 295777 w 2242369"/>
              <a:gd name="connsiteY1" fmla="*/ 1093386 h 1142795"/>
              <a:gd name="connsiteX2" fmla="*/ 582742 w 2242369"/>
              <a:gd name="connsiteY2" fmla="*/ 1139954 h 1142795"/>
              <a:gd name="connsiteX3" fmla="*/ 852826 w 2242369"/>
              <a:gd name="connsiteY3" fmla="*/ 1120370 h 1142795"/>
              <a:gd name="connsiteX4" fmla="*/ 1160978 w 2242369"/>
              <a:gd name="connsiteY4" fmla="*/ 980176 h 1142795"/>
              <a:gd name="connsiteX5" fmla="*/ 1493414 w 2242369"/>
              <a:gd name="connsiteY5" fmla="*/ 814074 h 1142795"/>
              <a:gd name="connsiteX6" fmla="*/ 1856349 w 2242369"/>
              <a:gd name="connsiteY6" fmla="*/ 476585 h 1142795"/>
              <a:gd name="connsiteX7" fmla="*/ 2242369 w 2242369"/>
              <a:gd name="connsiteY7" fmla="*/ 0 h 1142795"/>
              <a:gd name="connsiteX0" fmla="*/ 0 w 2242369"/>
              <a:gd name="connsiteY0" fmla="*/ 989717 h 1142795"/>
              <a:gd name="connsiteX1" fmla="*/ 295777 w 2242369"/>
              <a:gd name="connsiteY1" fmla="*/ 1093386 h 1142795"/>
              <a:gd name="connsiteX2" fmla="*/ 582742 w 2242369"/>
              <a:gd name="connsiteY2" fmla="*/ 1139954 h 1142795"/>
              <a:gd name="connsiteX3" fmla="*/ 852826 w 2242369"/>
              <a:gd name="connsiteY3" fmla="*/ 1120370 h 1142795"/>
              <a:gd name="connsiteX4" fmla="*/ 1160978 w 2242369"/>
              <a:gd name="connsiteY4" fmla="*/ 980176 h 1142795"/>
              <a:gd name="connsiteX5" fmla="*/ 1478938 w 2242369"/>
              <a:gd name="connsiteY5" fmla="*/ 767508 h 1142795"/>
              <a:gd name="connsiteX6" fmla="*/ 1856349 w 2242369"/>
              <a:gd name="connsiteY6" fmla="*/ 476585 h 1142795"/>
              <a:gd name="connsiteX7" fmla="*/ 2242369 w 2242369"/>
              <a:gd name="connsiteY7" fmla="*/ 0 h 1142795"/>
              <a:gd name="connsiteX0" fmla="*/ 0 w 2242369"/>
              <a:gd name="connsiteY0" fmla="*/ 989717 h 1142795"/>
              <a:gd name="connsiteX1" fmla="*/ 295777 w 2242369"/>
              <a:gd name="connsiteY1" fmla="*/ 1093386 h 1142795"/>
              <a:gd name="connsiteX2" fmla="*/ 582742 w 2242369"/>
              <a:gd name="connsiteY2" fmla="*/ 1139954 h 1142795"/>
              <a:gd name="connsiteX3" fmla="*/ 852826 w 2242369"/>
              <a:gd name="connsiteY3" fmla="*/ 1120370 h 1142795"/>
              <a:gd name="connsiteX4" fmla="*/ 1160978 w 2242369"/>
              <a:gd name="connsiteY4" fmla="*/ 980176 h 1142795"/>
              <a:gd name="connsiteX5" fmla="*/ 1478938 w 2242369"/>
              <a:gd name="connsiteY5" fmla="*/ 767508 h 1142795"/>
              <a:gd name="connsiteX6" fmla="*/ 1825331 w 2242369"/>
              <a:gd name="connsiteY6" fmla="*/ 423668 h 1142795"/>
              <a:gd name="connsiteX7" fmla="*/ 2242369 w 2242369"/>
              <a:gd name="connsiteY7" fmla="*/ 0 h 1142795"/>
              <a:gd name="connsiteX0" fmla="*/ 0 w 2242369"/>
              <a:gd name="connsiteY0" fmla="*/ 989717 h 1142795"/>
              <a:gd name="connsiteX1" fmla="*/ 295777 w 2242369"/>
              <a:gd name="connsiteY1" fmla="*/ 1093386 h 1142795"/>
              <a:gd name="connsiteX2" fmla="*/ 582742 w 2242369"/>
              <a:gd name="connsiteY2" fmla="*/ 1139954 h 1142795"/>
              <a:gd name="connsiteX3" fmla="*/ 852826 w 2242369"/>
              <a:gd name="connsiteY3" fmla="*/ 1120370 h 1142795"/>
              <a:gd name="connsiteX4" fmla="*/ 1160978 w 2242369"/>
              <a:gd name="connsiteY4" fmla="*/ 980176 h 1142795"/>
              <a:gd name="connsiteX5" fmla="*/ 1478938 w 2242369"/>
              <a:gd name="connsiteY5" fmla="*/ 767508 h 1142795"/>
              <a:gd name="connsiteX6" fmla="*/ 1825331 w 2242369"/>
              <a:gd name="connsiteY6" fmla="*/ 423668 h 1142795"/>
              <a:gd name="connsiteX7" fmla="*/ 2242369 w 2242369"/>
              <a:gd name="connsiteY7" fmla="*/ 0 h 1142795"/>
              <a:gd name="connsiteX0" fmla="*/ 0 w 2207214"/>
              <a:gd name="connsiteY0" fmla="*/ 1038400 h 1191478"/>
              <a:gd name="connsiteX1" fmla="*/ 295777 w 2207214"/>
              <a:gd name="connsiteY1" fmla="*/ 1142069 h 1191478"/>
              <a:gd name="connsiteX2" fmla="*/ 582742 w 2207214"/>
              <a:gd name="connsiteY2" fmla="*/ 1188637 h 1191478"/>
              <a:gd name="connsiteX3" fmla="*/ 852826 w 2207214"/>
              <a:gd name="connsiteY3" fmla="*/ 1169053 h 1191478"/>
              <a:gd name="connsiteX4" fmla="*/ 1160978 w 2207214"/>
              <a:gd name="connsiteY4" fmla="*/ 1028859 h 1191478"/>
              <a:gd name="connsiteX5" fmla="*/ 1478938 w 2207214"/>
              <a:gd name="connsiteY5" fmla="*/ 816191 h 1191478"/>
              <a:gd name="connsiteX6" fmla="*/ 1825331 w 2207214"/>
              <a:gd name="connsiteY6" fmla="*/ 472351 h 1191478"/>
              <a:gd name="connsiteX7" fmla="*/ 2207214 w 2207214"/>
              <a:gd name="connsiteY7" fmla="*/ 0 h 1191478"/>
              <a:gd name="connsiteX0" fmla="*/ 0 w 2207214"/>
              <a:gd name="connsiteY0" fmla="*/ 1038400 h 1191478"/>
              <a:gd name="connsiteX1" fmla="*/ 295777 w 2207214"/>
              <a:gd name="connsiteY1" fmla="*/ 1142069 h 1191478"/>
              <a:gd name="connsiteX2" fmla="*/ 582742 w 2207214"/>
              <a:gd name="connsiteY2" fmla="*/ 1188637 h 1191478"/>
              <a:gd name="connsiteX3" fmla="*/ 852826 w 2207214"/>
              <a:gd name="connsiteY3" fmla="*/ 1169053 h 1191478"/>
              <a:gd name="connsiteX4" fmla="*/ 1160978 w 2207214"/>
              <a:gd name="connsiteY4" fmla="*/ 1028859 h 1191478"/>
              <a:gd name="connsiteX5" fmla="*/ 1478938 w 2207214"/>
              <a:gd name="connsiteY5" fmla="*/ 816191 h 1191478"/>
              <a:gd name="connsiteX6" fmla="*/ 1825331 w 2207214"/>
              <a:gd name="connsiteY6" fmla="*/ 472351 h 1191478"/>
              <a:gd name="connsiteX7" fmla="*/ 2207214 w 2207214"/>
              <a:gd name="connsiteY7" fmla="*/ 0 h 1191478"/>
              <a:gd name="connsiteX0" fmla="*/ 0 w 2207214"/>
              <a:gd name="connsiteY0" fmla="*/ 1038400 h 1191478"/>
              <a:gd name="connsiteX1" fmla="*/ 295777 w 2207214"/>
              <a:gd name="connsiteY1" fmla="*/ 1142069 h 1191478"/>
              <a:gd name="connsiteX2" fmla="*/ 582742 w 2207214"/>
              <a:gd name="connsiteY2" fmla="*/ 1188637 h 1191478"/>
              <a:gd name="connsiteX3" fmla="*/ 852826 w 2207214"/>
              <a:gd name="connsiteY3" fmla="*/ 1169053 h 1191478"/>
              <a:gd name="connsiteX4" fmla="*/ 1160978 w 2207214"/>
              <a:gd name="connsiteY4" fmla="*/ 1028859 h 1191478"/>
              <a:gd name="connsiteX5" fmla="*/ 1478938 w 2207214"/>
              <a:gd name="connsiteY5" fmla="*/ 816191 h 1191478"/>
              <a:gd name="connsiteX6" fmla="*/ 1825332 w 2207214"/>
              <a:gd name="connsiteY6" fmla="*/ 466001 h 1191478"/>
              <a:gd name="connsiteX7" fmla="*/ 2207214 w 2207214"/>
              <a:gd name="connsiteY7" fmla="*/ 0 h 1191478"/>
              <a:gd name="connsiteX0" fmla="*/ 0 w 2207214"/>
              <a:gd name="connsiteY0" fmla="*/ 1038400 h 1191478"/>
              <a:gd name="connsiteX1" fmla="*/ 295777 w 2207214"/>
              <a:gd name="connsiteY1" fmla="*/ 1142069 h 1191478"/>
              <a:gd name="connsiteX2" fmla="*/ 582742 w 2207214"/>
              <a:gd name="connsiteY2" fmla="*/ 1188637 h 1191478"/>
              <a:gd name="connsiteX3" fmla="*/ 852826 w 2207214"/>
              <a:gd name="connsiteY3" fmla="*/ 1169053 h 1191478"/>
              <a:gd name="connsiteX4" fmla="*/ 1160978 w 2207214"/>
              <a:gd name="connsiteY4" fmla="*/ 1028859 h 1191478"/>
              <a:gd name="connsiteX5" fmla="*/ 1478938 w 2207214"/>
              <a:gd name="connsiteY5" fmla="*/ 816191 h 1191478"/>
              <a:gd name="connsiteX6" fmla="*/ 1825332 w 2207214"/>
              <a:gd name="connsiteY6" fmla="*/ 466001 h 1191478"/>
              <a:gd name="connsiteX7" fmla="*/ 2207214 w 2207214"/>
              <a:gd name="connsiteY7" fmla="*/ 0 h 119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7214" h="1191478">
                <a:moveTo>
                  <a:pt x="0" y="1038400"/>
                </a:moveTo>
                <a:cubicBezTo>
                  <a:pt x="63559" y="1070581"/>
                  <a:pt x="198653" y="1117030"/>
                  <a:pt x="295777" y="1142069"/>
                </a:cubicBezTo>
                <a:cubicBezTo>
                  <a:pt x="392901" y="1167108"/>
                  <a:pt x="489900" y="1184140"/>
                  <a:pt x="582742" y="1188637"/>
                </a:cubicBezTo>
                <a:cubicBezTo>
                  <a:pt x="675584" y="1193134"/>
                  <a:pt x="756453" y="1195683"/>
                  <a:pt x="852826" y="1169053"/>
                </a:cubicBezTo>
                <a:cubicBezTo>
                  <a:pt x="949199" y="1142423"/>
                  <a:pt x="1056626" y="1087669"/>
                  <a:pt x="1160978" y="1028859"/>
                </a:cubicBezTo>
                <a:cubicBezTo>
                  <a:pt x="1265330" y="970049"/>
                  <a:pt x="1368212" y="910001"/>
                  <a:pt x="1478938" y="816191"/>
                </a:cubicBezTo>
                <a:cubicBezTo>
                  <a:pt x="1589664" y="722381"/>
                  <a:pt x="1773109" y="523857"/>
                  <a:pt x="1825332" y="466001"/>
                </a:cubicBezTo>
                <a:cubicBezTo>
                  <a:pt x="2100891" y="148854"/>
                  <a:pt x="2131502" y="81139"/>
                  <a:pt x="2207214" y="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FC02AE8-0787-762C-088E-BB845CB358ED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2913547" y="4158124"/>
            <a:ext cx="0" cy="27464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BE8D29D-739F-C4B1-ABA2-2AE999F88913}"/>
              </a:ext>
            </a:extLst>
          </p:cNvPr>
          <p:cNvSpPr/>
          <p:nvPr/>
        </p:nvSpPr>
        <p:spPr>
          <a:xfrm>
            <a:off x="1281965" y="2330653"/>
            <a:ext cx="1529882" cy="1925971"/>
          </a:xfrm>
          <a:custGeom>
            <a:avLst/>
            <a:gdLst>
              <a:gd name="connsiteX0" fmla="*/ 0 w 829248"/>
              <a:gd name="connsiteY0" fmla="*/ 0 h 731168"/>
              <a:gd name="connsiteX1" fmla="*/ 169333 w 829248"/>
              <a:gd name="connsiteY1" fmla="*/ 186266 h 731168"/>
              <a:gd name="connsiteX2" fmla="*/ 304800 w 829248"/>
              <a:gd name="connsiteY2" fmla="*/ 334433 h 731168"/>
              <a:gd name="connsiteX3" fmla="*/ 452966 w 829248"/>
              <a:gd name="connsiteY3" fmla="*/ 478366 h 731168"/>
              <a:gd name="connsiteX4" fmla="*/ 643466 w 829248"/>
              <a:gd name="connsiteY4" fmla="*/ 635000 h 731168"/>
              <a:gd name="connsiteX5" fmla="*/ 808566 w 829248"/>
              <a:gd name="connsiteY5" fmla="*/ 719666 h 731168"/>
              <a:gd name="connsiteX6" fmla="*/ 821266 w 829248"/>
              <a:gd name="connsiteY6" fmla="*/ 728133 h 731168"/>
              <a:gd name="connsiteX0" fmla="*/ 0 w 1640048"/>
              <a:gd name="connsiteY0" fmla="*/ 0 h 1916102"/>
              <a:gd name="connsiteX1" fmla="*/ 980133 w 1640048"/>
              <a:gd name="connsiteY1" fmla="*/ 1371200 h 1916102"/>
              <a:gd name="connsiteX2" fmla="*/ 1115600 w 1640048"/>
              <a:gd name="connsiteY2" fmla="*/ 1519367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560992 w 1640048"/>
              <a:gd name="connsiteY1" fmla="*/ 871198 h 1916102"/>
              <a:gd name="connsiteX2" fmla="*/ 1115600 w 1640048"/>
              <a:gd name="connsiteY2" fmla="*/ 1519367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560992 w 1640048"/>
              <a:gd name="connsiteY1" fmla="*/ 871198 h 1916102"/>
              <a:gd name="connsiteX2" fmla="*/ 1067501 w 1640048"/>
              <a:gd name="connsiteY2" fmla="*/ 1512517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560992 w 1640048"/>
              <a:gd name="connsiteY1" fmla="*/ 871198 h 1916102"/>
              <a:gd name="connsiteX2" fmla="*/ 868237 w 1640048"/>
              <a:gd name="connsiteY2" fmla="*/ 1300188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464796 w 1640048"/>
              <a:gd name="connsiteY1" fmla="*/ 761609 h 1916102"/>
              <a:gd name="connsiteX2" fmla="*/ 868237 w 1640048"/>
              <a:gd name="connsiteY2" fmla="*/ 1300188 h 1916102"/>
              <a:gd name="connsiteX3" fmla="*/ 1263766 w 1640048"/>
              <a:gd name="connsiteY3" fmla="*/ 166330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640048"/>
              <a:gd name="connsiteY0" fmla="*/ 0 h 1916102"/>
              <a:gd name="connsiteX1" fmla="*/ 464796 w 1640048"/>
              <a:gd name="connsiteY1" fmla="*/ 761609 h 1916102"/>
              <a:gd name="connsiteX2" fmla="*/ 868237 w 1640048"/>
              <a:gd name="connsiteY2" fmla="*/ 1300188 h 1916102"/>
              <a:gd name="connsiteX3" fmla="*/ 1243152 w 1640048"/>
              <a:gd name="connsiteY3" fmla="*/ 1670150 h 1916102"/>
              <a:gd name="connsiteX4" fmla="*/ 1454266 w 1640048"/>
              <a:gd name="connsiteY4" fmla="*/ 1819934 h 1916102"/>
              <a:gd name="connsiteX5" fmla="*/ 1619366 w 1640048"/>
              <a:gd name="connsiteY5" fmla="*/ 1904600 h 1916102"/>
              <a:gd name="connsiteX6" fmla="*/ 1632066 w 1640048"/>
              <a:gd name="connsiteY6" fmla="*/ 1913067 h 1916102"/>
              <a:gd name="connsiteX0" fmla="*/ 0 w 1577832"/>
              <a:gd name="connsiteY0" fmla="*/ 0 h 1801366"/>
              <a:gd name="connsiteX1" fmla="*/ 402580 w 1577832"/>
              <a:gd name="connsiteY1" fmla="*/ 646873 h 1801366"/>
              <a:gd name="connsiteX2" fmla="*/ 806021 w 1577832"/>
              <a:gd name="connsiteY2" fmla="*/ 1185452 h 1801366"/>
              <a:gd name="connsiteX3" fmla="*/ 1180936 w 1577832"/>
              <a:gd name="connsiteY3" fmla="*/ 1555414 h 1801366"/>
              <a:gd name="connsiteX4" fmla="*/ 1392050 w 1577832"/>
              <a:gd name="connsiteY4" fmla="*/ 1705198 h 1801366"/>
              <a:gd name="connsiteX5" fmla="*/ 1557150 w 1577832"/>
              <a:gd name="connsiteY5" fmla="*/ 1789864 h 1801366"/>
              <a:gd name="connsiteX6" fmla="*/ 1569850 w 1577832"/>
              <a:gd name="connsiteY6" fmla="*/ 1798331 h 1801366"/>
              <a:gd name="connsiteX0" fmla="*/ 0 w 1577832"/>
              <a:gd name="connsiteY0" fmla="*/ 0 h 1831560"/>
              <a:gd name="connsiteX1" fmla="*/ 402580 w 1577832"/>
              <a:gd name="connsiteY1" fmla="*/ 677067 h 1831560"/>
              <a:gd name="connsiteX2" fmla="*/ 806021 w 1577832"/>
              <a:gd name="connsiteY2" fmla="*/ 1215646 h 1831560"/>
              <a:gd name="connsiteX3" fmla="*/ 1180936 w 1577832"/>
              <a:gd name="connsiteY3" fmla="*/ 1585608 h 1831560"/>
              <a:gd name="connsiteX4" fmla="*/ 1392050 w 1577832"/>
              <a:gd name="connsiteY4" fmla="*/ 1735392 h 1831560"/>
              <a:gd name="connsiteX5" fmla="*/ 1557150 w 1577832"/>
              <a:gd name="connsiteY5" fmla="*/ 1820058 h 1831560"/>
              <a:gd name="connsiteX6" fmla="*/ 1569850 w 1577832"/>
              <a:gd name="connsiteY6" fmla="*/ 1828525 h 1831560"/>
              <a:gd name="connsiteX0" fmla="*/ 0 w 1577832"/>
              <a:gd name="connsiteY0" fmla="*/ 0 h 1831560"/>
              <a:gd name="connsiteX1" fmla="*/ 402580 w 1577832"/>
              <a:gd name="connsiteY1" fmla="*/ 677067 h 1831560"/>
              <a:gd name="connsiteX2" fmla="*/ 806021 w 1577832"/>
              <a:gd name="connsiteY2" fmla="*/ 1215646 h 1831560"/>
              <a:gd name="connsiteX3" fmla="*/ 1180936 w 1577832"/>
              <a:gd name="connsiteY3" fmla="*/ 1585608 h 1831560"/>
              <a:gd name="connsiteX4" fmla="*/ 1392050 w 1577832"/>
              <a:gd name="connsiteY4" fmla="*/ 1735392 h 1831560"/>
              <a:gd name="connsiteX5" fmla="*/ 1557150 w 1577832"/>
              <a:gd name="connsiteY5" fmla="*/ 1820058 h 1831560"/>
              <a:gd name="connsiteX6" fmla="*/ 1569850 w 1577832"/>
              <a:gd name="connsiteY6" fmla="*/ 1828525 h 183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7832" h="1831560">
                <a:moveTo>
                  <a:pt x="0" y="0"/>
                </a:moveTo>
                <a:cubicBezTo>
                  <a:pt x="43346" y="77185"/>
                  <a:pt x="346136" y="614978"/>
                  <a:pt x="402580" y="677067"/>
                </a:cubicBezTo>
                <a:cubicBezTo>
                  <a:pt x="453380" y="732806"/>
                  <a:pt x="676295" y="1064223"/>
                  <a:pt x="806021" y="1215646"/>
                </a:cubicBezTo>
                <a:cubicBezTo>
                  <a:pt x="935747" y="1367069"/>
                  <a:pt x="1083265" y="1498984"/>
                  <a:pt x="1180936" y="1585608"/>
                </a:cubicBezTo>
                <a:cubicBezTo>
                  <a:pt x="1278608" y="1672232"/>
                  <a:pt x="1329348" y="1696317"/>
                  <a:pt x="1392050" y="1735392"/>
                </a:cubicBezTo>
                <a:cubicBezTo>
                  <a:pt x="1454752" y="1774467"/>
                  <a:pt x="1527517" y="1804536"/>
                  <a:pt x="1557150" y="1820058"/>
                </a:cubicBezTo>
                <a:cubicBezTo>
                  <a:pt x="1586783" y="1835580"/>
                  <a:pt x="1578316" y="1832052"/>
                  <a:pt x="1569850" y="1828525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6B79FA5-7C80-D134-2EBA-869F344CA89E}"/>
              </a:ext>
            </a:extLst>
          </p:cNvPr>
          <p:cNvCxnSpPr>
            <a:cxnSpLocks/>
          </p:cNvCxnSpPr>
          <p:nvPr/>
        </p:nvCxnSpPr>
        <p:spPr>
          <a:xfrm>
            <a:off x="2825820" y="4250405"/>
            <a:ext cx="0" cy="33236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88DD9E5-E666-CBCB-2A10-31373F692FC0}"/>
              </a:ext>
            </a:extLst>
          </p:cNvPr>
          <p:cNvSpPr/>
          <p:nvPr/>
        </p:nvSpPr>
        <p:spPr>
          <a:xfrm>
            <a:off x="2823596" y="3557076"/>
            <a:ext cx="2333354" cy="1176617"/>
          </a:xfrm>
          <a:custGeom>
            <a:avLst/>
            <a:gdLst>
              <a:gd name="connsiteX0" fmla="*/ 0 w 1794934"/>
              <a:gd name="connsiteY0" fmla="*/ 292100 h 425000"/>
              <a:gd name="connsiteX1" fmla="*/ 169334 w 1794934"/>
              <a:gd name="connsiteY1" fmla="*/ 309034 h 425000"/>
              <a:gd name="connsiteX2" fmla="*/ 338667 w 1794934"/>
              <a:gd name="connsiteY2" fmla="*/ 364067 h 425000"/>
              <a:gd name="connsiteX3" fmla="*/ 512234 w 1794934"/>
              <a:gd name="connsiteY3" fmla="*/ 406400 h 425000"/>
              <a:gd name="connsiteX4" fmla="*/ 719667 w 1794934"/>
              <a:gd name="connsiteY4" fmla="*/ 423334 h 425000"/>
              <a:gd name="connsiteX5" fmla="*/ 889000 w 1794934"/>
              <a:gd name="connsiteY5" fmla="*/ 419100 h 425000"/>
              <a:gd name="connsiteX6" fmla="*/ 1138767 w 1794934"/>
              <a:gd name="connsiteY6" fmla="*/ 376767 h 425000"/>
              <a:gd name="connsiteX7" fmla="*/ 1388534 w 1794934"/>
              <a:gd name="connsiteY7" fmla="*/ 270934 h 425000"/>
              <a:gd name="connsiteX8" fmla="*/ 1617134 w 1794934"/>
              <a:gd name="connsiteY8" fmla="*/ 139700 h 425000"/>
              <a:gd name="connsiteX9" fmla="*/ 1794934 w 1794934"/>
              <a:gd name="connsiteY9" fmla="*/ 0 h 425000"/>
              <a:gd name="connsiteX0" fmla="*/ 0 w 2110623"/>
              <a:gd name="connsiteY0" fmla="*/ 787114 h 920014"/>
              <a:gd name="connsiteX1" fmla="*/ 169334 w 2110623"/>
              <a:gd name="connsiteY1" fmla="*/ 804048 h 920014"/>
              <a:gd name="connsiteX2" fmla="*/ 338667 w 2110623"/>
              <a:gd name="connsiteY2" fmla="*/ 859081 h 920014"/>
              <a:gd name="connsiteX3" fmla="*/ 512234 w 2110623"/>
              <a:gd name="connsiteY3" fmla="*/ 901414 h 920014"/>
              <a:gd name="connsiteX4" fmla="*/ 719667 w 2110623"/>
              <a:gd name="connsiteY4" fmla="*/ 918348 h 920014"/>
              <a:gd name="connsiteX5" fmla="*/ 889000 w 2110623"/>
              <a:gd name="connsiteY5" fmla="*/ 914114 h 920014"/>
              <a:gd name="connsiteX6" fmla="*/ 1138767 w 2110623"/>
              <a:gd name="connsiteY6" fmla="*/ 871781 h 920014"/>
              <a:gd name="connsiteX7" fmla="*/ 1388534 w 2110623"/>
              <a:gd name="connsiteY7" fmla="*/ 765948 h 920014"/>
              <a:gd name="connsiteX8" fmla="*/ 1617134 w 2110623"/>
              <a:gd name="connsiteY8" fmla="*/ 634714 h 920014"/>
              <a:gd name="connsiteX9" fmla="*/ 2110623 w 2110623"/>
              <a:gd name="connsiteY9" fmla="*/ 0 h 920014"/>
              <a:gd name="connsiteX0" fmla="*/ 0 w 2251675"/>
              <a:gd name="connsiteY0" fmla="*/ 903992 h 1036892"/>
              <a:gd name="connsiteX1" fmla="*/ 169334 w 2251675"/>
              <a:gd name="connsiteY1" fmla="*/ 920926 h 1036892"/>
              <a:gd name="connsiteX2" fmla="*/ 338667 w 2251675"/>
              <a:gd name="connsiteY2" fmla="*/ 975959 h 1036892"/>
              <a:gd name="connsiteX3" fmla="*/ 512234 w 2251675"/>
              <a:gd name="connsiteY3" fmla="*/ 1018292 h 1036892"/>
              <a:gd name="connsiteX4" fmla="*/ 719667 w 2251675"/>
              <a:gd name="connsiteY4" fmla="*/ 1035226 h 1036892"/>
              <a:gd name="connsiteX5" fmla="*/ 889000 w 2251675"/>
              <a:gd name="connsiteY5" fmla="*/ 1030992 h 1036892"/>
              <a:gd name="connsiteX6" fmla="*/ 1138767 w 2251675"/>
              <a:gd name="connsiteY6" fmla="*/ 988659 h 1036892"/>
              <a:gd name="connsiteX7" fmla="*/ 1388534 w 2251675"/>
              <a:gd name="connsiteY7" fmla="*/ 882826 h 1036892"/>
              <a:gd name="connsiteX8" fmla="*/ 1617134 w 2251675"/>
              <a:gd name="connsiteY8" fmla="*/ 751592 h 1036892"/>
              <a:gd name="connsiteX9" fmla="*/ 2251675 w 2251675"/>
              <a:gd name="connsiteY9" fmla="*/ 0 h 1036892"/>
              <a:gd name="connsiteX0" fmla="*/ 0 w 2251675"/>
              <a:gd name="connsiteY0" fmla="*/ 903992 h 1036892"/>
              <a:gd name="connsiteX1" fmla="*/ 169334 w 2251675"/>
              <a:gd name="connsiteY1" fmla="*/ 920926 h 1036892"/>
              <a:gd name="connsiteX2" fmla="*/ 338667 w 2251675"/>
              <a:gd name="connsiteY2" fmla="*/ 975959 h 1036892"/>
              <a:gd name="connsiteX3" fmla="*/ 512234 w 2251675"/>
              <a:gd name="connsiteY3" fmla="*/ 1018292 h 1036892"/>
              <a:gd name="connsiteX4" fmla="*/ 719667 w 2251675"/>
              <a:gd name="connsiteY4" fmla="*/ 1035226 h 1036892"/>
              <a:gd name="connsiteX5" fmla="*/ 889000 w 2251675"/>
              <a:gd name="connsiteY5" fmla="*/ 1030992 h 1036892"/>
              <a:gd name="connsiteX6" fmla="*/ 1138767 w 2251675"/>
              <a:gd name="connsiteY6" fmla="*/ 988659 h 1036892"/>
              <a:gd name="connsiteX7" fmla="*/ 1388534 w 2251675"/>
              <a:gd name="connsiteY7" fmla="*/ 882826 h 1036892"/>
              <a:gd name="connsiteX8" fmla="*/ 1724603 w 2251675"/>
              <a:gd name="connsiteY8" fmla="*/ 600338 h 1036892"/>
              <a:gd name="connsiteX9" fmla="*/ 2251675 w 2251675"/>
              <a:gd name="connsiteY9" fmla="*/ 0 h 1036892"/>
              <a:gd name="connsiteX0" fmla="*/ 0 w 2251675"/>
              <a:gd name="connsiteY0" fmla="*/ 903992 h 1120925"/>
              <a:gd name="connsiteX1" fmla="*/ 169334 w 2251675"/>
              <a:gd name="connsiteY1" fmla="*/ 920926 h 1120925"/>
              <a:gd name="connsiteX2" fmla="*/ 338667 w 2251675"/>
              <a:gd name="connsiteY2" fmla="*/ 975959 h 1120925"/>
              <a:gd name="connsiteX3" fmla="*/ 512234 w 2251675"/>
              <a:gd name="connsiteY3" fmla="*/ 1018292 h 1120925"/>
              <a:gd name="connsiteX4" fmla="*/ 719667 w 2251675"/>
              <a:gd name="connsiteY4" fmla="*/ 1035226 h 1120925"/>
              <a:gd name="connsiteX5" fmla="*/ 862132 w 2251675"/>
              <a:gd name="connsiteY5" fmla="*/ 1120370 h 1120925"/>
              <a:gd name="connsiteX6" fmla="*/ 1138767 w 2251675"/>
              <a:gd name="connsiteY6" fmla="*/ 988659 h 1120925"/>
              <a:gd name="connsiteX7" fmla="*/ 1388534 w 2251675"/>
              <a:gd name="connsiteY7" fmla="*/ 882826 h 1120925"/>
              <a:gd name="connsiteX8" fmla="*/ 1724603 w 2251675"/>
              <a:gd name="connsiteY8" fmla="*/ 600338 h 1120925"/>
              <a:gd name="connsiteX9" fmla="*/ 2251675 w 2251675"/>
              <a:gd name="connsiteY9" fmla="*/ 0 h 1120925"/>
              <a:gd name="connsiteX0" fmla="*/ 0 w 2251675"/>
              <a:gd name="connsiteY0" fmla="*/ 903992 h 1128520"/>
              <a:gd name="connsiteX1" fmla="*/ 169334 w 2251675"/>
              <a:gd name="connsiteY1" fmla="*/ 920926 h 1128520"/>
              <a:gd name="connsiteX2" fmla="*/ 338667 w 2251675"/>
              <a:gd name="connsiteY2" fmla="*/ 975959 h 1128520"/>
              <a:gd name="connsiteX3" fmla="*/ 512234 w 2251675"/>
              <a:gd name="connsiteY3" fmla="*/ 1018292 h 1128520"/>
              <a:gd name="connsiteX4" fmla="*/ 706234 w 2251675"/>
              <a:gd name="connsiteY4" fmla="*/ 1103978 h 1128520"/>
              <a:gd name="connsiteX5" fmla="*/ 862132 w 2251675"/>
              <a:gd name="connsiteY5" fmla="*/ 1120370 h 1128520"/>
              <a:gd name="connsiteX6" fmla="*/ 1138767 w 2251675"/>
              <a:gd name="connsiteY6" fmla="*/ 988659 h 1128520"/>
              <a:gd name="connsiteX7" fmla="*/ 1388534 w 2251675"/>
              <a:gd name="connsiteY7" fmla="*/ 882826 h 1128520"/>
              <a:gd name="connsiteX8" fmla="*/ 1724603 w 2251675"/>
              <a:gd name="connsiteY8" fmla="*/ 600338 h 1128520"/>
              <a:gd name="connsiteX9" fmla="*/ 2251675 w 2251675"/>
              <a:gd name="connsiteY9" fmla="*/ 0 h 1128520"/>
              <a:gd name="connsiteX0" fmla="*/ 0 w 2251675"/>
              <a:gd name="connsiteY0" fmla="*/ 903992 h 1126430"/>
              <a:gd name="connsiteX1" fmla="*/ 169334 w 2251675"/>
              <a:gd name="connsiteY1" fmla="*/ 920926 h 1126430"/>
              <a:gd name="connsiteX2" fmla="*/ 338667 w 2251675"/>
              <a:gd name="connsiteY2" fmla="*/ 975959 h 1126430"/>
              <a:gd name="connsiteX3" fmla="*/ 505518 w 2251675"/>
              <a:gd name="connsiteY3" fmla="*/ 1100794 h 1126430"/>
              <a:gd name="connsiteX4" fmla="*/ 706234 w 2251675"/>
              <a:gd name="connsiteY4" fmla="*/ 1103978 h 1126430"/>
              <a:gd name="connsiteX5" fmla="*/ 862132 w 2251675"/>
              <a:gd name="connsiteY5" fmla="*/ 1120370 h 1126430"/>
              <a:gd name="connsiteX6" fmla="*/ 1138767 w 2251675"/>
              <a:gd name="connsiteY6" fmla="*/ 988659 h 1126430"/>
              <a:gd name="connsiteX7" fmla="*/ 1388534 w 2251675"/>
              <a:gd name="connsiteY7" fmla="*/ 882826 h 1126430"/>
              <a:gd name="connsiteX8" fmla="*/ 1724603 w 2251675"/>
              <a:gd name="connsiteY8" fmla="*/ 600338 h 1126430"/>
              <a:gd name="connsiteX9" fmla="*/ 2251675 w 2251675"/>
              <a:gd name="connsiteY9" fmla="*/ 0 h 1126430"/>
              <a:gd name="connsiteX0" fmla="*/ 0 w 2251675"/>
              <a:gd name="connsiteY0" fmla="*/ 903992 h 1126430"/>
              <a:gd name="connsiteX1" fmla="*/ 169334 w 2251675"/>
              <a:gd name="connsiteY1" fmla="*/ 920926 h 1126430"/>
              <a:gd name="connsiteX2" fmla="*/ 305083 w 2251675"/>
              <a:gd name="connsiteY2" fmla="*/ 1058461 h 1126430"/>
              <a:gd name="connsiteX3" fmla="*/ 505518 w 2251675"/>
              <a:gd name="connsiteY3" fmla="*/ 1100794 h 1126430"/>
              <a:gd name="connsiteX4" fmla="*/ 706234 w 2251675"/>
              <a:gd name="connsiteY4" fmla="*/ 1103978 h 1126430"/>
              <a:gd name="connsiteX5" fmla="*/ 862132 w 2251675"/>
              <a:gd name="connsiteY5" fmla="*/ 1120370 h 1126430"/>
              <a:gd name="connsiteX6" fmla="*/ 1138767 w 2251675"/>
              <a:gd name="connsiteY6" fmla="*/ 988659 h 1126430"/>
              <a:gd name="connsiteX7" fmla="*/ 1388534 w 2251675"/>
              <a:gd name="connsiteY7" fmla="*/ 882826 h 1126430"/>
              <a:gd name="connsiteX8" fmla="*/ 1724603 w 2251675"/>
              <a:gd name="connsiteY8" fmla="*/ 600338 h 1126430"/>
              <a:gd name="connsiteX9" fmla="*/ 2251675 w 2251675"/>
              <a:gd name="connsiteY9" fmla="*/ 0 h 1126430"/>
              <a:gd name="connsiteX0" fmla="*/ 0 w 2251675"/>
              <a:gd name="connsiteY0" fmla="*/ 903992 h 1126430"/>
              <a:gd name="connsiteX1" fmla="*/ 129034 w 2251675"/>
              <a:gd name="connsiteY1" fmla="*/ 1010303 h 1126430"/>
              <a:gd name="connsiteX2" fmla="*/ 305083 w 2251675"/>
              <a:gd name="connsiteY2" fmla="*/ 1058461 h 1126430"/>
              <a:gd name="connsiteX3" fmla="*/ 505518 w 2251675"/>
              <a:gd name="connsiteY3" fmla="*/ 1100794 h 1126430"/>
              <a:gd name="connsiteX4" fmla="*/ 706234 w 2251675"/>
              <a:gd name="connsiteY4" fmla="*/ 1103978 h 1126430"/>
              <a:gd name="connsiteX5" fmla="*/ 862132 w 2251675"/>
              <a:gd name="connsiteY5" fmla="*/ 1120370 h 1126430"/>
              <a:gd name="connsiteX6" fmla="*/ 1138767 w 2251675"/>
              <a:gd name="connsiteY6" fmla="*/ 988659 h 1126430"/>
              <a:gd name="connsiteX7" fmla="*/ 1388534 w 2251675"/>
              <a:gd name="connsiteY7" fmla="*/ 882826 h 1126430"/>
              <a:gd name="connsiteX8" fmla="*/ 1724603 w 2251675"/>
              <a:gd name="connsiteY8" fmla="*/ 600338 h 1126430"/>
              <a:gd name="connsiteX9" fmla="*/ 2251675 w 2251675"/>
              <a:gd name="connsiteY9" fmla="*/ 0 h 1126430"/>
              <a:gd name="connsiteX0" fmla="*/ 0 w 2251675"/>
              <a:gd name="connsiteY0" fmla="*/ 903992 h 1124601"/>
              <a:gd name="connsiteX1" fmla="*/ 129034 w 2251675"/>
              <a:gd name="connsiteY1" fmla="*/ 1010303 h 1124601"/>
              <a:gd name="connsiteX2" fmla="*/ 305083 w 2251675"/>
              <a:gd name="connsiteY2" fmla="*/ 1058461 h 1124601"/>
              <a:gd name="connsiteX3" fmla="*/ 505518 w 2251675"/>
              <a:gd name="connsiteY3" fmla="*/ 1100794 h 1124601"/>
              <a:gd name="connsiteX4" fmla="*/ 706234 w 2251675"/>
              <a:gd name="connsiteY4" fmla="*/ 1103978 h 1124601"/>
              <a:gd name="connsiteX5" fmla="*/ 862132 w 2251675"/>
              <a:gd name="connsiteY5" fmla="*/ 1120370 h 1124601"/>
              <a:gd name="connsiteX6" fmla="*/ 1172351 w 2251675"/>
              <a:gd name="connsiteY6" fmla="*/ 1016159 h 1124601"/>
              <a:gd name="connsiteX7" fmla="*/ 1388534 w 2251675"/>
              <a:gd name="connsiteY7" fmla="*/ 882826 h 1124601"/>
              <a:gd name="connsiteX8" fmla="*/ 1724603 w 2251675"/>
              <a:gd name="connsiteY8" fmla="*/ 600338 h 1124601"/>
              <a:gd name="connsiteX9" fmla="*/ 2251675 w 2251675"/>
              <a:gd name="connsiteY9" fmla="*/ 0 h 1124601"/>
              <a:gd name="connsiteX0" fmla="*/ 0 w 2251675"/>
              <a:gd name="connsiteY0" fmla="*/ 903992 h 1124601"/>
              <a:gd name="connsiteX1" fmla="*/ 129034 w 2251675"/>
              <a:gd name="connsiteY1" fmla="*/ 1010303 h 1124601"/>
              <a:gd name="connsiteX2" fmla="*/ 305083 w 2251675"/>
              <a:gd name="connsiteY2" fmla="*/ 1058461 h 1124601"/>
              <a:gd name="connsiteX3" fmla="*/ 505518 w 2251675"/>
              <a:gd name="connsiteY3" fmla="*/ 1100794 h 1124601"/>
              <a:gd name="connsiteX4" fmla="*/ 706234 w 2251675"/>
              <a:gd name="connsiteY4" fmla="*/ 1103978 h 1124601"/>
              <a:gd name="connsiteX5" fmla="*/ 862132 w 2251675"/>
              <a:gd name="connsiteY5" fmla="*/ 1120370 h 1124601"/>
              <a:gd name="connsiteX6" fmla="*/ 1172351 w 2251675"/>
              <a:gd name="connsiteY6" fmla="*/ 1016159 h 1124601"/>
              <a:gd name="connsiteX7" fmla="*/ 1502720 w 2251675"/>
              <a:gd name="connsiteY7" fmla="*/ 814074 h 1124601"/>
              <a:gd name="connsiteX8" fmla="*/ 1724603 w 2251675"/>
              <a:gd name="connsiteY8" fmla="*/ 600338 h 1124601"/>
              <a:gd name="connsiteX9" fmla="*/ 2251675 w 2251675"/>
              <a:gd name="connsiteY9" fmla="*/ 0 h 1124601"/>
              <a:gd name="connsiteX0" fmla="*/ 0 w 2251675"/>
              <a:gd name="connsiteY0" fmla="*/ 903992 h 1124601"/>
              <a:gd name="connsiteX1" fmla="*/ 129034 w 2251675"/>
              <a:gd name="connsiteY1" fmla="*/ 1010303 h 1124601"/>
              <a:gd name="connsiteX2" fmla="*/ 305083 w 2251675"/>
              <a:gd name="connsiteY2" fmla="*/ 1058461 h 1124601"/>
              <a:gd name="connsiteX3" fmla="*/ 505518 w 2251675"/>
              <a:gd name="connsiteY3" fmla="*/ 1100794 h 1124601"/>
              <a:gd name="connsiteX4" fmla="*/ 706234 w 2251675"/>
              <a:gd name="connsiteY4" fmla="*/ 1103978 h 1124601"/>
              <a:gd name="connsiteX5" fmla="*/ 862132 w 2251675"/>
              <a:gd name="connsiteY5" fmla="*/ 1120370 h 1124601"/>
              <a:gd name="connsiteX6" fmla="*/ 1172351 w 2251675"/>
              <a:gd name="connsiteY6" fmla="*/ 1016159 h 1124601"/>
              <a:gd name="connsiteX7" fmla="*/ 1502720 w 2251675"/>
              <a:gd name="connsiteY7" fmla="*/ 814074 h 1124601"/>
              <a:gd name="connsiteX8" fmla="*/ 1939539 w 2251675"/>
              <a:gd name="connsiteY8" fmla="*/ 407833 h 1124601"/>
              <a:gd name="connsiteX9" fmla="*/ 2251675 w 2251675"/>
              <a:gd name="connsiteY9" fmla="*/ 0 h 1124601"/>
              <a:gd name="connsiteX0" fmla="*/ 0 w 2251675"/>
              <a:gd name="connsiteY0" fmla="*/ 903992 h 1125435"/>
              <a:gd name="connsiteX1" fmla="*/ 129034 w 2251675"/>
              <a:gd name="connsiteY1" fmla="*/ 1010303 h 1125435"/>
              <a:gd name="connsiteX2" fmla="*/ 305083 w 2251675"/>
              <a:gd name="connsiteY2" fmla="*/ 1058461 h 1125435"/>
              <a:gd name="connsiteX3" fmla="*/ 706234 w 2251675"/>
              <a:gd name="connsiteY3" fmla="*/ 1103978 h 1125435"/>
              <a:gd name="connsiteX4" fmla="*/ 862132 w 2251675"/>
              <a:gd name="connsiteY4" fmla="*/ 1120370 h 1125435"/>
              <a:gd name="connsiteX5" fmla="*/ 1172351 w 2251675"/>
              <a:gd name="connsiteY5" fmla="*/ 1016159 h 1125435"/>
              <a:gd name="connsiteX6" fmla="*/ 1502720 w 2251675"/>
              <a:gd name="connsiteY6" fmla="*/ 814074 h 1125435"/>
              <a:gd name="connsiteX7" fmla="*/ 1939539 w 2251675"/>
              <a:gd name="connsiteY7" fmla="*/ 407833 h 1125435"/>
              <a:gd name="connsiteX8" fmla="*/ 2251675 w 2251675"/>
              <a:gd name="connsiteY8" fmla="*/ 0 h 1125435"/>
              <a:gd name="connsiteX0" fmla="*/ 0 w 2251675"/>
              <a:gd name="connsiteY0" fmla="*/ 903992 h 1129724"/>
              <a:gd name="connsiteX1" fmla="*/ 129034 w 2251675"/>
              <a:gd name="connsiteY1" fmla="*/ 1010303 h 1129724"/>
              <a:gd name="connsiteX2" fmla="*/ 305083 w 2251675"/>
              <a:gd name="connsiteY2" fmla="*/ 1058461 h 1129724"/>
              <a:gd name="connsiteX3" fmla="*/ 592048 w 2251675"/>
              <a:gd name="connsiteY3" fmla="*/ 1117729 h 1129724"/>
              <a:gd name="connsiteX4" fmla="*/ 862132 w 2251675"/>
              <a:gd name="connsiteY4" fmla="*/ 1120370 h 1129724"/>
              <a:gd name="connsiteX5" fmla="*/ 1172351 w 2251675"/>
              <a:gd name="connsiteY5" fmla="*/ 1016159 h 1129724"/>
              <a:gd name="connsiteX6" fmla="*/ 1502720 w 2251675"/>
              <a:gd name="connsiteY6" fmla="*/ 814074 h 1129724"/>
              <a:gd name="connsiteX7" fmla="*/ 1939539 w 2251675"/>
              <a:gd name="connsiteY7" fmla="*/ 407833 h 1129724"/>
              <a:gd name="connsiteX8" fmla="*/ 2251675 w 2251675"/>
              <a:gd name="connsiteY8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939539 w 2251675"/>
              <a:gd name="connsiteY6" fmla="*/ 407833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51675"/>
              <a:gd name="connsiteY0" fmla="*/ 903992 h 1129724"/>
              <a:gd name="connsiteX1" fmla="*/ 305083 w 2251675"/>
              <a:gd name="connsiteY1" fmla="*/ 1058461 h 1129724"/>
              <a:gd name="connsiteX2" fmla="*/ 592048 w 2251675"/>
              <a:gd name="connsiteY2" fmla="*/ 1117729 h 1129724"/>
              <a:gd name="connsiteX3" fmla="*/ 862132 w 2251675"/>
              <a:gd name="connsiteY3" fmla="*/ 1120370 h 1129724"/>
              <a:gd name="connsiteX4" fmla="*/ 1172351 w 2251675"/>
              <a:gd name="connsiteY4" fmla="*/ 1016159 h 1129724"/>
              <a:gd name="connsiteX5" fmla="*/ 1502720 w 2251675"/>
              <a:gd name="connsiteY5" fmla="*/ 814074 h 1129724"/>
              <a:gd name="connsiteX6" fmla="*/ 1865655 w 2251675"/>
              <a:gd name="connsiteY6" fmla="*/ 476585 h 1129724"/>
              <a:gd name="connsiteX7" fmla="*/ 2251675 w 2251675"/>
              <a:gd name="connsiteY7" fmla="*/ 0 h 1129724"/>
              <a:gd name="connsiteX0" fmla="*/ 0 w 2242369"/>
              <a:gd name="connsiteY0" fmla="*/ 989717 h 1129724"/>
              <a:gd name="connsiteX1" fmla="*/ 295777 w 2242369"/>
              <a:gd name="connsiteY1" fmla="*/ 1058461 h 1129724"/>
              <a:gd name="connsiteX2" fmla="*/ 582742 w 2242369"/>
              <a:gd name="connsiteY2" fmla="*/ 1117729 h 1129724"/>
              <a:gd name="connsiteX3" fmla="*/ 852826 w 2242369"/>
              <a:gd name="connsiteY3" fmla="*/ 1120370 h 1129724"/>
              <a:gd name="connsiteX4" fmla="*/ 1163045 w 2242369"/>
              <a:gd name="connsiteY4" fmla="*/ 1016159 h 1129724"/>
              <a:gd name="connsiteX5" fmla="*/ 1493414 w 2242369"/>
              <a:gd name="connsiteY5" fmla="*/ 814074 h 1129724"/>
              <a:gd name="connsiteX6" fmla="*/ 1856349 w 2242369"/>
              <a:gd name="connsiteY6" fmla="*/ 476585 h 1129724"/>
              <a:gd name="connsiteX7" fmla="*/ 2242369 w 2242369"/>
              <a:gd name="connsiteY7" fmla="*/ 0 h 1129724"/>
              <a:gd name="connsiteX0" fmla="*/ 0 w 2242369"/>
              <a:gd name="connsiteY0" fmla="*/ 989717 h 1128212"/>
              <a:gd name="connsiteX1" fmla="*/ 295777 w 2242369"/>
              <a:gd name="connsiteY1" fmla="*/ 1093386 h 1128212"/>
              <a:gd name="connsiteX2" fmla="*/ 582742 w 2242369"/>
              <a:gd name="connsiteY2" fmla="*/ 1117729 h 1128212"/>
              <a:gd name="connsiteX3" fmla="*/ 852826 w 2242369"/>
              <a:gd name="connsiteY3" fmla="*/ 1120370 h 1128212"/>
              <a:gd name="connsiteX4" fmla="*/ 1163045 w 2242369"/>
              <a:gd name="connsiteY4" fmla="*/ 1016159 h 1128212"/>
              <a:gd name="connsiteX5" fmla="*/ 1493414 w 2242369"/>
              <a:gd name="connsiteY5" fmla="*/ 814074 h 1128212"/>
              <a:gd name="connsiteX6" fmla="*/ 1856349 w 2242369"/>
              <a:gd name="connsiteY6" fmla="*/ 476585 h 1128212"/>
              <a:gd name="connsiteX7" fmla="*/ 2242369 w 2242369"/>
              <a:gd name="connsiteY7" fmla="*/ 0 h 1128212"/>
              <a:gd name="connsiteX0" fmla="*/ 0 w 2242369"/>
              <a:gd name="connsiteY0" fmla="*/ 989717 h 1132442"/>
              <a:gd name="connsiteX1" fmla="*/ 295777 w 2242369"/>
              <a:gd name="connsiteY1" fmla="*/ 1093386 h 1132442"/>
              <a:gd name="connsiteX2" fmla="*/ 582742 w 2242369"/>
              <a:gd name="connsiteY2" fmla="*/ 1127254 h 1132442"/>
              <a:gd name="connsiteX3" fmla="*/ 852826 w 2242369"/>
              <a:gd name="connsiteY3" fmla="*/ 1120370 h 1132442"/>
              <a:gd name="connsiteX4" fmla="*/ 1163045 w 2242369"/>
              <a:gd name="connsiteY4" fmla="*/ 1016159 h 1132442"/>
              <a:gd name="connsiteX5" fmla="*/ 1493414 w 2242369"/>
              <a:gd name="connsiteY5" fmla="*/ 814074 h 1132442"/>
              <a:gd name="connsiteX6" fmla="*/ 1856349 w 2242369"/>
              <a:gd name="connsiteY6" fmla="*/ 476585 h 1132442"/>
              <a:gd name="connsiteX7" fmla="*/ 2242369 w 2242369"/>
              <a:gd name="connsiteY7" fmla="*/ 0 h 1132442"/>
              <a:gd name="connsiteX0" fmla="*/ 0 w 2242369"/>
              <a:gd name="connsiteY0" fmla="*/ 989717 h 1141692"/>
              <a:gd name="connsiteX1" fmla="*/ 295777 w 2242369"/>
              <a:gd name="connsiteY1" fmla="*/ 1093386 h 1141692"/>
              <a:gd name="connsiteX2" fmla="*/ 582742 w 2242369"/>
              <a:gd name="connsiteY2" fmla="*/ 1139954 h 1141692"/>
              <a:gd name="connsiteX3" fmla="*/ 852826 w 2242369"/>
              <a:gd name="connsiteY3" fmla="*/ 1120370 h 1141692"/>
              <a:gd name="connsiteX4" fmla="*/ 1163045 w 2242369"/>
              <a:gd name="connsiteY4" fmla="*/ 1016159 h 1141692"/>
              <a:gd name="connsiteX5" fmla="*/ 1493414 w 2242369"/>
              <a:gd name="connsiteY5" fmla="*/ 814074 h 1141692"/>
              <a:gd name="connsiteX6" fmla="*/ 1856349 w 2242369"/>
              <a:gd name="connsiteY6" fmla="*/ 476585 h 1141692"/>
              <a:gd name="connsiteX7" fmla="*/ 2242369 w 2242369"/>
              <a:gd name="connsiteY7" fmla="*/ 0 h 1141692"/>
              <a:gd name="connsiteX0" fmla="*/ 0 w 2257878"/>
              <a:gd name="connsiteY0" fmla="*/ 1005592 h 1157567"/>
              <a:gd name="connsiteX1" fmla="*/ 295777 w 2257878"/>
              <a:gd name="connsiteY1" fmla="*/ 1109261 h 1157567"/>
              <a:gd name="connsiteX2" fmla="*/ 582742 w 2257878"/>
              <a:gd name="connsiteY2" fmla="*/ 1155829 h 1157567"/>
              <a:gd name="connsiteX3" fmla="*/ 852826 w 2257878"/>
              <a:gd name="connsiteY3" fmla="*/ 1136245 h 1157567"/>
              <a:gd name="connsiteX4" fmla="*/ 1163045 w 2257878"/>
              <a:gd name="connsiteY4" fmla="*/ 1032034 h 1157567"/>
              <a:gd name="connsiteX5" fmla="*/ 1493414 w 2257878"/>
              <a:gd name="connsiteY5" fmla="*/ 829949 h 1157567"/>
              <a:gd name="connsiteX6" fmla="*/ 1856349 w 2257878"/>
              <a:gd name="connsiteY6" fmla="*/ 492460 h 1157567"/>
              <a:gd name="connsiteX7" fmla="*/ 2257878 w 2257878"/>
              <a:gd name="connsiteY7" fmla="*/ 0 h 1157567"/>
              <a:gd name="connsiteX0" fmla="*/ 0 w 2279591"/>
              <a:gd name="connsiteY0" fmla="*/ 1024642 h 1176617"/>
              <a:gd name="connsiteX1" fmla="*/ 295777 w 2279591"/>
              <a:gd name="connsiteY1" fmla="*/ 1128311 h 1176617"/>
              <a:gd name="connsiteX2" fmla="*/ 582742 w 2279591"/>
              <a:gd name="connsiteY2" fmla="*/ 1174879 h 1176617"/>
              <a:gd name="connsiteX3" fmla="*/ 852826 w 2279591"/>
              <a:gd name="connsiteY3" fmla="*/ 1155295 h 1176617"/>
              <a:gd name="connsiteX4" fmla="*/ 1163045 w 2279591"/>
              <a:gd name="connsiteY4" fmla="*/ 1051084 h 1176617"/>
              <a:gd name="connsiteX5" fmla="*/ 1493414 w 2279591"/>
              <a:gd name="connsiteY5" fmla="*/ 848999 h 1176617"/>
              <a:gd name="connsiteX6" fmla="*/ 1856349 w 2279591"/>
              <a:gd name="connsiteY6" fmla="*/ 511510 h 1176617"/>
              <a:gd name="connsiteX7" fmla="*/ 2279591 w 2279591"/>
              <a:gd name="connsiteY7" fmla="*/ 0 h 1176617"/>
              <a:gd name="connsiteX0" fmla="*/ 0 w 2279591"/>
              <a:gd name="connsiteY0" fmla="*/ 1024642 h 1176617"/>
              <a:gd name="connsiteX1" fmla="*/ 295777 w 2279591"/>
              <a:gd name="connsiteY1" fmla="*/ 1128311 h 1176617"/>
              <a:gd name="connsiteX2" fmla="*/ 582742 w 2279591"/>
              <a:gd name="connsiteY2" fmla="*/ 1174879 h 1176617"/>
              <a:gd name="connsiteX3" fmla="*/ 852826 w 2279591"/>
              <a:gd name="connsiteY3" fmla="*/ 1155295 h 1176617"/>
              <a:gd name="connsiteX4" fmla="*/ 1163045 w 2279591"/>
              <a:gd name="connsiteY4" fmla="*/ 1051084 h 1176617"/>
              <a:gd name="connsiteX5" fmla="*/ 1493414 w 2279591"/>
              <a:gd name="connsiteY5" fmla="*/ 848999 h 1176617"/>
              <a:gd name="connsiteX6" fmla="*/ 1856349 w 2279591"/>
              <a:gd name="connsiteY6" fmla="*/ 511510 h 1176617"/>
              <a:gd name="connsiteX7" fmla="*/ 2279591 w 2279591"/>
              <a:gd name="connsiteY7" fmla="*/ 0 h 117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591" h="1176617">
                <a:moveTo>
                  <a:pt x="0" y="1024642"/>
                </a:moveTo>
                <a:cubicBezTo>
                  <a:pt x="63559" y="1056823"/>
                  <a:pt x="198653" y="1103272"/>
                  <a:pt x="295777" y="1128311"/>
                </a:cubicBezTo>
                <a:cubicBezTo>
                  <a:pt x="392901" y="1153350"/>
                  <a:pt x="489900" y="1170382"/>
                  <a:pt x="582742" y="1174879"/>
                </a:cubicBezTo>
                <a:cubicBezTo>
                  <a:pt x="675584" y="1179376"/>
                  <a:pt x="756109" y="1175928"/>
                  <a:pt x="852826" y="1155295"/>
                </a:cubicBezTo>
                <a:cubicBezTo>
                  <a:pt x="949543" y="1134663"/>
                  <a:pt x="1056280" y="1102133"/>
                  <a:pt x="1163045" y="1051084"/>
                </a:cubicBezTo>
                <a:cubicBezTo>
                  <a:pt x="1269810" y="1000035"/>
                  <a:pt x="1377863" y="938928"/>
                  <a:pt x="1493414" y="848999"/>
                </a:cubicBezTo>
                <a:cubicBezTo>
                  <a:pt x="1608965" y="759070"/>
                  <a:pt x="1804126" y="569366"/>
                  <a:pt x="1856349" y="511510"/>
                </a:cubicBezTo>
                <a:cubicBezTo>
                  <a:pt x="2119499" y="215529"/>
                  <a:pt x="2243168" y="50447"/>
                  <a:pt x="2279591" y="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35296E6-F778-3A08-ABB2-66E148F954D4}"/>
                  </a:ext>
                </a:extLst>
              </p:cNvPr>
              <p:cNvSpPr txBox="1"/>
              <p:nvPr/>
            </p:nvSpPr>
            <p:spPr>
              <a:xfrm>
                <a:off x="1959936" y="2790755"/>
                <a:ext cx="9510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35296E6-F778-3A08-ABB2-66E148F95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936" y="2790755"/>
                <a:ext cx="951094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ectangle 92">
            <a:extLst>
              <a:ext uri="{FF2B5EF4-FFF2-40B4-BE49-F238E27FC236}">
                <a16:creationId xmlns:a16="http://schemas.microsoft.com/office/drawing/2014/main" id="{43D88322-5009-C539-81FE-A61DBC0FF505}"/>
              </a:ext>
            </a:extLst>
          </p:cNvPr>
          <p:cNvSpPr/>
          <p:nvPr/>
        </p:nvSpPr>
        <p:spPr>
          <a:xfrm>
            <a:off x="646981" y="1265202"/>
            <a:ext cx="4889415" cy="5361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0B6EE97-FF60-D8CD-649F-BA724359923C}"/>
              </a:ext>
            </a:extLst>
          </p:cNvPr>
          <p:cNvGrpSpPr/>
          <p:nvPr/>
        </p:nvGrpSpPr>
        <p:grpSpPr>
          <a:xfrm>
            <a:off x="5842071" y="1125991"/>
            <a:ext cx="6349929" cy="5678394"/>
            <a:chOff x="5842071" y="1125991"/>
            <a:chExt cx="6349929" cy="567839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B4E2F5-8F09-6770-CEE8-0BA18B58B90E}"/>
                </a:ext>
              </a:extLst>
            </p:cNvPr>
            <p:cNvSpPr txBox="1"/>
            <p:nvPr/>
          </p:nvSpPr>
          <p:spPr>
            <a:xfrm>
              <a:off x="10196004" y="6342720"/>
              <a:ext cx="9909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nuclei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5F3A22-30AA-AEA5-CD36-95ABE36D8C5A}"/>
                </a:ext>
              </a:extLst>
            </p:cNvPr>
            <p:cNvSpPr/>
            <p:nvPr/>
          </p:nvSpPr>
          <p:spPr>
            <a:xfrm>
              <a:off x="5842071" y="1413357"/>
              <a:ext cx="882372" cy="8823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B3E4F4-91EB-DB01-3120-7B0892E82C17}"/>
                </a:ext>
              </a:extLst>
            </p:cNvPr>
            <p:cNvSpPr/>
            <p:nvPr/>
          </p:nvSpPr>
          <p:spPr>
            <a:xfrm>
              <a:off x="9324444" y="5411551"/>
              <a:ext cx="1235945" cy="123594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1ED8F1-CC8B-1231-D26C-2863B3E9767E}"/>
                </a:ext>
              </a:extLst>
            </p:cNvPr>
            <p:cNvSpPr txBox="1"/>
            <p:nvPr/>
          </p:nvSpPr>
          <p:spPr>
            <a:xfrm>
              <a:off x="5842071" y="1125991"/>
              <a:ext cx="14350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electrons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867F53-24FD-009F-82C3-A28D5F5DEE16}"/>
                    </a:ext>
                  </a:extLst>
                </p:cNvPr>
                <p:cNvSpPr txBox="1"/>
                <p:nvPr/>
              </p:nvSpPr>
              <p:spPr>
                <a:xfrm>
                  <a:off x="6160077" y="1805104"/>
                  <a:ext cx="4834978" cy="4509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ℏ</m:t>
                        </m:r>
                        <m:acc>
                          <m:accPr>
                            <m:chr m:val="̇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𝐵𝑂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A867F53-24FD-009F-82C3-A28D5F5DEE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0077" y="1805104"/>
                  <a:ext cx="4834978" cy="45095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D47A68F-A11B-57E7-321A-203B766A57F0}"/>
                    </a:ext>
                  </a:extLst>
                </p:cNvPr>
                <p:cNvSpPr txBox="1"/>
                <p:nvPr/>
              </p:nvSpPr>
              <p:spPr>
                <a:xfrm>
                  <a:off x="7332524" y="5687844"/>
                  <a:ext cx="2160207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𝛁</m:t>
                        </m:r>
                        <m:sSub>
                          <m:sSub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D47A68F-A11B-57E7-321A-203B766A57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2524" y="5687844"/>
                  <a:ext cx="2160207" cy="5539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D71CF36-1040-9F4B-4CCC-7B2CC1F4544E}"/>
                </a:ext>
              </a:extLst>
            </p:cNvPr>
            <p:cNvSpPr/>
            <p:nvPr/>
          </p:nvSpPr>
          <p:spPr>
            <a:xfrm>
              <a:off x="6242828" y="2416841"/>
              <a:ext cx="740609" cy="3245374"/>
            </a:xfrm>
            <a:custGeom>
              <a:avLst/>
              <a:gdLst>
                <a:gd name="connsiteX0" fmla="*/ 889000 w 889000"/>
                <a:gd name="connsiteY0" fmla="*/ 2838450 h 2838450"/>
                <a:gd name="connsiteX1" fmla="*/ 285750 w 889000"/>
                <a:gd name="connsiteY1" fmla="*/ 1473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82550 w 889000"/>
                <a:gd name="connsiteY1" fmla="*/ 154305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26599 w 826599"/>
                <a:gd name="connsiteY0" fmla="*/ 2851150 h 2851150"/>
                <a:gd name="connsiteX1" fmla="*/ 51899 w 826599"/>
                <a:gd name="connsiteY1" fmla="*/ 1739900 h 2851150"/>
                <a:gd name="connsiteX2" fmla="*/ 58249 w 826599"/>
                <a:gd name="connsiteY2" fmla="*/ 0 h 2851150"/>
                <a:gd name="connsiteX0" fmla="*/ 864756 w 864756"/>
                <a:gd name="connsiteY0" fmla="*/ 2851150 h 2851150"/>
                <a:gd name="connsiteX1" fmla="*/ 90056 w 864756"/>
                <a:gd name="connsiteY1" fmla="*/ 1739900 h 2851150"/>
                <a:gd name="connsiteX2" fmla="*/ 96406 w 864756"/>
                <a:gd name="connsiteY2" fmla="*/ 0 h 2851150"/>
                <a:gd name="connsiteX0" fmla="*/ 836300 w 836300"/>
                <a:gd name="connsiteY0" fmla="*/ 2857500 h 2857500"/>
                <a:gd name="connsiteX1" fmla="*/ 61600 w 836300"/>
                <a:gd name="connsiteY1" fmla="*/ 1746250 h 2857500"/>
                <a:gd name="connsiteX2" fmla="*/ 163200 w 836300"/>
                <a:gd name="connsiteY2" fmla="*/ 0 h 2857500"/>
                <a:gd name="connsiteX0" fmla="*/ 826941 w 826941"/>
                <a:gd name="connsiteY0" fmla="*/ 2851150 h 2851150"/>
                <a:gd name="connsiteX1" fmla="*/ 52241 w 826941"/>
                <a:gd name="connsiteY1" fmla="*/ 1739900 h 2851150"/>
                <a:gd name="connsiteX2" fmla="*/ 204641 w 826941"/>
                <a:gd name="connsiteY2" fmla="*/ 0 h 2851150"/>
                <a:gd name="connsiteX0" fmla="*/ 802693 w 802693"/>
                <a:gd name="connsiteY0" fmla="*/ 2827832 h 2827832"/>
                <a:gd name="connsiteX1" fmla="*/ 27993 w 802693"/>
                <a:gd name="connsiteY1" fmla="*/ 1716582 h 2827832"/>
                <a:gd name="connsiteX2" fmla="*/ 459793 w 802693"/>
                <a:gd name="connsiteY2" fmla="*/ 0 h 2827832"/>
                <a:gd name="connsiteX0" fmla="*/ 798386 w 798386"/>
                <a:gd name="connsiteY0" fmla="*/ 2996890 h 2996890"/>
                <a:gd name="connsiteX1" fmla="*/ 23686 w 798386"/>
                <a:gd name="connsiteY1" fmla="*/ 1885640 h 2996890"/>
                <a:gd name="connsiteX2" fmla="*/ 563436 w 798386"/>
                <a:gd name="connsiteY2" fmla="*/ 0 h 2996890"/>
                <a:gd name="connsiteX0" fmla="*/ 761648 w 761648"/>
                <a:gd name="connsiteY0" fmla="*/ 2996890 h 2996890"/>
                <a:gd name="connsiteX1" fmla="*/ 25048 w 761648"/>
                <a:gd name="connsiteY1" fmla="*/ 1646627 h 2996890"/>
                <a:gd name="connsiteX2" fmla="*/ 526698 w 761648"/>
                <a:gd name="connsiteY2" fmla="*/ 0 h 2996890"/>
                <a:gd name="connsiteX0" fmla="*/ 742845 w 742845"/>
                <a:gd name="connsiteY0" fmla="*/ 2996890 h 2996890"/>
                <a:gd name="connsiteX1" fmla="*/ 6245 w 742845"/>
                <a:gd name="connsiteY1" fmla="*/ 1646627 h 2996890"/>
                <a:gd name="connsiteX2" fmla="*/ 507895 w 742845"/>
                <a:gd name="connsiteY2" fmla="*/ 0 h 2996890"/>
                <a:gd name="connsiteX0" fmla="*/ 736600 w 736600"/>
                <a:gd name="connsiteY0" fmla="*/ 2996890 h 2996890"/>
                <a:gd name="connsiteX1" fmla="*/ 0 w 736600"/>
                <a:gd name="connsiteY1" fmla="*/ 1646627 h 2996890"/>
                <a:gd name="connsiteX2" fmla="*/ 501650 w 736600"/>
                <a:gd name="connsiteY2" fmla="*/ 0 h 2996890"/>
                <a:gd name="connsiteX0" fmla="*/ 736600 w 736600"/>
                <a:gd name="connsiteY0" fmla="*/ 2996890 h 2996890"/>
                <a:gd name="connsiteX1" fmla="*/ 0 w 736600"/>
                <a:gd name="connsiteY1" fmla="*/ 1646627 h 2996890"/>
                <a:gd name="connsiteX2" fmla="*/ 501650 w 736600"/>
                <a:gd name="connsiteY2" fmla="*/ 0 h 2996890"/>
                <a:gd name="connsiteX0" fmla="*/ 739955 w 739955"/>
                <a:gd name="connsiteY0" fmla="*/ 2996890 h 2996890"/>
                <a:gd name="connsiteX1" fmla="*/ 3355 w 739955"/>
                <a:gd name="connsiteY1" fmla="*/ 1646627 h 2996890"/>
                <a:gd name="connsiteX2" fmla="*/ 505005 w 739955"/>
                <a:gd name="connsiteY2" fmla="*/ 0 h 2996890"/>
                <a:gd name="connsiteX0" fmla="*/ 739534 w 739534"/>
                <a:gd name="connsiteY0" fmla="*/ 2979401 h 2979401"/>
                <a:gd name="connsiteX1" fmla="*/ 2934 w 739534"/>
                <a:gd name="connsiteY1" fmla="*/ 1629138 h 2979401"/>
                <a:gd name="connsiteX2" fmla="*/ 574434 w 739534"/>
                <a:gd name="connsiteY2" fmla="*/ 0 h 2979401"/>
                <a:gd name="connsiteX0" fmla="*/ 740609 w 740609"/>
                <a:gd name="connsiteY0" fmla="*/ 2979401 h 2979401"/>
                <a:gd name="connsiteX1" fmla="*/ 4009 w 740609"/>
                <a:gd name="connsiteY1" fmla="*/ 1629138 h 2979401"/>
                <a:gd name="connsiteX2" fmla="*/ 575509 w 740609"/>
                <a:gd name="connsiteY2" fmla="*/ 0 h 2979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609" h="2979401">
                  <a:moveTo>
                    <a:pt x="740609" y="2979401"/>
                  </a:moveTo>
                  <a:cubicBezTo>
                    <a:pt x="405117" y="2641263"/>
                    <a:pt x="31526" y="2131361"/>
                    <a:pt x="4009" y="1629138"/>
                  </a:cubicBezTo>
                  <a:cubicBezTo>
                    <a:pt x="-42558" y="1121086"/>
                    <a:pt x="326800" y="482573"/>
                    <a:pt x="575509" y="0"/>
                  </a:cubicBezTo>
                </a:path>
              </a:pathLst>
            </a:custGeom>
            <a:noFill/>
            <a:ln w="120650"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F51F629-90B9-3771-EE63-9FE1C375F903}"/>
                </a:ext>
              </a:extLst>
            </p:cNvPr>
            <p:cNvSpPr/>
            <p:nvPr/>
          </p:nvSpPr>
          <p:spPr>
            <a:xfrm rot="11127234">
              <a:off x="9958049" y="2565403"/>
              <a:ext cx="740608" cy="3245374"/>
            </a:xfrm>
            <a:custGeom>
              <a:avLst/>
              <a:gdLst>
                <a:gd name="connsiteX0" fmla="*/ 889000 w 889000"/>
                <a:gd name="connsiteY0" fmla="*/ 2838450 h 2838450"/>
                <a:gd name="connsiteX1" fmla="*/ 285750 w 889000"/>
                <a:gd name="connsiteY1" fmla="*/ 1473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82550 w 889000"/>
                <a:gd name="connsiteY1" fmla="*/ 154305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26599 w 826599"/>
                <a:gd name="connsiteY0" fmla="*/ 2851150 h 2851150"/>
                <a:gd name="connsiteX1" fmla="*/ 51899 w 826599"/>
                <a:gd name="connsiteY1" fmla="*/ 1739900 h 2851150"/>
                <a:gd name="connsiteX2" fmla="*/ 58249 w 826599"/>
                <a:gd name="connsiteY2" fmla="*/ 0 h 2851150"/>
                <a:gd name="connsiteX0" fmla="*/ 864756 w 864756"/>
                <a:gd name="connsiteY0" fmla="*/ 2851150 h 2851150"/>
                <a:gd name="connsiteX1" fmla="*/ 90056 w 864756"/>
                <a:gd name="connsiteY1" fmla="*/ 1739900 h 2851150"/>
                <a:gd name="connsiteX2" fmla="*/ 96406 w 864756"/>
                <a:gd name="connsiteY2" fmla="*/ 0 h 2851150"/>
                <a:gd name="connsiteX0" fmla="*/ 836300 w 836300"/>
                <a:gd name="connsiteY0" fmla="*/ 2857500 h 2857500"/>
                <a:gd name="connsiteX1" fmla="*/ 61600 w 836300"/>
                <a:gd name="connsiteY1" fmla="*/ 1746250 h 2857500"/>
                <a:gd name="connsiteX2" fmla="*/ 163200 w 836300"/>
                <a:gd name="connsiteY2" fmla="*/ 0 h 2857500"/>
                <a:gd name="connsiteX0" fmla="*/ 826941 w 826941"/>
                <a:gd name="connsiteY0" fmla="*/ 2851150 h 2851150"/>
                <a:gd name="connsiteX1" fmla="*/ 52241 w 826941"/>
                <a:gd name="connsiteY1" fmla="*/ 1739900 h 2851150"/>
                <a:gd name="connsiteX2" fmla="*/ 204641 w 826941"/>
                <a:gd name="connsiteY2" fmla="*/ 0 h 2851150"/>
                <a:gd name="connsiteX0" fmla="*/ 802693 w 802693"/>
                <a:gd name="connsiteY0" fmla="*/ 2827832 h 2827832"/>
                <a:gd name="connsiteX1" fmla="*/ 27993 w 802693"/>
                <a:gd name="connsiteY1" fmla="*/ 1716582 h 2827832"/>
                <a:gd name="connsiteX2" fmla="*/ 459793 w 802693"/>
                <a:gd name="connsiteY2" fmla="*/ 0 h 2827832"/>
                <a:gd name="connsiteX0" fmla="*/ 798386 w 798386"/>
                <a:gd name="connsiteY0" fmla="*/ 2996890 h 2996890"/>
                <a:gd name="connsiteX1" fmla="*/ 23686 w 798386"/>
                <a:gd name="connsiteY1" fmla="*/ 1885640 h 2996890"/>
                <a:gd name="connsiteX2" fmla="*/ 563436 w 798386"/>
                <a:gd name="connsiteY2" fmla="*/ 0 h 2996890"/>
                <a:gd name="connsiteX0" fmla="*/ 761648 w 761648"/>
                <a:gd name="connsiteY0" fmla="*/ 2996890 h 2996890"/>
                <a:gd name="connsiteX1" fmla="*/ 25048 w 761648"/>
                <a:gd name="connsiteY1" fmla="*/ 1646627 h 2996890"/>
                <a:gd name="connsiteX2" fmla="*/ 526698 w 761648"/>
                <a:gd name="connsiteY2" fmla="*/ 0 h 2996890"/>
                <a:gd name="connsiteX0" fmla="*/ 742845 w 742845"/>
                <a:gd name="connsiteY0" fmla="*/ 2996890 h 2996890"/>
                <a:gd name="connsiteX1" fmla="*/ 6245 w 742845"/>
                <a:gd name="connsiteY1" fmla="*/ 1646627 h 2996890"/>
                <a:gd name="connsiteX2" fmla="*/ 507895 w 742845"/>
                <a:gd name="connsiteY2" fmla="*/ 0 h 2996890"/>
                <a:gd name="connsiteX0" fmla="*/ 736600 w 736600"/>
                <a:gd name="connsiteY0" fmla="*/ 2996890 h 2996890"/>
                <a:gd name="connsiteX1" fmla="*/ 0 w 736600"/>
                <a:gd name="connsiteY1" fmla="*/ 1646627 h 2996890"/>
                <a:gd name="connsiteX2" fmla="*/ 501650 w 736600"/>
                <a:gd name="connsiteY2" fmla="*/ 0 h 2996890"/>
                <a:gd name="connsiteX0" fmla="*/ 736600 w 736600"/>
                <a:gd name="connsiteY0" fmla="*/ 2996890 h 2996890"/>
                <a:gd name="connsiteX1" fmla="*/ 0 w 736600"/>
                <a:gd name="connsiteY1" fmla="*/ 1646627 h 2996890"/>
                <a:gd name="connsiteX2" fmla="*/ 501650 w 736600"/>
                <a:gd name="connsiteY2" fmla="*/ 0 h 2996890"/>
                <a:gd name="connsiteX0" fmla="*/ 739955 w 739955"/>
                <a:gd name="connsiteY0" fmla="*/ 2996890 h 2996890"/>
                <a:gd name="connsiteX1" fmla="*/ 3355 w 739955"/>
                <a:gd name="connsiteY1" fmla="*/ 1646627 h 2996890"/>
                <a:gd name="connsiteX2" fmla="*/ 505005 w 739955"/>
                <a:gd name="connsiteY2" fmla="*/ 0 h 2996890"/>
                <a:gd name="connsiteX0" fmla="*/ 739534 w 739534"/>
                <a:gd name="connsiteY0" fmla="*/ 2979401 h 2979401"/>
                <a:gd name="connsiteX1" fmla="*/ 2934 w 739534"/>
                <a:gd name="connsiteY1" fmla="*/ 1629138 h 2979401"/>
                <a:gd name="connsiteX2" fmla="*/ 574434 w 739534"/>
                <a:gd name="connsiteY2" fmla="*/ 0 h 2979401"/>
                <a:gd name="connsiteX0" fmla="*/ 740609 w 740609"/>
                <a:gd name="connsiteY0" fmla="*/ 2979401 h 2979401"/>
                <a:gd name="connsiteX1" fmla="*/ 4009 w 740609"/>
                <a:gd name="connsiteY1" fmla="*/ 1629138 h 2979401"/>
                <a:gd name="connsiteX2" fmla="*/ 575509 w 740609"/>
                <a:gd name="connsiteY2" fmla="*/ 0 h 2979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609" h="2979401">
                  <a:moveTo>
                    <a:pt x="740609" y="2979401"/>
                  </a:moveTo>
                  <a:cubicBezTo>
                    <a:pt x="405117" y="2641263"/>
                    <a:pt x="31526" y="2131361"/>
                    <a:pt x="4009" y="1629138"/>
                  </a:cubicBezTo>
                  <a:cubicBezTo>
                    <a:pt x="-42558" y="1121086"/>
                    <a:pt x="326800" y="482573"/>
                    <a:pt x="575509" y="0"/>
                  </a:cubicBezTo>
                </a:path>
              </a:pathLst>
            </a:custGeom>
            <a:noFill/>
            <a:ln w="120650"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A2F05BB9-A133-4A1C-B4CD-5BFEC4290A8E}"/>
                    </a:ext>
                  </a:extLst>
                </p:cNvPr>
                <p:cNvSpPr txBox="1"/>
                <p:nvPr/>
              </p:nvSpPr>
              <p:spPr>
                <a:xfrm>
                  <a:off x="8563242" y="2619488"/>
                  <a:ext cx="3628758" cy="1206164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b="0" dirty="0"/>
                    <a:t> Hopping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ℜ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𝜌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𝑖𝑗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𝑖𝑖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000" dirty="0"/>
                </a:p>
                <a:p>
                  <a:endParaRPr lang="en-US" sz="500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A2F05BB9-A133-4A1C-B4CD-5BFEC4290A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3242" y="2619488"/>
                  <a:ext cx="3628758" cy="1206164"/>
                </a:xfrm>
                <a:prstGeom prst="rect">
                  <a:avLst/>
                </a:prstGeom>
                <a:blipFill>
                  <a:blip r:embed="rId6"/>
                  <a:stretch>
                    <a:fillRect l="-2345" t="-5500"/>
                  </a:stretch>
                </a:blip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A4676C14-2A53-A373-85D7-DF1F1B139FAF}"/>
                    </a:ext>
                  </a:extLst>
                </p:cNvPr>
                <p:cNvSpPr txBox="1"/>
                <p:nvPr/>
              </p:nvSpPr>
              <p:spPr>
                <a:xfrm>
                  <a:off x="9167898" y="4208029"/>
                  <a:ext cx="2419445" cy="883960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b="0" dirty="0"/>
                    <a:t>  Velocity adjustment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≔</m:t>
                        </m:r>
                        <m:acc>
                          <m:accPr>
                            <m:chr m:val="̇"/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A4676C14-2A53-A373-85D7-DF1F1B139F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7898" y="4208029"/>
                  <a:ext cx="2419445" cy="883960"/>
                </a:xfrm>
                <a:prstGeom prst="rect">
                  <a:avLst/>
                </a:prstGeom>
                <a:blipFill>
                  <a:blip r:embed="rId7"/>
                  <a:stretch>
                    <a:fillRect l="-501" t="-7483" r="-2506"/>
                  </a:stretch>
                </a:blip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D478D5A-91E5-8F06-0C8F-635058D453B2}"/>
                </a:ext>
              </a:extLst>
            </p:cNvPr>
            <p:cNvSpPr txBox="1"/>
            <p:nvPr/>
          </p:nvSpPr>
          <p:spPr>
            <a:xfrm>
              <a:off x="7593770" y="3671891"/>
              <a:ext cx="172354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/>
                <a:t>TSH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867569F-5B0E-7E6E-23A5-D60A0EBAC92D}"/>
                </a:ext>
              </a:extLst>
            </p:cNvPr>
            <p:cNvSpPr txBox="1"/>
            <p:nvPr/>
          </p:nvSpPr>
          <p:spPr>
            <a:xfrm>
              <a:off x="8462454" y="2330653"/>
              <a:ext cx="34671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200" dirty="0">
                  <a:effectLst/>
                </a:rPr>
                <a:t>Tully, J. C. </a:t>
              </a:r>
              <a:r>
                <a:rPr lang="en-US" sz="1200" i="1" dirty="0">
                  <a:effectLst/>
                </a:rPr>
                <a:t>JCP.</a:t>
              </a:r>
              <a:r>
                <a:rPr lang="en-US" sz="1200" dirty="0">
                  <a:effectLst/>
                </a:rPr>
                <a:t> </a:t>
              </a:r>
              <a:r>
                <a:rPr lang="en-US" sz="1200" b="1" dirty="0">
                  <a:effectLst/>
                </a:rPr>
                <a:t>1990</a:t>
              </a:r>
              <a:r>
                <a:rPr lang="en-US" sz="1200" dirty="0">
                  <a:effectLst/>
                </a:rPr>
                <a:t>, </a:t>
              </a:r>
              <a:r>
                <a:rPr lang="en-US" sz="1200" i="1" dirty="0">
                  <a:effectLst/>
                </a:rPr>
                <a:t>93</a:t>
              </a:r>
              <a:r>
                <a:rPr lang="en-US" sz="1200" dirty="0">
                  <a:effectLst/>
                </a:rPr>
                <a:t> (2), 1061–1071.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C2943BE-EA98-72DD-4F53-839B66BA2FCF}"/>
                </a:ext>
              </a:extLst>
            </p:cNvPr>
            <p:cNvSpPr txBox="1"/>
            <p:nvPr/>
          </p:nvSpPr>
          <p:spPr>
            <a:xfrm>
              <a:off x="8829141" y="5125302"/>
              <a:ext cx="31723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200" dirty="0" err="1">
                  <a:effectLst/>
                </a:rPr>
                <a:t>Barbatti</a:t>
              </a:r>
              <a:r>
                <a:rPr lang="en-US" sz="1200" dirty="0">
                  <a:effectLst/>
                </a:rPr>
                <a:t>, M. </a:t>
              </a:r>
              <a:r>
                <a:rPr lang="en-US" sz="1200" i="1" dirty="0">
                  <a:effectLst/>
                </a:rPr>
                <a:t>JCTC.</a:t>
              </a:r>
              <a:r>
                <a:rPr lang="en-US" sz="1200" dirty="0">
                  <a:effectLst/>
                </a:rPr>
                <a:t> </a:t>
              </a:r>
              <a:r>
                <a:rPr lang="en-US" sz="1200" b="1" dirty="0">
                  <a:effectLst/>
                </a:rPr>
                <a:t>2021</a:t>
              </a:r>
              <a:r>
                <a:rPr lang="en-US" sz="1200" dirty="0">
                  <a:effectLst/>
                </a:rPr>
                <a:t>, </a:t>
              </a:r>
              <a:r>
                <a:rPr lang="en-US" sz="1200" i="1" dirty="0">
                  <a:effectLst/>
                </a:rPr>
                <a:t>17</a:t>
              </a:r>
              <a:r>
                <a:rPr lang="en-US" sz="1200" dirty="0">
                  <a:effectLst/>
                </a:rPr>
                <a:t> (5), 3010–3018.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97F5B-0437-752C-1C66-F9F912B68790}"/>
                  </a:ext>
                </a:extLst>
              </p:cNvPr>
              <p:cNvSpPr txBox="1"/>
              <p:nvPr/>
            </p:nvSpPr>
            <p:spPr>
              <a:xfrm>
                <a:off x="1872683" y="4282785"/>
                <a:ext cx="662041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97F5B-0437-752C-1C66-F9F912B68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683" y="4282785"/>
                <a:ext cx="662041" cy="399084"/>
              </a:xfrm>
              <a:prstGeom prst="rect">
                <a:avLst/>
              </a:prstGeom>
              <a:blipFill>
                <a:blip r:embed="rId8"/>
                <a:stretch>
                  <a:fillRect l="-10092" r="-5505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E834A24-E200-4C60-CD47-E81A0E7D5689}"/>
              </a:ext>
            </a:extLst>
          </p:cNvPr>
          <p:cNvSpPr txBox="1"/>
          <p:nvPr/>
        </p:nvSpPr>
        <p:spPr>
          <a:xfrm>
            <a:off x="730628" y="4065287"/>
            <a:ext cx="1254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Hopping probability</a:t>
            </a:r>
          </a:p>
        </p:txBody>
      </p:sp>
    </p:spTree>
    <p:extLst>
      <p:ext uri="{BB962C8B-B14F-4D97-AF65-F5344CB8AC3E}">
        <p14:creationId xmlns:p14="http://schemas.microsoft.com/office/powerpoint/2010/main" val="336898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5B9F6-C31C-1E47-AB08-B26988C58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B5EE-E5CC-24A0-B3F5-E8D61C2B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Auxiliary-trajectory Propagation in SHXF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0629A-18D6-D087-D9E0-10D9AEBD3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Quantum momentum</a:t>
            </a:r>
          </a:p>
          <a:p>
            <a:pPr marL="0" indent="0">
              <a:buNone/>
            </a:pPr>
            <a:r>
              <a:rPr lang="en-US" dirty="0"/>
              <a:t>The nuclear density is assumed to be combination of Gaussian functions having each aux. position as its center.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Eventually, the sign of quantum momentum is determined by the displacement between the real position and average position. </a:t>
            </a:r>
            <a:r>
              <a:rPr lang="en-US" dirty="0">
                <a:solidFill>
                  <a:srgbClr val="7030A0"/>
                </a:solidFill>
              </a:rPr>
              <a:t>By this procedure, each trajectory possesses its own quantum momentum constructed by its auxiliary trajectories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9B1CFAE-3490-921E-416E-BB90D5FA0BF5}"/>
                  </a:ext>
                </a:extLst>
              </p:cNvPr>
              <p:cNvSpPr txBox="1"/>
              <p:nvPr/>
            </p:nvSpPr>
            <p:spPr>
              <a:xfrm>
                <a:off x="2840488" y="2184878"/>
                <a:ext cx="6568529" cy="1189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nary>
                        <m:naryPr>
                          <m:chr m:val="∏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𝑅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𝜈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𝑅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𝜈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𝜈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5A7A30-BF37-4917-5040-776F84195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488" y="2184878"/>
                <a:ext cx="6568529" cy="11890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7603EBB-560E-75E7-A7B5-A3ED45C64D05}"/>
              </a:ext>
            </a:extLst>
          </p:cNvPr>
          <p:cNvSpPr txBox="1"/>
          <p:nvPr/>
        </p:nvSpPr>
        <p:spPr>
          <a:xfrm>
            <a:off x="7905750" y="6554406"/>
            <a:ext cx="4362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Ha, J.-K.; Lee, I. S.; Min, S. K.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JPCL.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(5), 1097–1104.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0E98987-E18D-023F-7F0D-8793B0B2715F}"/>
              </a:ext>
            </a:extLst>
          </p:cNvPr>
          <p:cNvSpPr/>
          <p:nvPr/>
        </p:nvSpPr>
        <p:spPr>
          <a:xfrm rot="5400000">
            <a:off x="5924451" y="3572301"/>
            <a:ext cx="349804" cy="29065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C5F382-93B5-109B-1143-573FDB43B7E3}"/>
                  </a:ext>
                </a:extLst>
              </p:cNvPr>
              <p:cNvSpPr txBox="1"/>
              <p:nvPr/>
            </p:nvSpPr>
            <p:spPr>
              <a:xfrm>
                <a:off x="2994935" y="4094810"/>
                <a:ext cx="6254148" cy="981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FC6CBE-1F66-1819-8324-FE7DB2B84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935" y="4094810"/>
                <a:ext cx="6254148" cy="9819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8D0AFE6-23CE-A334-B8C8-C3753F45A7A2}"/>
              </a:ext>
            </a:extLst>
          </p:cNvPr>
          <p:cNvSpPr/>
          <p:nvPr/>
        </p:nvSpPr>
        <p:spPr>
          <a:xfrm>
            <a:off x="2987880" y="4044808"/>
            <a:ext cx="6216240" cy="107329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6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4A57B-41B6-BE9E-3F37-E9BE86A24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D4B8C-5E95-7200-8A5D-2BB84F9B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Auxiliary-trajectory Propagation in SHXF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7698E-0FD8-C5FE-2979-D2EF05AF5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gradient</a:t>
            </a:r>
          </a:p>
          <a:p>
            <a:pPr marL="0" indent="0">
              <a:buNone/>
            </a:pPr>
            <a:r>
              <a:rPr lang="en-US" dirty="0"/>
              <a:t>The phase gradient is computed by the momentum difference during the coherence.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Thus, quantum momentum and phase gradient become physical quantities in terms of the relative position and momentum.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78ECC8-7095-8E70-2B73-978891BC2AF3}"/>
                  </a:ext>
                </a:extLst>
              </p:cNvPr>
              <p:cNvSpPr txBox="1"/>
              <p:nvPr/>
            </p:nvSpPr>
            <p:spPr>
              <a:xfrm>
                <a:off x="3271558" y="2232176"/>
                <a:ext cx="5364930" cy="873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C6F294-21E9-926C-0FAA-8303ED0F8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558" y="2232176"/>
                <a:ext cx="5364930" cy="8737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F132041F-F547-B0AB-9FE6-5B8577915CC6}"/>
              </a:ext>
            </a:extLst>
          </p:cNvPr>
          <p:cNvSpPr/>
          <p:nvPr/>
        </p:nvSpPr>
        <p:spPr>
          <a:xfrm rot="5400000">
            <a:off x="5924451" y="3572301"/>
            <a:ext cx="349804" cy="29065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74E995-F8EC-EDC5-B635-7338CDD255A3}"/>
                  </a:ext>
                </a:extLst>
              </p:cNvPr>
              <p:cNvSpPr txBox="1"/>
              <p:nvPr/>
            </p:nvSpPr>
            <p:spPr>
              <a:xfrm>
                <a:off x="4546056" y="4343615"/>
                <a:ext cx="3099887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0DDDBB-42AE-07F3-0FD1-D163FE632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056" y="4343615"/>
                <a:ext cx="3099887" cy="385555"/>
              </a:xfrm>
              <a:prstGeom prst="rect">
                <a:avLst/>
              </a:prstGeom>
              <a:blipFill>
                <a:blip r:embed="rId3"/>
                <a:stretch>
                  <a:fillRect l="-2756" r="-2953" b="-30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7BD4622-F955-4452-7846-5D511A08E172}"/>
              </a:ext>
            </a:extLst>
          </p:cNvPr>
          <p:cNvSpPr/>
          <p:nvPr/>
        </p:nvSpPr>
        <p:spPr>
          <a:xfrm>
            <a:off x="4381500" y="4242737"/>
            <a:ext cx="3429000" cy="66307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D5BF8E-AC67-89EF-CD09-88C41E68F3A7}"/>
              </a:ext>
            </a:extLst>
          </p:cNvPr>
          <p:cNvSpPr txBox="1"/>
          <p:nvPr/>
        </p:nvSpPr>
        <p:spPr>
          <a:xfrm>
            <a:off x="7905750" y="6554406"/>
            <a:ext cx="4362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Ha, J.-K.; Lee, I. S.; Min, S. K.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JPCL.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(5), 1097–1104.</a:t>
            </a:r>
          </a:p>
        </p:txBody>
      </p:sp>
    </p:spTree>
    <p:extLst>
      <p:ext uri="{BB962C8B-B14F-4D97-AF65-F5344CB8AC3E}">
        <p14:creationId xmlns:p14="http://schemas.microsoft.com/office/powerpoint/2010/main" val="3143116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4D913-BAED-0094-1DE7-E774D7870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477AF-E0DE-DDD5-59B1-1EFD94BF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Auxiliary-trajectory Propagation in SHXF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DD0DD-028D-67B4-CB6D-5383BE8BF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Decoherence correction through the electron-nuclear correlation term</a:t>
            </a:r>
          </a:p>
          <a:p>
            <a:pPr marL="0" indent="0">
              <a:buNone/>
            </a:pPr>
            <a:r>
              <a:rPr lang="en-US" dirty="0"/>
              <a:t>The newly deduced electron-nuclear correlation contribution to the density is the following.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direction of the decoherence is determined by the interplay between the relative position and momentum.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00F462-4EE4-6529-BD35-8106D704A300}"/>
                  </a:ext>
                </a:extLst>
              </p:cNvPr>
              <p:cNvSpPr txBox="1"/>
              <p:nvPr/>
            </p:nvSpPr>
            <p:spPr>
              <a:xfrm>
                <a:off x="3569667" y="2146300"/>
                <a:ext cx="5052665" cy="938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𝑋𝐹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𝒫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ED7CABB-F4D2-1BDB-A5FC-307B55354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667" y="2146300"/>
                <a:ext cx="5052665" cy="9380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row: Right 4">
            <a:extLst>
              <a:ext uri="{FF2B5EF4-FFF2-40B4-BE49-F238E27FC236}">
                <a16:creationId xmlns:a16="http://schemas.microsoft.com/office/drawing/2014/main" id="{A0651A13-D10F-3F59-B9DE-241EB900086A}"/>
              </a:ext>
            </a:extLst>
          </p:cNvPr>
          <p:cNvSpPr/>
          <p:nvPr/>
        </p:nvSpPr>
        <p:spPr>
          <a:xfrm rot="5400000">
            <a:off x="5762664" y="3449175"/>
            <a:ext cx="349804" cy="2644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9BC22C-CFA8-78BB-DAC3-78EE52D88E21}"/>
                  </a:ext>
                </a:extLst>
              </p:cNvPr>
              <p:cNvSpPr txBox="1"/>
              <p:nvPr/>
            </p:nvSpPr>
            <p:spPr>
              <a:xfrm>
                <a:off x="2424960" y="4094247"/>
                <a:ext cx="7009483" cy="938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𝑋𝐹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⟨</m:t>
                                  </m:r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0127CB-E57D-67CF-4DB6-34F912CA9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960" y="4094247"/>
                <a:ext cx="7009483" cy="9380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5AE1C8E-347D-D72D-A040-55EBA28E2E2F}"/>
              </a:ext>
            </a:extLst>
          </p:cNvPr>
          <p:cNvSpPr/>
          <p:nvPr/>
        </p:nvSpPr>
        <p:spPr>
          <a:xfrm>
            <a:off x="4851400" y="4229100"/>
            <a:ext cx="1524000" cy="5282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18220-E8C6-58F5-24FA-2268EC878DBC}"/>
              </a:ext>
            </a:extLst>
          </p:cNvPr>
          <p:cNvSpPr/>
          <p:nvPr/>
        </p:nvSpPr>
        <p:spPr>
          <a:xfrm>
            <a:off x="6553200" y="4094247"/>
            <a:ext cx="2069132" cy="95374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E2F67-2DEB-6833-5518-64529890900E}"/>
              </a:ext>
            </a:extLst>
          </p:cNvPr>
          <p:cNvSpPr txBox="1"/>
          <p:nvPr/>
        </p:nvSpPr>
        <p:spPr>
          <a:xfrm>
            <a:off x="7905750" y="6554406"/>
            <a:ext cx="4362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Ha, J.-K.; Lee, I. S.; Min, S. K.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JPCL.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(5), 1097–1104.</a:t>
            </a:r>
          </a:p>
        </p:txBody>
      </p:sp>
    </p:spTree>
    <p:extLst>
      <p:ext uri="{BB962C8B-B14F-4D97-AF65-F5344CB8AC3E}">
        <p14:creationId xmlns:p14="http://schemas.microsoft.com/office/powerpoint/2010/main" val="1299818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EF2B8-93B8-5CA3-8942-2DB39B158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F735-3448-8CDB-9384-819F36868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Auxiliary-trajectory Propagation in SHXF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3B551-0CB0-DD55-36BE-C2CDD4CDD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Auxiliary trajectory propagation &amp; decoherence correction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33BB75C-3C4A-1FC5-5BDC-5AB553551FBB}"/>
              </a:ext>
            </a:extLst>
          </p:cNvPr>
          <p:cNvGrpSpPr>
            <a:grpSpLocks noChangeAspect="1"/>
          </p:cNvGrpSpPr>
          <p:nvPr/>
        </p:nvGrpSpPr>
        <p:grpSpPr>
          <a:xfrm>
            <a:off x="702742" y="1722356"/>
            <a:ext cx="5765407" cy="4572000"/>
            <a:chOff x="7297929" y="2928856"/>
            <a:chExt cx="4556883" cy="361363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465A9-670D-A268-A05B-0296DAA84FB3}"/>
                </a:ext>
              </a:extLst>
            </p:cNvPr>
            <p:cNvCxnSpPr/>
            <p:nvPr/>
          </p:nvCxnSpPr>
          <p:spPr>
            <a:xfrm>
              <a:off x="7297929" y="6508625"/>
              <a:ext cx="4499740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A06B1D-6777-88D4-27EC-E1AE0B4343DA}"/>
                </a:ext>
              </a:extLst>
            </p:cNvPr>
            <p:cNvSpPr txBox="1"/>
            <p:nvPr/>
          </p:nvSpPr>
          <p:spPr>
            <a:xfrm>
              <a:off x="11797669" y="6414442"/>
              <a:ext cx="65" cy="128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sz="832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C2AE5B3-2C11-1A29-784B-8EEBB6062396}"/>
                </a:ext>
              </a:extLst>
            </p:cNvPr>
            <p:cNvGrpSpPr/>
            <p:nvPr/>
          </p:nvGrpSpPr>
          <p:grpSpPr>
            <a:xfrm>
              <a:off x="7595395" y="5803617"/>
              <a:ext cx="569973" cy="686407"/>
              <a:chOff x="3022600" y="1130300"/>
              <a:chExt cx="5994400" cy="459740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899C492-CD61-64C2-4086-74870A726EAE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72C9A97-7621-3F6E-EAA2-39B5BC17E1D9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B34A1C3-AE40-713A-A0D9-6F330F992D0B}"/>
                </a:ext>
              </a:extLst>
            </p:cNvPr>
            <p:cNvGrpSpPr/>
            <p:nvPr/>
          </p:nvGrpSpPr>
          <p:grpSpPr>
            <a:xfrm>
              <a:off x="8458819" y="5947742"/>
              <a:ext cx="801313" cy="541850"/>
              <a:chOff x="3022600" y="1130300"/>
              <a:chExt cx="5994400" cy="4597400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2D86E7F-4E1B-B302-C774-FED94FE0A573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2793B952-DB31-0041-5E38-D5474BD1F115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799F1BA-E653-F781-E810-E657165FBCCC}"/>
                </a:ext>
              </a:extLst>
            </p:cNvPr>
            <p:cNvGrpSpPr/>
            <p:nvPr/>
          </p:nvGrpSpPr>
          <p:grpSpPr>
            <a:xfrm>
              <a:off x="8458819" y="6459055"/>
              <a:ext cx="801313" cy="30245"/>
              <a:chOff x="3022600" y="1130300"/>
              <a:chExt cx="5994400" cy="4597400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67BFCAB1-F057-79D8-4EC1-F2784B08CF7A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F7A011F-736E-A7E8-FF10-6A1A15C5A97E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55C925A-B7E0-92E4-015B-C4CDEB32C8A0}"/>
                </a:ext>
              </a:extLst>
            </p:cNvPr>
            <p:cNvGrpSpPr/>
            <p:nvPr/>
          </p:nvGrpSpPr>
          <p:grpSpPr>
            <a:xfrm>
              <a:off x="9431692" y="6086935"/>
              <a:ext cx="569973" cy="400590"/>
              <a:chOff x="3022600" y="1130300"/>
              <a:chExt cx="5994400" cy="459740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FA3533E-A1A8-FC13-8074-27D0E0C80DA2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8837844-7D14-8A99-1C11-FE377294C38D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60F5120-3427-F521-5D1C-34490C5ED4FA}"/>
                </a:ext>
              </a:extLst>
            </p:cNvPr>
            <p:cNvGrpSpPr/>
            <p:nvPr/>
          </p:nvGrpSpPr>
          <p:grpSpPr>
            <a:xfrm>
              <a:off x="9659904" y="6261507"/>
              <a:ext cx="678854" cy="226361"/>
              <a:chOff x="3022600" y="1130300"/>
              <a:chExt cx="5994400" cy="4597400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46CA392-DEC0-2381-D699-FD62E0BFE88B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F359F58-40B4-6F51-26B9-CDBC664729BF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79A93D3-5A2A-EC0C-276D-A0CFDE669F03}"/>
                </a:ext>
              </a:extLst>
            </p:cNvPr>
            <p:cNvGrpSpPr/>
            <p:nvPr/>
          </p:nvGrpSpPr>
          <p:grpSpPr>
            <a:xfrm>
              <a:off x="10742009" y="6047100"/>
              <a:ext cx="396587" cy="439066"/>
              <a:chOff x="3022600" y="1130300"/>
              <a:chExt cx="5994400" cy="4597400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16B2B9D-D122-2D91-0056-9B141DBBA539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FA2D17D-93AC-D934-E70B-01A74F32D9A2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5553BC-B25E-D0A8-44E2-C0DC6E4A714A}"/>
                </a:ext>
              </a:extLst>
            </p:cNvPr>
            <p:cNvGrpSpPr/>
            <p:nvPr/>
          </p:nvGrpSpPr>
          <p:grpSpPr>
            <a:xfrm>
              <a:off x="11206704" y="6211410"/>
              <a:ext cx="334784" cy="279006"/>
              <a:chOff x="3022600" y="1130300"/>
              <a:chExt cx="5994400" cy="4597400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467722B-200C-4E64-FDDC-EAF05800165D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7E46AF5-77AC-7FDF-DB70-ABEAD34F0504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1253B40-AEAA-C907-F4BD-8AEA1FF30A31}"/>
                </a:ext>
              </a:extLst>
            </p:cNvPr>
            <p:cNvSpPr/>
            <p:nvPr/>
          </p:nvSpPr>
          <p:spPr>
            <a:xfrm>
              <a:off x="7382770" y="2928856"/>
              <a:ext cx="4472042" cy="2475823"/>
            </a:xfrm>
            <a:custGeom>
              <a:avLst/>
              <a:gdLst>
                <a:gd name="connsiteX0" fmla="*/ 0 w 5638800"/>
                <a:gd name="connsiteY0" fmla="*/ 0 h 3121401"/>
                <a:gd name="connsiteX1" fmla="*/ 171450 w 5638800"/>
                <a:gd name="connsiteY1" fmla="*/ 358775 h 3121401"/>
                <a:gd name="connsiteX2" fmla="*/ 374650 w 5638800"/>
                <a:gd name="connsiteY2" fmla="*/ 746125 h 3121401"/>
                <a:gd name="connsiteX3" fmla="*/ 612775 w 5638800"/>
                <a:gd name="connsiteY3" fmla="*/ 1184275 h 3121401"/>
                <a:gd name="connsiteX4" fmla="*/ 882650 w 5638800"/>
                <a:gd name="connsiteY4" fmla="*/ 1635125 h 3121401"/>
                <a:gd name="connsiteX5" fmla="*/ 1158875 w 5638800"/>
                <a:gd name="connsiteY5" fmla="*/ 2028825 h 3121401"/>
                <a:gd name="connsiteX6" fmla="*/ 1403350 w 5638800"/>
                <a:gd name="connsiteY6" fmla="*/ 2355850 h 3121401"/>
                <a:gd name="connsiteX7" fmla="*/ 1654175 w 5638800"/>
                <a:gd name="connsiteY7" fmla="*/ 2635250 h 3121401"/>
                <a:gd name="connsiteX8" fmla="*/ 1908175 w 5638800"/>
                <a:gd name="connsiteY8" fmla="*/ 2870200 h 3121401"/>
                <a:gd name="connsiteX9" fmla="*/ 2124075 w 5638800"/>
                <a:gd name="connsiteY9" fmla="*/ 3035300 h 3121401"/>
                <a:gd name="connsiteX10" fmla="*/ 2286000 w 5638800"/>
                <a:gd name="connsiteY10" fmla="*/ 3101975 h 3121401"/>
                <a:gd name="connsiteX11" fmla="*/ 2409825 w 5638800"/>
                <a:gd name="connsiteY11" fmla="*/ 3121025 h 3121401"/>
                <a:gd name="connsiteX12" fmla="*/ 2574925 w 5638800"/>
                <a:gd name="connsiteY12" fmla="*/ 3089275 h 3121401"/>
                <a:gd name="connsiteX13" fmla="*/ 2733675 w 5638800"/>
                <a:gd name="connsiteY13" fmla="*/ 3038475 h 3121401"/>
                <a:gd name="connsiteX14" fmla="*/ 2914650 w 5638800"/>
                <a:gd name="connsiteY14" fmla="*/ 2952750 h 3121401"/>
                <a:gd name="connsiteX15" fmla="*/ 3114675 w 5638800"/>
                <a:gd name="connsiteY15" fmla="*/ 2844800 h 3121401"/>
                <a:gd name="connsiteX16" fmla="*/ 3448050 w 5638800"/>
                <a:gd name="connsiteY16" fmla="*/ 2641600 h 3121401"/>
                <a:gd name="connsiteX17" fmla="*/ 3705225 w 5638800"/>
                <a:gd name="connsiteY17" fmla="*/ 2470150 h 3121401"/>
                <a:gd name="connsiteX18" fmla="*/ 4016375 w 5638800"/>
                <a:gd name="connsiteY18" fmla="*/ 2232025 h 3121401"/>
                <a:gd name="connsiteX19" fmla="*/ 4406900 w 5638800"/>
                <a:gd name="connsiteY19" fmla="*/ 1898650 h 3121401"/>
                <a:gd name="connsiteX20" fmla="*/ 4778375 w 5638800"/>
                <a:gd name="connsiteY20" fmla="*/ 1539875 h 3121401"/>
                <a:gd name="connsiteX21" fmla="*/ 5073650 w 5638800"/>
                <a:gd name="connsiteY21" fmla="*/ 1228725 h 3121401"/>
                <a:gd name="connsiteX22" fmla="*/ 5362575 w 5638800"/>
                <a:gd name="connsiteY22" fmla="*/ 898525 h 3121401"/>
                <a:gd name="connsiteX23" fmla="*/ 5638800 w 5638800"/>
                <a:gd name="connsiteY23" fmla="*/ 571500 h 3121401"/>
                <a:gd name="connsiteX0" fmla="*/ 0 w 5638800"/>
                <a:gd name="connsiteY0" fmla="*/ 0 h 3126628"/>
                <a:gd name="connsiteX1" fmla="*/ 171450 w 5638800"/>
                <a:gd name="connsiteY1" fmla="*/ 358775 h 3126628"/>
                <a:gd name="connsiteX2" fmla="*/ 374650 w 5638800"/>
                <a:gd name="connsiteY2" fmla="*/ 746125 h 3126628"/>
                <a:gd name="connsiteX3" fmla="*/ 612775 w 5638800"/>
                <a:gd name="connsiteY3" fmla="*/ 1184275 h 3126628"/>
                <a:gd name="connsiteX4" fmla="*/ 882650 w 5638800"/>
                <a:gd name="connsiteY4" fmla="*/ 1635125 h 3126628"/>
                <a:gd name="connsiteX5" fmla="*/ 1158875 w 5638800"/>
                <a:gd name="connsiteY5" fmla="*/ 2028825 h 3126628"/>
                <a:gd name="connsiteX6" fmla="*/ 1403350 w 5638800"/>
                <a:gd name="connsiteY6" fmla="*/ 2355850 h 3126628"/>
                <a:gd name="connsiteX7" fmla="*/ 1654175 w 5638800"/>
                <a:gd name="connsiteY7" fmla="*/ 2635250 h 3126628"/>
                <a:gd name="connsiteX8" fmla="*/ 1908175 w 5638800"/>
                <a:gd name="connsiteY8" fmla="*/ 2870200 h 3126628"/>
                <a:gd name="connsiteX9" fmla="*/ 2124075 w 5638800"/>
                <a:gd name="connsiteY9" fmla="*/ 3035300 h 3126628"/>
                <a:gd name="connsiteX10" fmla="*/ 2286000 w 5638800"/>
                <a:gd name="connsiteY10" fmla="*/ 3117850 h 3126628"/>
                <a:gd name="connsiteX11" fmla="*/ 2409825 w 5638800"/>
                <a:gd name="connsiteY11" fmla="*/ 3121025 h 3126628"/>
                <a:gd name="connsiteX12" fmla="*/ 2574925 w 5638800"/>
                <a:gd name="connsiteY12" fmla="*/ 3089275 h 3126628"/>
                <a:gd name="connsiteX13" fmla="*/ 2733675 w 5638800"/>
                <a:gd name="connsiteY13" fmla="*/ 3038475 h 3126628"/>
                <a:gd name="connsiteX14" fmla="*/ 2914650 w 5638800"/>
                <a:gd name="connsiteY14" fmla="*/ 2952750 h 3126628"/>
                <a:gd name="connsiteX15" fmla="*/ 3114675 w 5638800"/>
                <a:gd name="connsiteY15" fmla="*/ 2844800 h 3126628"/>
                <a:gd name="connsiteX16" fmla="*/ 3448050 w 5638800"/>
                <a:gd name="connsiteY16" fmla="*/ 2641600 h 3126628"/>
                <a:gd name="connsiteX17" fmla="*/ 3705225 w 5638800"/>
                <a:gd name="connsiteY17" fmla="*/ 2470150 h 3126628"/>
                <a:gd name="connsiteX18" fmla="*/ 4016375 w 5638800"/>
                <a:gd name="connsiteY18" fmla="*/ 2232025 h 3126628"/>
                <a:gd name="connsiteX19" fmla="*/ 4406900 w 5638800"/>
                <a:gd name="connsiteY19" fmla="*/ 1898650 h 3126628"/>
                <a:gd name="connsiteX20" fmla="*/ 4778375 w 5638800"/>
                <a:gd name="connsiteY20" fmla="*/ 1539875 h 3126628"/>
                <a:gd name="connsiteX21" fmla="*/ 5073650 w 5638800"/>
                <a:gd name="connsiteY21" fmla="*/ 1228725 h 3126628"/>
                <a:gd name="connsiteX22" fmla="*/ 5362575 w 5638800"/>
                <a:gd name="connsiteY22" fmla="*/ 898525 h 3126628"/>
                <a:gd name="connsiteX23" fmla="*/ 5638800 w 5638800"/>
                <a:gd name="connsiteY23" fmla="*/ 571500 h 3126628"/>
                <a:gd name="connsiteX0" fmla="*/ 0 w 5638800"/>
                <a:gd name="connsiteY0" fmla="*/ 0 h 3121767"/>
                <a:gd name="connsiteX1" fmla="*/ 171450 w 5638800"/>
                <a:gd name="connsiteY1" fmla="*/ 358775 h 3121767"/>
                <a:gd name="connsiteX2" fmla="*/ 374650 w 5638800"/>
                <a:gd name="connsiteY2" fmla="*/ 746125 h 3121767"/>
                <a:gd name="connsiteX3" fmla="*/ 612775 w 5638800"/>
                <a:gd name="connsiteY3" fmla="*/ 1184275 h 3121767"/>
                <a:gd name="connsiteX4" fmla="*/ 882650 w 5638800"/>
                <a:gd name="connsiteY4" fmla="*/ 1635125 h 3121767"/>
                <a:gd name="connsiteX5" fmla="*/ 1158875 w 5638800"/>
                <a:gd name="connsiteY5" fmla="*/ 2028825 h 3121767"/>
                <a:gd name="connsiteX6" fmla="*/ 1403350 w 5638800"/>
                <a:gd name="connsiteY6" fmla="*/ 2355850 h 3121767"/>
                <a:gd name="connsiteX7" fmla="*/ 1654175 w 5638800"/>
                <a:gd name="connsiteY7" fmla="*/ 2635250 h 3121767"/>
                <a:gd name="connsiteX8" fmla="*/ 1908175 w 5638800"/>
                <a:gd name="connsiteY8" fmla="*/ 2870200 h 3121767"/>
                <a:gd name="connsiteX9" fmla="*/ 2124075 w 5638800"/>
                <a:gd name="connsiteY9" fmla="*/ 3035300 h 3121767"/>
                <a:gd name="connsiteX10" fmla="*/ 2282825 w 5638800"/>
                <a:gd name="connsiteY10" fmla="*/ 3105150 h 3121767"/>
                <a:gd name="connsiteX11" fmla="*/ 2409825 w 5638800"/>
                <a:gd name="connsiteY11" fmla="*/ 3121025 h 3121767"/>
                <a:gd name="connsiteX12" fmla="*/ 2574925 w 5638800"/>
                <a:gd name="connsiteY12" fmla="*/ 3089275 h 3121767"/>
                <a:gd name="connsiteX13" fmla="*/ 2733675 w 5638800"/>
                <a:gd name="connsiteY13" fmla="*/ 3038475 h 3121767"/>
                <a:gd name="connsiteX14" fmla="*/ 2914650 w 5638800"/>
                <a:gd name="connsiteY14" fmla="*/ 2952750 h 3121767"/>
                <a:gd name="connsiteX15" fmla="*/ 3114675 w 5638800"/>
                <a:gd name="connsiteY15" fmla="*/ 2844800 h 3121767"/>
                <a:gd name="connsiteX16" fmla="*/ 3448050 w 5638800"/>
                <a:gd name="connsiteY16" fmla="*/ 2641600 h 3121767"/>
                <a:gd name="connsiteX17" fmla="*/ 3705225 w 5638800"/>
                <a:gd name="connsiteY17" fmla="*/ 2470150 h 3121767"/>
                <a:gd name="connsiteX18" fmla="*/ 4016375 w 5638800"/>
                <a:gd name="connsiteY18" fmla="*/ 2232025 h 3121767"/>
                <a:gd name="connsiteX19" fmla="*/ 4406900 w 5638800"/>
                <a:gd name="connsiteY19" fmla="*/ 1898650 h 3121767"/>
                <a:gd name="connsiteX20" fmla="*/ 4778375 w 5638800"/>
                <a:gd name="connsiteY20" fmla="*/ 1539875 h 3121767"/>
                <a:gd name="connsiteX21" fmla="*/ 5073650 w 5638800"/>
                <a:gd name="connsiteY21" fmla="*/ 1228725 h 3121767"/>
                <a:gd name="connsiteX22" fmla="*/ 5362575 w 5638800"/>
                <a:gd name="connsiteY22" fmla="*/ 898525 h 3121767"/>
                <a:gd name="connsiteX23" fmla="*/ 5638800 w 5638800"/>
                <a:gd name="connsiteY23" fmla="*/ 571500 h 31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638800" h="3121767">
                  <a:moveTo>
                    <a:pt x="0" y="0"/>
                  </a:moveTo>
                  <a:cubicBezTo>
                    <a:pt x="54504" y="117210"/>
                    <a:pt x="109008" y="234421"/>
                    <a:pt x="171450" y="358775"/>
                  </a:cubicBezTo>
                  <a:cubicBezTo>
                    <a:pt x="233892" y="483129"/>
                    <a:pt x="301096" y="608542"/>
                    <a:pt x="374650" y="746125"/>
                  </a:cubicBezTo>
                  <a:cubicBezTo>
                    <a:pt x="448204" y="883708"/>
                    <a:pt x="528108" y="1036108"/>
                    <a:pt x="612775" y="1184275"/>
                  </a:cubicBezTo>
                  <a:cubicBezTo>
                    <a:pt x="697442" y="1332442"/>
                    <a:pt x="791633" y="1494367"/>
                    <a:pt x="882650" y="1635125"/>
                  </a:cubicBezTo>
                  <a:cubicBezTo>
                    <a:pt x="973667" y="1775883"/>
                    <a:pt x="1072092" y="1908704"/>
                    <a:pt x="1158875" y="2028825"/>
                  </a:cubicBezTo>
                  <a:cubicBezTo>
                    <a:pt x="1245658" y="2148946"/>
                    <a:pt x="1320800" y="2254779"/>
                    <a:pt x="1403350" y="2355850"/>
                  </a:cubicBezTo>
                  <a:cubicBezTo>
                    <a:pt x="1485900" y="2456921"/>
                    <a:pt x="1570038" y="2549525"/>
                    <a:pt x="1654175" y="2635250"/>
                  </a:cubicBezTo>
                  <a:cubicBezTo>
                    <a:pt x="1738313" y="2720975"/>
                    <a:pt x="1829858" y="2803525"/>
                    <a:pt x="1908175" y="2870200"/>
                  </a:cubicBezTo>
                  <a:cubicBezTo>
                    <a:pt x="1986492" y="2936875"/>
                    <a:pt x="2061633" y="2996142"/>
                    <a:pt x="2124075" y="3035300"/>
                  </a:cubicBezTo>
                  <a:cubicBezTo>
                    <a:pt x="2186517" y="3074458"/>
                    <a:pt x="2235200" y="3090863"/>
                    <a:pt x="2282825" y="3105150"/>
                  </a:cubicBezTo>
                  <a:cubicBezTo>
                    <a:pt x="2330450" y="3119437"/>
                    <a:pt x="2361142" y="3123671"/>
                    <a:pt x="2409825" y="3121025"/>
                  </a:cubicBezTo>
                  <a:cubicBezTo>
                    <a:pt x="2458508" y="3118379"/>
                    <a:pt x="2520950" y="3103033"/>
                    <a:pt x="2574925" y="3089275"/>
                  </a:cubicBezTo>
                  <a:cubicBezTo>
                    <a:pt x="2628900" y="3075517"/>
                    <a:pt x="2677054" y="3061229"/>
                    <a:pt x="2733675" y="3038475"/>
                  </a:cubicBezTo>
                  <a:cubicBezTo>
                    <a:pt x="2790296" y="3015721"/>
                    <a:pt x="2851150" y="2985029"/>
                    <a:pt x="2914650" y="2952750"/>
                  </a:cubicBezTo>
                  <a:cubicBezTo>
                    <a:pt x="2978150" y="2920471"/>
                    <a:pt x="3025775" y="2896658"/>
                    <a:pt x="3114675" y="2844800"/>
                  </a:cubicBezTo>
                  <a:cubicBezTo>
                    <a:pt x="3203575" y="2792942"/>
                    <a:pt x="3349625" y="2704042"/>
                    <a:pt x="3448050" y="2641600"/>
                  </a:cubicBezTo>
                  <a:cubicBezTo>
                    <a:pt x="3546475" y="2579158"/>
                    <a:pt x="3610504" y="2538413"/>
                    <a:pt x="3705225" y="2470150"/>
                  </a:cubicBezTo>
                  <a:cubicBezTo>
                    <a:pt x="3799946" y="2401888"/>
                    <a:pt x="3899429" y="2327275"/>
                    <a:pt x="4016375" y="2232025"/>
                  </a:cubicBezTo>
                  <a:cubicBezTo>
                    <a:pt x="4133321" y="2136775"/>
                    <a:pt x="4279900" y="2014008"/>
                    <a:pt x="4406900" y="1898650"/>
                  </a:cubicBezTo>
                  <a:cubicBezTo>
                    <a:pt x="4533900" y="1783292"/>
                    <a:pt x="4667250" y="1651529"/>
                    <a:pt x="4778375" y="1539875"/>
                  </a:cubicBezTo>
                  <a:cubicBezTo>
                    <a:pt x="4889500" y="1428221"/>
                    <a:pt x="4976284" y="1335616"/>
                    <a:pt x="5073650" y="1228725"/>
                  </a:cubicBezTo>
                  <a:cubicBezTo>
                    <a:pt x="5171016" y="1121834"/>
                    <a:pt x="5268383" y="1008063"/>
                    <a:pt x="5362575" y="898525"/>
                  </a:cubicBezTo>
                  <a:cubicBezTo>
                    <a:pt x="5456767" y="788988"/>
                    <a:pt x="5547783" y="680244"/>
                    <a:pt x="5638800" y="571500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BBEF610-FE22-5920-A44D-3DD5078EFA24}"/>
                </a:ext>
              </a:extLst>
            </p:cNvPr>
            <p:cNvSpPr/>
            <p:nvPr/>
          </p:nvSpPr>
          <p:spPr>
            <a:xfrm>
              <a:off x="7355073" y="4265939"/>
              <a:ext cx="4497222" cy="1464281"/>
            </a:xfrm>
            <a:custGeom>
              <a:avLst/>
              <a:gdLst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43100 w 5670550"/>
                <a:gd name="connsiteY7" fmla="*/ 1727200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74825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60625 w 5670550"/>
                <a:gd name="connsiteY10" fmla="*/ 168275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82825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0550" h="1846313">
                  <a:moveTo>
                    <a:pt x="0" y="1727200"/>
                  </a:moveTo>
                  <a:cubicBezTo>
                    <a:pt x="73554" y="1743869"/>
                    <a:pt x="147108" y="1760538"/>
                    <a:pt x="231775" y="1774825"/>
                  </a:cubicBezTo>
                  <a:cubicBezTo>
                    <a:pt x="316442" y="1789112"/>
                    <a:pt x="416983" y="1803400"/>
                    <a:pt x="508000" y="1812925"/>
                  </a:cubicBezTo>
                  <a:cubicBezTo>
                    <a:pt x="599017" y="1822450"/>
                    <a:pt x="691621" y="1827742"/>
                    <a:pt x="777875" y="1831975"/>
                  </a:cubicBezTo>
                  <a:cubicBezTo>
                    <a:pt x="864129" y="1836208"/>
                    <a:pt x="922867" y="1839383"/>
                    <a:pt x="1025525" y="1838325"/>
                  </a:cubicBezTo>
                  <a:cubicBezTo>
                    <a:pt x="1128183" y="1837267"/>
                    <a:pt x="1280054" y="1834621"/>
                    <a:pt x="1393825" y="1825625"/>
                  </a:cubicBezTo>
                  <a:cubicBezTo>
                    <a:pt x="1507596" y="1816629"/>
                    <a:pt x="1622425" y="1799167"/>
                    <a:pt x="1708150" y="1784350"/>
                  </a:cubicBezTo>
                  <a:cubicBezTo>
                    <a:pt x="1793875" y="1769533"/>
                    <a:pt x="1845204" y="1751012"/>
                    <a:pt x="1908175" y="1736725"/>
                  </a:cubicBezTo>
                  <a:cubicBezTo>
                    <a:pt x="1971146" y="1722438"/>
                    <a:pt x="2023533" y="1708679"/>
                    <a:pt x="2085975" y="1698625"/>
                  </a:cubicBezTo>
                  <a:cubicBezTo>
                    <a:pt x="2148417" y="1688571"/>
                    <a:pt x="2221971" y="1677458"/>
                    <a:pt x="2282825" y="1676400"/>
                  </a:cubicBezTo>
                  <a:cubicBezTo>
                    <a:pt x="2343679" y="1675342"/>
                    <a:pt x="2392363" y="1682221"/>
                    <a:pt x="2451100" y="1692275"/>
                  </a:cubicBezTo>
                  <a:cubicBezTo>
                    <a:pt x="2509837" y="1702329"/>
                    <a:pt x="2577042" y="1720850"/>
                    <a:pt x="2635250" y="1736725"/>
                  </a:cubicBezTo>
                  <a:cubicBezTo>
                    <a:pt x="2693458" y="1752600"/>
                    <a:pt x="2735792" y="1772179"/>
                    <a:pt x="2800350" y="1787525"/>
                  </a:cubicBezTo>
                  <a:cubicBezTo>
                    <a:pt x="2864908" y="1802871"/>
                    <a:pt x="2951163" y="1819275"/>
                    <a:pt x="3022600" y="1828800"/>
                  </a:cubicBezTo>
                  <a:cubicBezTo>
                    <a:pt x="3094038" y="1838325"/>
                    <a:pt x="3154892" y="1842558"/>
                    <a:pt x="3228975" y="1844675"/>
                  </a:cubicBezTo>
                  <a:cubicBezTo>
                    <a:pt x="3303058" y="1846792"/>
                    <a:pt x="3394075" y="1847850"/>
                    <a:pt x="3467100" y="1841500"/>
                  </a:cubicBezTo>
                  <a:cubicBezTo>
                    <a:pt x="3540125" y="1835150"/>
                    <a:pt x="3594629" y="1825625"/>
                    <a:pt x="3667125" y="1806575"/>
                  </a:cubicBezTo>
                  <a:cubicBezTo>
                    <a:pt x="3739621" y="1787525"/>
                    <a:pt x="3818467" y="1761596"/>
                    <a:pt x="3902075" y="1727200"/>
                  </a:cubicBezTo>
                  <a:cubicBezTo>
                    <a:pt x="3985683" y="1692804"/>
                    <a:pt x="4081992" y="1648354"/>
                    <a:pt x="4168775" y="1600200"/>
                  </a:cubicBezTo>
                  <a:cubicBezTo>
                    <a:pt x="4255558" y="1552046"/>
                    <a:pt x="4348692" y="1490662"/>
                    <a:pt x="4422775" y="1438275"/>
                  </a:cubicBezTo>
                  <a:cubicBezTo>
                    <a:pt x="4496858" y="1385888"/>
                    <a:pt x="4545542" y="1345142"/>
                    <a:pt x="4613275" y="1285875"/>
                  </a:cubicBezTo>
                  <a:cubicBezTo>
                    <a:pt x="4681008" y="1226608"/>
                    <a:pt x="4756150" y="1157287"/>
                    <a:pt x="4829175" y="1082675"/>
                  </a:cubicBezTo>
                  <a:cubicBezTo>
                    <a:pt x="4902200" y="1008062"/>
                    <a:pt x="4990571" y="906992"/>
                    <a:pt x="5051425" y="838200"/>
                  </a:cubicBezTo>
                  <a:cubicBezTo>
                    <a:pt x="5112279" y="769408"/>
                    <a:pt x="5142971" y="732367"/>
                    <a:pt x="5194300" y="669925"/>
                  </a:cubicBezTo>
                  <a:cubicBezTo>
                    <a:pt x="5245629" y="607483"/>
                    <a:pt x="5299075" y="544512"/>
                    <a:pt x="5359400" y="463550"/>
                  </a:cubicBezTo>
                  <a:cubicBezTo>
                    <a:pt x="5419725" y="382587"/>
                    <a:pt x="5504392" y="261408"/>
                    <a:pt x="5556250" y="184150"/>
                  </a:cubicBezTo>
                  <a:cubicBezTo>
                    <a:pt x="5608108" y="106892"/>
                    <a:pt x="5639329" y="53446"/>
                    <a:pt x="5670550" y="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02E3551-E2D5-37AD-D463-B273AA9CEBD0}"/>
                </a:ext>
              </a:extLst>
            </p:cNvPr>
            <p:cNvSpPr/>
            <p:nvPr/>
          </p:nvSpPr>
          <p:spPr>
            <a:xfrm>
              <a:off x="8380335" y="4670751"/>
              <a:ext cx="829732" cy="733928"/>
            </a:xfrm>
            <a:custGeom>
              <a:avLst/>
              <a:gdLst>
                <a:gd name="connsiteX0" fmla="*/ 0 w 829248"/>
                <a:gd name="connsiteY0" fmla="*/ 0 h 731168"/>
                <a:gd name="connsiteX1" fmla="*/ 169333 w 829248"/>
                <a:gd name="connsiteY1" fmla="*/ 186266 h 731168"/>
                <a:gd name="connsiteX2" fmla="*/ 304800 w 829248"/>
                <a:gd name="connsiteY2" fmla="*/ 334433 h 731168"/>
                <a:gd name="connsiteX3" fmla="*/ 452966 w 829248"/>
                <a:gd name="connsiteY3" fmla="*/ 478366 h 731168"/>
                <a:gd name="connsiteX4" fmla="*/ 643466 w 829248"/>
                <a:gd name="connsiteY4" fmla="*/ 635000 h 731168"/>
                <a:gd name="connsiteX5" fmla="*/ 808566 w 829248"/>
                <a:gd name="connsiteY5" fmla="*/ 719666 h 731168"/>
                <a:gd name="connsiteX6" fmla="*/ 821266 w 829248"/>
                <a:gd name="connsiteY6" fmla="*/ 728133 h 73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9248" h="731168">
                  <a:moveTo>
                    <a:pt x="0" y="0"/>
                  </a:moveTo>
                  <a:lnTo>
                    <a:pt x="169333" y="186266"/>
                  </a:lnTo>
                  <a:cubicBezTo>
                    <a:pt x="220133" y="242005"/>
                    <a:pt x="257528" y="285750"/>
                    <a:pt x="304800" y="334433"/>
                  </a:cubicBezTo>
                  <a:cubicBezTo>
                    <a:pt x="352072" y="383116"/>
                    <a:pt x="396522" y="428272"/>
                    <a:pt x="452966" y="478366"/>
                  </a:cubicBezTo>
                  <a:cubicBezTo>
                    <a:pt x="509410" y="528460"/>
                    <a:pt x="584199" y="594783"/>
                    <a:pt x="643466" y="635000"/>
                  </a:cubicBezTo>
                  <a:cubicBezTo>
                    <a:pt x="702733" y="675217"/>
                    <a:pt x="778933" y="704144"/>
                    <a:pt x="808566" y="719666"/>
                  </a:cubicBezTo>
                  <a:cubicBezTo>
                    <a:pt x="838199" y="735188"/>
                    <a:pt x="829732" y="731660"/>
                    <a:pt x="821266" y="728133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A70A292-392E-DA99-677C-FB4B4034C319}"/>
                </a:ext>
              </a:extLst>
            </p:cNvPr>
            <p:cNvSpPr/>
            <p:nvPr/>
          </p:nvSpPr>
          <p:spPr>
            <a:xfrm>
              <a:off x="9166797" y="5301517"/>
              <a:ext cx="1837266" cy="425000"/>
            </a:xfrm>
            <a:custGeom>
              <a:avLst/>
              <a:gdLst>
                <a:gd name="connsiteX0" fmla="*/ 0 w 1794934"/>
                <a:gd name="connsiteY0" fmla="*/ 292100 h 425000"/>
                <a:gd name="connsiteX1" fmla="*/ 169334 w 1794934"/>
                <a:gd name="connsiteY1" fmla="*/ 309034 h 425000"/>
                <a:gd name="connsiteX2" fmla="*/ 338667 w 1794934"/>
                <a:gd name="connsiteY2" fmla="*/ 364067 h 425000"/>
                <a:gd name="connsiteX3" fmla="*/ 512234 w 1794934"/>
                <a:gd name="connsiteY3" fmla="*/ 406400 h 425000"/>
                <a:gd name="connsiteX4" fmla="*/ 719667 w 1794934"/>
                <a:gd name="connsiteY4" fmla="*/ 423334 h 425000"/>
                <a:gd name="connsiteX5" fmla="*/ 889000 w 1794934"/>
                <a:gd name="connsiteY5" fmla="*/ 419100 h 425000"/>
                <a:gd name="connsiteX6" fmla="*/ 1138767 w 1794934"/>
                <a:gd name="connsiteY6" fmla="*/ 376767 h 425000"/>
                <a:gd name="connsiteX7" fmla="*/ 1388534 w 1794934"/>
                <a:gd name="connsiteY7" fmla="*/ 270934 h 425000"/>
                <a:gd name="connsiteX8" fmla="*/ 1617134 w 1794934"/>
                <a:gd name="connsiteY8" fmla="*/ 139700 h 425000"/>
                <a:gd name="connsiteX9" fmla="*/ 1794934 w 1794934"/>
                <a:gd name="connsiteY9" fmla="*/ 0 h 42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4934" h="425000">
                  <a:moveTo>
                    <a:pt x="0" y="292100"/>
                  </a:moveTo>
                  <a:cubicBezTo>
                    <a:pt x="56445" y="294570"/>
                    <a:pt x="112890" y="297040"/>
                    <a:pt x="169334" y="309034"/>
                  </a:cubicBezTo>
                  <a:cubicBezTo>
                    <a:pt x="225778" y="321028"/>
                    <a:pt x="281517" y="347839"/>
                    <a:pt x="338667" y="364067"/>
                  </a:cubicBezTo>
                  <a:cubicBezTo>
                    <a:pt x="395817" y="380295"/>
                    <a:pt x="448734" y="396522"/>
                    <a:pt x="512234" y="406400"/>
                  </a:cubicBezTo>
                  <a:cubicBezTo>
                    <a:pt x="575734" y="416278"/>
                    <a:pt x="656873" y="421217"/>
                    <a:pt x="719667" y="423334"/>
                  </a:cubicBezTo>
                  <a:cubicBezTo>
                    <a:pt x="782461" y="425451"/>
                    <a:pt x="819150" y="426861"/>
                    <a:pt x="889000" y="419100"/>
                  </a:cubicBezTo>
                  <a:cubicBezTo>
                    <a:pt x="958850" y="411339"/>
                    <a:pt x="1055511" y="401461"/>
                    <a:pt x="1138767" y="376767"/>
                  </a:cubicBezTo>
                  <a:cubicBezTo>
                    <a:pt x="1222023" y="352073"/>
                    <a:pt x="1308806" y="310445"/>
                    <a:pt x="1388534" y="270934"/>
                  </a:cubicBezTo>
                  <a:cubicBezTo>
                    <a:pt x="1468262" y="231423"/>
                    <a:pt x="1549401" y="184856"/>
                    <a:pt x="1617134" y="139700"/>
                  </a:cubicBezTo>
                  <a:cubicBezTo>
                    <a:pt x="1684867" y="94544"/>
                    <a:pt x="1739900" y="47272"/>
                    <a:pt x="1794934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CA9550C-5176-1C83-7728-7B9B621FDE01}"/>
                </a:ext>
              </a:extLst>
            </p:cNvPr>
            <p:cNvSpPr/>
            <p:nvPr/>
          </p:nvSpPr>
          <p:spPr>
            <a:xfrm>
              <a:off x="7740008" y="3644265"/>
              <a:ext cx="632460" cy="990600"/>
            </a:xfrm>
            <a:custGeom>
              <a:avLst/>
              <a:gdLst>
                <a:gd name="connsiteX0" fmla="*/ 632460 w 632460"/>
                <a:gd name="connsiteY0" fmla="*/ 990600 h 990600"/>
                <a:gd name="connsiteX1" fmla="*/ 281940 w 632460"/>
                <a:gd name="connsiteY1" fmla="*/ 495300 h 990600"/>
                <a:gd name="connsiteX2" fmla="*/ 0 w 632460"/>
                <a:gd name="connsiteY2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2460" h="990600">
                  <a:moveTo>
                    <a:pt x="632460" y="990600"/>
                  </a:moveTo>
                  <a:cubicBezTo>
                    <a:pt x="509905" y="825500"/>
                    <a:pt x="387350" y="660400"/>
                    <a:pt x="281940" y="495300"/>
                  </a:cubicBezTo>
                  <a:cubicBezTo>
                    <a:pt x="176530" y="330200"/>
                    <a:pt x="88265" y="165100"/>
                    <a:pt x="0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040BD09-6115-319F-17AF-A412FB7522E2}"/>
                </a:ext>
              </a:extLst>
            </p:cNvPr>
            <p:cNvSpPr/>
            <p:nvPr/>
          </p:nvSpPr>
          <p:spPr>
            <a:xfrm>
              <a:off x="11001368" y="4551045"/>
              <a:ext cx="670560" cy="746760"/>
            </a:xfrm>
            <a:custGeom>
              <a:avLst/>
              <a:gdLst>
                <a:gd name="connsiteX0" fmla="*/ 0 w 670560"/>
                <a:gd name="connsiteY0" fmla="*/ 746760 h 746760"/>
                <a:gd name="connsiteX1" fmla="*/ 213360 w 670560"/>
                <a:gd name="connsiteY1" fmla="*/ 548640 h 746760"/>
                <a:gd name="connsiteX2" fmla="*/ 480060 w 670560"/>
                <a:gd name="connsiteY2" fmla="*/ 243840 h 746760"/>
                <a:gd name="connsiteX3" fmla="*/ 670560 w 670560"/>
                <a:gd name="connsiteY3" fmla="*/ 0 h 7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560" h="746760">
                  <a:moveTo>
                    <a:pt x="0" y="746760"/>
                  </a:moveTo>
                  <a:cubicBezTo>
                    <a:pt x="66675" y="689610"/>
                    <a:pt x="133350" y="632460"/>
                    <a:pt x="213360" y="548640"/>
                  </a:cubicBezTo>
                  <a:cubicBezTo>
                    <a:pt x="293370" y="464820"/>
                    <a:pt x="403860" y="335280"/>
                    <a:pt x="480060" y="243840"/>
                  </a:cubicBezTo>
                  <a:cubicBezTo>
                    <a:pt x="556260" y="152400"/>
                    <a:pt x="613410" y="76200"/>
                    <a:pt x="670560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8ADDBD1-EA7E-6319-FC22-D91CF1C60D09}"/>
                </a:ext>
              </a:extLst>
            </p:cNvPr>
            <p:cNvSpPr/>
            <p:nvPr/>
          </p:nvSpPr>
          <p:spPr>
            <a:xfrm>
              <a:off x="8483600" y="5599995"/>
              <a:ext cx="704850" cy="115005"/>
            </a:xfrm>
            <a:custGeom>
              <a:avLst/>
              <a:gdLst>
                <a:gd name="connsiteX0" fmla="*/ 0 w 704850"/>
                <a:gd name="connsiteY0" fmla="*/ 115005 h 115005"/>
                <a:gd name="connsiteX1" fmla="*/ 368300 w 704850"/>
                <a:gd name="connsiteY1" fmla="*/ 51505 h 115005"/>
                <a:gd name="connsiteX2" fmla="*/ 539750 w 704850"/>
                <a:gd name="connsiteY2" fmla="*/ 7055 h 115005"/>
                <a:gd name="connsiteX3" fmla="*/ 704850 w 704850"/>
                <a:gd name="connsiteY3" fmla="*/ 705 h 11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850" h="115005">
                  <a:moveTo>
                    <a:pt x="0" y="115005"/>
                  </a:moveTo>
                  <a:lnTo>
                    <a:pt x="368300" y="51505"/>
                  </a:lnTo>
                  <a:cubicBezTo>
                    <a:pt x="458258" y="33513"/>
                    <a:pt x="483658" y="15522"/>
                    <a:pt x="539750" y="7055"/>
                  </a:cubicBezTo>
                  <a:cubicBezTo>
                    <a:pt x="595842" y="-1412"/>
                    <a:pt x="650346" y="-354"/>
                    <a:pt x="704850" y="705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3E15D5-3706-F002-64ED-B78680474D21}"/>
                </a:ext>
              </a:extLst>
            </p:cNvPr>
            <p:cNvSpPr/>
            <p:nvPr/>
          </p:nvSpPr>
          <p:spPr>
            <a:xfrm>
              <a:off x="9216077" y="4241800"/>
              <a:ext cx="1871023" cy="1175482"/>
            </a:xfrm>
            <a:custGeom>
              <a:avLst/>
              <a:gdLst>
                <a:gd name="connsiteX0" fmla="*/ 10473 w 1871023"/>
                <a:gd name="connsiteY0" fmla="*/ 1149350 h 1175482"/>
                <a:gd name="connsiteX1" fmla="*/ 73973 w 1871023"/>
                <a:gd name="connsiteY1" fmla="*/ 1162050 h 1175482"/>
                <a:gd name="connsiteX2" fmla="*/ 562923 w 1871023"/>
                <a:gd name="connsiteY2" fmla="*/ 984250 h 1175482"/>
                <a:gd name="connsiteX3" fmla="*/ 1216973 w 1871023"/>
                <a:gd name="connsiteY3" fmla="*/ 571500 h 1175482"/>
                <a:gd name="connsiteX4" fmla="*/ 1871023 w 1871023"/>
                <a:gd name="connsiteY4" fmla="*/ 0 h 11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023" h="1175482">
                  <a:moveTo>
                    <a:pt x="10473" y="1149350"/>
                  </a:moveTo>
                  <a:cubicBezTo>
                    <a:pt x="-3815" y="1169458"/>
                    <a:pt x="-18102" y="1189567"/>
                    <a:pt x="73973" y="1162050"/>
                  </a:cubicBezTo>
                  <a:cubicBezTo>
                    <a:pt x="166048" y="1134533"/>
                    <a:pt x="372423" y="1082675"/>
                    <a:pt x="562923" y="984250"/>
                  </a:cubicBezTo>
                  <a:cubicBezTo>
                    <a:pt x="753423" y="885825"/>
                    <a:pt x="998956" y="735542"/>
                    <a:pt x="1216973" y="571500"/>
                  </a:cubicBezTo>
                  <a:cubicBezTo>
                    <a:pt x="1434990" y="407458"/>
                    <a:pt x="1653006" y="203729"/>
                    <a:pt x="1871023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B67C5CB-33FA-1B52-02DB-5FA27D118EC8}"/>
                  </a:ext>
                </a:extLst>
              </p:cNvPr>
              <p:cNvSpPr txBox="1"/>
              <p:nvPr/>
            </p:nvSpPr>
            <p:spPr>
              <a:xfrm>
                <a:off x="6619498" y="1680120"/>
                <a:ext cx="5473700" cy="701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𝑋𝐹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AACCA63-EC16-236C-2F71-F9C78C882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498" y="1680120"/>
                <a:ext cx="5473700" cy="701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DD2F4F8-AE6E-214D-A414-68210AD3A10B}"/>
                  </a:ext>
                </a:extLst>
              </p:cNvPr>
              <p:cNvSpPr txBox="1"/>
              <p:nvPr/>
            </p:nvSpPr>
            <p:spPr>
              <a:xfrm>
                <a:off x="6619498" y="2428208"/>
                <a:ext cx="5473700" cy="701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𝑋𝐹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3E701A3-86A9-6366-2DDF-814D0D1C0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498" y="2428208"/>
                <a:ext cx="5473700" cy="7012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74">
            <a:extLst>
              <a:ext uri="{FF2B5EF4-FFF2-40B4-BE49-F238E27FC236}">
                <a16:creationId xmlns:a16="http://schemas.microsoft.com/office/drawing/2014/main" id="{B73737F5-3DE6-D93D-AB65-EA8BA9789F20}"/>
              </a:ext>
            </a:extLst>
          </p:cNvPr>
          <p:cNvSpPr/>
          <p:nvPr/>
        </p:nvSpPr>
        <p:spPr>
          <a:xfrm>
            <a:off x="3639116" y="4579813"/>
            <a:ext cx="188632" cy="1886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F3D0FE0-2236-77B1-CB4A-4B0817D8DD3B}"/>
              </a:ext>
            </a:extLst>
          </p:cNvPr>
          <p:cNvSpPr/>
          <p:nvPr/>
        </p:nvSpPr>
        <p:spPr>
          <a:xfrm>
            <a:off x="4135196" y="5163484"/>
            <a:ext cx="188632" cy="1886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29D6142-A9CA-74A1-C132-4B05D1E50ECD}"/>
              </a:ext>
            </a:extLst>
          </p:cNvPr>
          <p:cNvSpPr txBox="1"/>
          <p:nvPr/>
        </p:nvSpPr>
        <p:spPr>
          <a:xfrm>
            <a:off x="1842357" y="3186744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Real trajectory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0A0E13F-5789-246C-C734-D47D3EB6B776}"/>
              </a:ext>
            </a:extLst>
          </p:cNvPr>
          <p:cNvSpPr txBox="1"/>
          <p:nvPr/>
        </p:nvSpPr>
        <p:spPr>
          <a:xfrm>
            <a:off x="4888967" y="4982939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Aux. trajectory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D56F819-6D7A-6899-8C6B-F975D17DC890}"/>
              </a:ext>
            </a:extLst>
          </p:cNvPr>
          <p:cNvSpPr/>
          <p:nvPr/>
        </p:nvSpPr>
        <p:spPr>
          <a:xfrm>
            <a:off x="9832160" y="1839239"/>
            <a:ext cx="1298811" cy="47533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B323AE9-04E4-2A21-4DB1-20095E6D67B9}"/>
              </a:ext>
            </a:extLst>
          </p:cNvPr>
          <p:cNvSpPr/>
          <p:nvPr/>
        </p:nvSpPr>
        <p:spPr>
          <a:xfrm>
            <a:off x="8353425" y="1813478"/>
            <a:ext cx="1298811" cy="12640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672F080-C508-7AB1-72ED-1C940C767623}"/>
              </a:ext>
            </a:extLst>
          </p:cNvPr>
          <p:cNvSpPr/>
          <p:nvPr/>
        </p:nvSpPr>
        <p:spPr>
          <a:xfrm>
            <a:off x="9832160" y="2602209"/>
            <a:ext cx="1298811" cy="47533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0EF74F2-B816-2452-4CD3-FEB30DFCFAF9}"/>
              </a:ext>
            </a:extLst>
          </p:cNvPr>
          <p:cNvSpPr txBox="1"/>
          <p:nvPr/>
        </p:nvSpPr>
        <p:spPr>
          <a:xfrm>
            <a:off x="8692488" y="3086316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&lt; 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3C925AC-77B3-EE9F-ABA2-B36F5C03B024}"/>
              </a:ext>
            </a:extLst>
          </p:cNvPr>
          <p:cNvSpPr txBox="1"/>
          <p:nvPr/>
        </p:nvSpPr>
        <p:spPr>
          <a:xfrm>
            <a:off x="10213703" y="1363793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&lt; 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CCD3D88-B181-3293-A522-501AE191DBEB}"/>
              </a:ext>
            </a:extLst>
          </p:cNvPr>
          <p:cNvSpPr txBox="1"/>
          <p:nvPr/>
        </p:nvSpPr>
        <p:spPr>
          <a:xfrm>
            <a:off x="10147508" y="3086316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&gt;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8A82189-9BD5-64AE-DCD7-710600EDB996}"/>
                  </a:ext>
                </a:extLst>
              </p:cNvPr>
              <p:cNvSpPr txBox="1"/>
              <p:nvPr/>
            </p:nvSpPr>
            <p:spPr>
              <a:xfrm>
                <a:off x="6873402" y="3888537"/>
                <a:ext cx="467161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electron-nuclear correlation acts as the decoherence correction,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dirty="0"/>
                  <a:t> and 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D44BEC5-61C2-8701-51EF-89788E536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402" y="3888537"/>
                <a:ext cx="4671617" cy="923330"/>
              </a:xfrm>
              <a:prstGeom prst="rect">
                <a:avLst/>
              </a:prstGeom>
              <a:blipFill>
                <a:blip r:embed="rId5"/>
                <a:stretch>
                  <a:fillRect l="-1175" t="-3974" r="-392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FED591C8-CCBF-2514-7ADA-BEBABAA3BFEB}"/>
              </a:ext>
            </a:extLst>
          </p:cNvPr>
          <p:cNvSpPr txBox="1"/>
          <p:nvPr/>
        </p:nvSpPr>
        <p:spPr>
          <a:xfrm>
            <a:off x="7905750" y="6554406"/>
            <a:ext cx="4362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Ha, J.-K.; Lee, I. S.; Min, S. K.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JPCL.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(5), 1097–1104.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6FCACAC-69C5-7A82-8DEC-8E188B59CD59}"/>
                  </a:ext>
                </a:extLst>
              </p:cNvPr>
              <p:cNvSpPr txBox="1"/>
              <p:nvPr/>
            </p:nvSpPr>
            <p:spPr>
              <a:xfrm>
                <a:off x="6440843" y="6040313"/>
                <a:ext cx="2895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46484453-8F7E-686F-328F-D0360A449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843" y="6040313"/>
                <a:ext cx="289566" cy="369332"/>
              </a:xfrm>
              <a:prstGeom prst="rect">
                <a:avLst/>
              </a:prstGeom>
              <a:blipFill>
                <a:blip r:embed="rId6"/>
                <a:stretch>
                  <a:fillRect l="-23404" r="-191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193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FD385-69B1-5876-8BBE-0150A8F0F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88CB-B85C-C7B9-ECB1-3A8CBF29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Auxiliary-trajectory Propagation in SHXF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A07E3-A4F1-5727-A4AD-D129DE3E4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Auxiliary trajectory propagation &amp; decoherence correction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DA565D6-CFD4-2AD2-A0C9-17A0FF14C3A2}"/>
              </a:ext>
            </a:extLst>
          </p:cNvPr>
          <p:cNvGrpSpPr>
            <a:grpSpLocks noChangeAspect="1"/>
          </p:cNvGrpSpPr>
          <p:nvPr/>
        </p:nvGrpSpPr>
        <p:grpSpPr>
          <a:xfrm>
            <a:off x="702742" y="1722356"/>
            <a:ext cx="5765407" cy="4572000"/>
            <a:chOff x="7297929" y="2928856"/>
            <a:chExt cx="4556883" cy="361363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89601F9-84BE-B614-E76D-2AAA404EAB29}"/>
                </a:ext>
              </a:extLst>
            </p:cNvPr>
            <p:cNvCxnSpPr/>
            <p:nvPr/>
          </p:nvCxnSpPr>
          <p:spPr>
            <a:xfrm>
              <a:off x="7297929" y="6508625"/>
              <a:ext cx="4499740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4F5DFF-3BCC-2196-7A33-7CA7CF09FA4A}"/>
                </a:ext>
              </a:extLst>
            </p:cNvPr>
            <p:cNvSpPr txBox="1"/>
            <p:nvPr/>
          </p:nvSpPr>
          <p:spPr>
            <a:xfrm>
              <a:off x="11797669" y="6414442"/>
              <a:ext cx="65" cy="128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sz="832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FBD0192-4204-9144-C8F4-E821D686DD18}"/>
                </a:ext>
              </a:extLst>
            </p:cNvPr>
            <p:cNvGrpSpPr/>
            <p:nvPr/>
          </p:nvGrpSpPr>
          <p:grpSpPr>
            <a:xfrm>
              <a:off x="7595395" y="5803617"/>
              <a:ext cx="569973" cy="686407"/>
              <a:chOff x="3022600" y="1130300"/>
              <a:chExt cx="5994400" cy="459740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A377837-708D-00FE-3ECA-D165425D4524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6AB9E6F8-9A61-6D3F-8852-DEFD2E1A2F01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67D3796-E762-DEE8-89F4-160405A3E21D}"/>
                </a:ext>
              </a:extLst>
            </p:cNvPr>
            <p:cNvGrpSpPr/>
            <p:nvPr/>
          </p:nvGrpSpPr>
          <p:grpSpPr>
            <a:xfrm>
              <a:off x="8458819" y="5947742"/>
              <a:ext cx="801313" cy="541850"/>
              <a:chOff x="3022600" y="1130300"/>
              <a:chExt cx="5994400" cy="4597400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3D56641-BB70-3734-F288-BE7CE7E7ED6B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51D5067-AAB1-DE56-74BF-006DF6A8260B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C2AFC77-059C-D0A2-0CF8-677E9D2E526A}"/>
                </a:ext>
              </a:extLst>
            </p:cNvPr>
            <p:cNvGrpSpPr/>
            <p:nvPr/>
          </p:nvGrpSpPr>
          <p:grpSpPr>
            <a:xfrm>
              <a:off x="8458819" y="6459055"/>
              <a:ext cx="801313" cy="30245"/>
              <a:chOff x="3022600" y="1130300"/>
              <a:chExt cx="5994400" cy="4597400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D7CBFDF-25B0-7843-6EFE-0ABBD5084636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4275AD2-98A0-F093-A321-D0392F96CF93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F464230-65B6-82A8-C37D-59A4D521F6B0}"/>
                </a:ext>
              </a:extLst>
            </p:cNvPr>
            <p:cNvGrpSpPr/>
            <p:nvPr/>
          </p:nvGrpSpPr>
          <p:grpSpPr>
            <a:xfrm>
              <a:off x="9431692" y="6086935"/>
              <a:ext cx="569973" cy="400590"/>
              <a:chOff x="3022600" y="1130300"/>
              <a:chExt cx="5994400" cy="4597400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6FBB118-7217-90CB-0085-990F3537835C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869F78C-4961-8840-1706-0480E931E287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A0DF10C-00ED-1757-B2CB-D545AD28B8EE}"/>
                </a:ext>
              </a:extLst>
            </p:cNvPr>
            <p:cNvGrpSpPr/>
            <p:nvPr/>
          </p:nvGrpSpPr>
          <p:grpSpPr>
            <a:xfrm>
              <a:off x="9659904" y="6261507"/>
              <a:ext cx="678854" cy="226361"/>
              <a:chOff x="3022600" y="1130300"/>
              <a:chExt cx="5994400" cy="4597400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A8B8D98-E0AB-67E8-DB63-42B7B198DA1D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0EB176C-605C-2C0A-B548-A9BD71461A67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C257371-74ED-5E14-3621-C3FE0ACDBA05}"/>
                </a:ext>
              </a:extLst>
            </p:cNvPr>
            <p:cNvGrpSpPr/>
            <p:nvPr/>
          </p:nvGrpSpPr>
          <p:grpSpPr>
            <a:xfrm>
              <a:off x="10742009" y="6047100"/>
              <a:ext cx="396587" cy="439066"/>
              <a:chOff x="3022600" y="1130300"/>
              <a:chExt cx="5994400" cy="4597400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A09273A-0F02-61A7-10EC-B38952AA8E6A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DE75111-248F-757A-814A-3DF62A1F522C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947B186-9CB1-9EF3-F72D-535E5C5DCB72}"/>
                </a:ext>
              </a:extLst>
            </p:cNvPr>
            <p:cNvGrpSpPr/>
            <p:nvPr/>
          </p:nvGrpSpPr>
          <p:grpSpPr>
            <a:xfrm>
              <a:off x="11206704" y="6211410"/>
              <a:ext cx="334784" cy="279006"/>
              <a:chOff x="3022600" y="1130300"/>
              <a:chExt cx="5994400" cy="4597400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4C71B5E-38D6-49FE-CD56-910BAE55FE56}"/>
                  </a:ext>
                </a:extLst>
              </p:cNvPr>
              <p:cNvSpPr/>
              <p:nvPr/>
            </p:nvSpPr>
            <p:spPr>
              <a:xfrm>
                <a:off x="30226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E0F7E46-A54B-109B-0D59-5A0F35D4A00A}"/>
                  </a:ext>
                </a:extLst>
              </p:cNvPr>
              <p:cNvSpPr/>
              <p:nvPr/>
            </p:nvSpPr>
            <p:spPr>
              <a:xfrm flipH="1">
                <a:off x="6019800" y="1130300"/>
                <a:ext cx="2997200" cy="4597400"/>
              </a:xfrm>
              <a:custGeom>
                <a:avLst/>
                <a:gdLst>
                  <a:gd name="connsiteX0" fmla="*/ 2997200 w 2997200"/>
                  <a:gd name="connsiteY0" fmla="*/ 0 h 4597400"/>
                  <a:gd name="connsiteX1" fmla="*/ 2851150 w 2997200"/>
                  <a:gd name="connsiteY1" fmla="*/ 50800 h 4597400"/>
                  <a:gd name="connsiteX2" fmla="*/ 2698750 w 2997200"/>
                  <a:gd name="connsiteY2" fmla="*/ 266700 h 4597400"/>
                  <a:gd name="connsiteX3" fmla="*/ 2641600 w 2997200"/>
                  <a:gd name="connsiteY3" fmla="*/ 387350 h 4597400"/>
                  <a:gd name="connsiteX4" fmla="*/ 2571750 w 2997200"/>
                  <a:gd name="connsiteY4" fmla="*/ 552450 h 4597400"/>
                  <a:gd name="connsiteX5" fmla="*/ 2514600 w 2997200"/>
                  <a:gd name="connsiteY5" fmla="*/ 698500 h 4597400"/>
                  <a:gd name="connsiteX6" fmla="*/ 2432050 w 2997200"/>
                  <a:gd name="connsiteY6" fmla="*/ 927100 h 4597400"/>
                  <a:gd name="connsiteX7" fmla="*/ 2374900 w 2997200"/>
                  <a:gd name="connsiteY7" fmla="*/ 1123950 h 4597400"/>
                  <a:gd name="connsiteX8" fmla="*/ 2311400 w 2997200"/>
                  <a:gd name="connsiteY8" fmla="*/ 1308100 h 4597400"/>
                  <a:gd name="connsiteX9" fmla="*/ 2260600 w 2997200"/>
                  <a:gd name="connsiteY9" fmla="*/ 1485900 h 4597400"/>
                  <a:gd name="connsiteX10" fmla="*/ 2209800 w 2997200"/>
                  <a:gd name="connsiteY10" fmla="*/ 1657350 h 4597400"/>
                  <a:gd name="connsiteX11" fmla="*/ 2165350 w 2997200"/>
                  <a:gd name="connsiteY11" fmla="*/ 1809750 h 4597400"/>
                  <a:gd name="connsiteX12" fmla="*/ 2114550 w 2997200"/>
                  <a:gd name="connsiteY12" fmla="*/ 1987550 h 4597400"/>
                  <a:gd name="connsiteX13" fmla="*/ 2044700 w 2997200"/>
                  <a:gd name="connsiteY13" fmla="*/ 2203450 h 4597400"/>
                  <a:gd name="connsiteX14" fmla="*/ 1981200 w 2997200"/>
                  <a:gd name="connsiteY14" fmla="*/ 2425700 h 4597400"/>
                  <a:gd name="connsiteX15" fmla="*/ 1905000 w 2997200"/>
                  <a:gd name="connsiteY15" fmla="*/ 2660650 h 4597400"/>
                  <a:gd name="connsiteX16" fmla="*/ 1841500 w 2997200"/>
                  <a:gd name="connsiteY16" fmla="*/ 2870200 h 4597400"/>
                  <a:gd name="connsiteX17" fmla="*/ 1778000 w 2997200"/>
                  <a:gd name="connsiteY17" fmla="*/ 3054350 h 4597400"/>
                  <a:gd name="connsiteX18" fmla="*/ 1714500 w 2997200"/>
                  <a:gd name="connsiteY18" fmla="*/ 3232150 h 4597400"/>
                  <a:gd name="connsiteX19" fmla="*/ 1631950 w 2997200"/>
                  <a:gd name="connsiteY19" fmla="*/ 3422650 h 4597400"/>
                  <a:gd name="connsiteX20" fmla="*/ 1555750 w 2997200"/>
                  <a:gd name="connsiteY20" fmla="*/ 3594100 h 4597400"/>
                  <a:gd name="connsiteX21" fmla="*/ 1485900 w 2997200"/>
                  <a:gd name="connsiteY21" fmla="*/ 3740150 h 4597400"/>
                  <a:gd name="connsiteX22" fmla="*/ 1416050 w 2997200"/>
                  <a:gd name="connsiteY22" fmla="*/ 3860800 h 4597400"/>
                  <a:gd name="connsiteX23" fmla="*/ 1339850 w 2997200"/>
                  <a:gd name="connsiteY23" fmla="*/ 3981450 h 4597400"/>
                  <a:gd name="connsiteX24" fmla="*/ 1270000 w 2997200"/>
                  <a:gd name="connsiteY24" fmla="*/ 4089400 h 4597400"/>
                  <a:gd name="connsiteX25" fmla="*/ 1181100 w 2997200"/>
                  <a:gd name="connsiteY25" fmla="*/ 4184650 h 4597400"/>
                  <a:gd name="connsiteX26" fmla="*/ 1104900 w 2997200"/>
                  <a:gd name="connsiteY26" fmla="*/ 4267200 h 4597400"/>
                  <a:gd name="connsiteX27" fmla="*/ 1003300 w 2997200"/>
                  <a:gd name="connsiteY27" fmla="*/ 4349750 h 4597400"/>
                  <a:gd name="connsiteX28" fmla="*/ 857250 w 2997200"/>
                  <a:gd name="connsiteY28" fmla="*/ 4432300 h 4597400"/>
                  <a:gd name="connsiteX29" fmla="*/ 673100 w 2997200"/>
                  <a:gd name="connsiteY29" fmla="*/ 4514850 h 4597400"/>
                  <a:gd name="connsiteX30" fmla="*/ 508000 w 2997200"/>
                  <a:gd name="connsiteY30" fmla="*/ 4552950 h 4597400"/>
                  <a:gd name="connsiteX31" fmla="*/ 247650 w 2997200"/>
                  <a:gd name="connsiteY31" fmla="*/ 4584700 h 4597400"/>
                  <a:gd name="connsiteX32" fmla="*/ 0 w 2997200"/>
                  <a:gd name="connsiteY32" fmla="*/ 4597400 h 459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997200" h="4597400">
                    <a:moveTo>
                      <a:pt x="2997200" y="0"/>
                    </a:moveTo>
                    <a:cubicBezTo>
                      <a:pt x="2949046" y="3175"/>
                      <a:pt x="2900892" y="6350"/>
                      <a:pt x="2851150" y="50800"/>
                    </a:cubicBezTo>
                    <a:cubicBezTo>
                      <a:pt x="2801408" y="95250"/>
                      <a:pt x="2733675" y="210608"/>
                      <a:pt x="2698750" y="266700"/>
                    </a:cubicBezTo>
                    <a:cubicBezTo>
                      <a:pt x="2663825" y="322792"/>
                      <a:pt x="2662767" y="339725"/>
                      <a:pt x="2641600" y="387350"/>
                    </a:cubicBezTo>
                    <a:cubicBezTo>
                      <a:pt x="2620433" y="434975"/>
                      <a:pt x="2592917" y="500592"/>
                      <a:pt x="2571750" y="552450"/>
                    </a:cubicBezTo>
                    <a:cubicBezTo>
                      <a:pt x="2550583" y="604308"/>
                      <a:pt x="2537883" y="636058"/>
                      <a:pt x="2514600" y="698500"/>
                    </a:cubicBezTo>
                    <a:cubicBezTo>
                      <a:pt x="2491317" y="760942"/>
                      <a:pt x="2455333" y="856192"/>
                      <a:pt x="2432050" y="927100"/>
                    </a:cubicBezTo>
                    <a:cubicBezTo>
                      <a:pt x="2408767" y="998008"/>
                      <a:pt x="2395008" y="1060450"/>
                      <a:pt x="2374900" y="1123950"/>
                    </a:cubicBezTo>
                    <a:cubicBezTo>
                      <a:pt x="2354792" y="1187450"/>
                      <a:pt x="2330450" y="1247775"/>
                      <a:pt x="2311400" y="1308100"/>
                    </a:cubicBezTo>
                    <a:cubicBezTo>
                      <a:pt x="2292350" y="1368425"/>
                      <a:pt x="2277533" y="1427692"/>
                      <a:pt x="2260600" y="1485900"/>
                    </a:cubicBezTo>
                    <a:cubicBezTo>
                      <a:pt x="2243667" y="1544108"/>
                      <a:pt x="2225675" y="1603375"/>
                      <a:pt x="2209800" y="1657350"/>
                    </a:cubicBezTo>
                    <a:cubicBezTo>
                      <a:pt x="2193925" y="1711325"/>
                      <a:pt x="2181225" y="1754717"/>
                      <a:pt x="2165350" y="1809750"/>
                    </a:cubicBezTo>
                    <a:cubicBezTo>
                      <a:pt x="2149475" y="1864783"/>
                      <a:pt x="2134658" y="1921933"/>
                      <a:pt x="2114550" y="1987550"/>
                    </a:cubicBezTo>
                    <a:cubicBezTo>
                      <a:pt x="2094442" y="2053167"/>
                      <a:pt x="2066925" y="2130425"/>
                      <a:pt x="2044700" y="2203450"/>
                    </a:cubicBezTo>
                    <a:cubicBezTo>
                      <a:pt x="2022475" y="2276475"/>
                      <a:pt x="2004483" y="2349500"/>
                      <a:pt x="1981200" y="2425700"/>
                    </a:cubicBezTo>
                    <a:cubicBezTo>
                      <a:pt x="1957917" y="2501900"/>
                      <a:pt x="1928283" y="2586567"/>
                      <a:pt x="1905000" y="2660650"/>
                    </a:cubicBezTo>
                    <a:cubicBezTo>
                      <a:pt x="1881717" y="2734733"/>
                      <a:pt x="1862667" y="2804583"/>
                      <a:pt x="1841500" y="2870200"/>
                    </a:cubicBezTo>
                    <a:cubicBezTo>
                      <a:pt x="1820333" y="2935817"/>
                      <a:pt x="1799167" y="2994025"/>
                      <a:pt x="1778000" y="3054350"/>
                    </a:cubicBezTo>
                    <a:cubicBezTo>
                      <a:pt x="1756833" y="3114675"/>
                      <a:pt x="1738842" y="3170767"/>
                      <a:pt x="1714500" y="3232150"/>
                    </a:cubicBezTo>
                    <a:cubicBezTo>
                      <a:pt x="1690158" y="3293533"/>
                      <a:pt x="1658408" y="3362325"/>
                      <a:pt x="1631950" y="3422650"/>
                    </a:cubicBezTo>
                    <a:cubicBezTo>
                      <a:pt x="1605492" y="3482975"/>
                      <a:pt x="1580092" y="3541183"/>
                      <a:pt x="1555750" y="3594100"/>
                    </a:cubicBezTo>
                    <a:cubicBezTo>
                      <a:pt x="1531408" y="3647017"/>
                      <a:pt x="1509183" y="3695700"/>
                      <a:pt x="1485900" y="3740150"/>
                    </a:cubicBezTo>
                    <a:cubicBezTo>
                      <a:pt x="1462617" y="3784600"/>
                      <a:pt x="1440392" y="3820583"/>
                      <a:pt x="1416050" y="3860800"/>
                    </a:cubicBezTo>
                    <a:cubicBezTo>
                      <a:pt x="1391708" y="3901017"/>
                      <a:pt x="1364192" y="3943350"/>
                      <a:pt x="1339850" y="3981450"/>
                    </a:cubicBezTo>
                    <a:cubicBezTo>
                      <a:pt x="1315508" y="4019550"/>
                      <a:pt x="1296458" y="4055533"/>
                      <a:pt x="1270000" y="4089400"/>
                    </a:cubicBezTo>
                    <a:cubicBezTo>
                      <a:pt x="1243542" y="4123267"/>
                      <a:pt x="1181100" y="4184650"/>
                      <a:pt x="1181100" y="4184650"/>
                    </a:cubicBezTo>
                    <a:cubicBezTo>
                      <a:pt x="1153583" y="4214283"/>
                      <a:pt x="1134533" y="4239683"/>
                      <a:pt x="1104900" y="4267200"/>
                    </a:cubicBezTo>
                    <a:cubicBezTo>
                      <a:pt x="1075267" y="4294717"/>
                      <a:pt x="1044575" y="4322233"/>
                      <a:pt x="1003300" y="4349750"/>
                    </a:cubicBezTo>
                    <a:cubicBezTo>
                      <a:pt x="962025" y="4377267"/>
                      <a:pt x="912283" y="4404783"/>
                      <a:pt x="857250" y="4432300"/>
                    </a:cubicBezTo>
                    <a:cubicBezTo>
                      <a:pt x="802217" y="4459817"/>
                      <a:pt x="731308" y="4494742"/>
                      <a:pt x="673100" y="4514850"/>
                    </a:cubicBezTo>
                    <a:cubicBezTo>
                      <a:pt x="614892" y="4534958"/>
                      <a:pt x="578908" y="4541308"/>
                      <a:pt x="508000" y="4552950"/>
                    </a:cubicBezTo>
                    <a:cubicBezTo>
                      <a:pt x="437092" y="4564592"/>
                      <a:pt x="332317" y="4577292"/>
                      <a:pt x="247650" y="4584700"/>
                    </a:cubicBezTo>
                    <a:cubicBezTo>
                      <a:pt x="162983" y="4592108"/>
                      <a:pt x="81491" y="4594754"/>
                      <a:pt x="0" y="459740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2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FC2F9D1-194A-A4F6-A5EB-4C230E571B90}"/>
                </a:ext>
              </a:extLst>
            </p:cNvPr>
            <p:cNvSpPr/>
            <p:nvPr/>
          </p:nvSpPr>
          <p:spPr>
            <a:xfrm>
              <a:off x="7382770" y="2928856"/>
              <a:ext cx="4472042" cy="2475823"/>
            </a:xfrm>
            <a:custGeom>
              <a:avLst/>
              <a:gdLst>
                <a:gd name="connsiteX0" fmla="*/ 0 w 5638800"/>
                <a:gd name="connsiteY0" fmla="*/ 0 h 3121401"/>
                <a:gd name="connsiteX1" fmla="*/ 171450 w 5638800"/>
                <a:gd name="connsiteY1" fmla="*/ 358775 h 3121401"/>
                <a:gd name="connsiteX2" fmla="*/ 374650 w 5638800"/>
                <a:gd name="connsiteY2" fmla="*/ 746125 h 3121401"/>
                <a:gd name="connsiteX3" fmla="*/ 612775 w 5638800"/>
                <a:gd name="connsiteY3" fmla="*/ 1184275 h 3121401"/>
                <a:gd name="connsiteX4" fmla="*/ 882650 w 5638800"/>
                <a:gd name="connsiteY4" fmla="*/ 1635125 h 3121401"/>
                <a:gd name="connsiteX5" fmla="*/ 1158875 w 5638800"/>
                <a:gd name="connsiteY5" fmla="*/ 2028825 h 3121401"/>
                <a:gd name="connsiteX6" fmla="*/ 1403350 w 5638800"/>
                <a:gd name="connsiteY6" fmla="*/ 2355850 h 3121401"/>
                <a:gd name="connsiteX7" fmla="*/ 1654175 w 5638800"/>
                <a:gd name="connsiteY7" fmla="*/ 2635250 h 3121401"/>
                <a:gd name="connsiteX8" fmla="*/ 1908175 w 5638800"/>
                <a:gd name="connsiteY8" fmla="*/ 2870200 h 3121401"/>
                <a:gd name="connsiteX9" fmla="*/ 2124075 w 5638800"/>
                <a:gd name="connsiteY9" fmla="*/ 3035300 h 3121401"/>
                <a:gd name="connsiteX10" fmla="*/ 2286000 w 5638800"/>
                <a:gd name="connsiteY10" fmla="*/ 3101975 h 3121401"/>
                <a:gd name="connsiteX11" fmla="*/ 2409825 w 5638800"/>
                <a:gd name="connsiteY11" fmla="*/ 3121025 h 3121401"/>
                <a:gd name="connsiteX12" fmla="*/ 2574925 w 5638800"/>
                <a:gd name="connsiteY12" fmla="*/ 3089275 h 3121401"/>
                <a:gd name="connsiteX13" fmla="*/ 2733675 w 5638800"/>
                <a:gd name="connsiteY13" fmla="*/ 3038475 h 3121401"/>
                <a:gd name="connsiteX14" fmla="*/ 2914650 w 5638800"/>
                <a:gd name="connsiteY14" fmla="*/ 2952750 h 3121401"/>
                <a:gd name="connsiteX15" fmla="*/ 3114675 w 5638800"/>
                <a:gd name="connsiteY15" fmla="*/ 2844800 h 3121401"/>
                <a:gd name="connsiteX16" fmla="*/ 3448050 w 5638800"/>
                <a:gd name="connsiteY16" fmla="*/ 2641600 h 3121401"/>
                <a:gd name="connsiteX17" fmla="*/ 3705225 w 5638800"/>
                <a:gd name="connsiteY17" fmla="*/ 2470150 h 3121401"/>
                <a:gd name="connsiteX18" fmla="*/ 4016375 w 5638800"/>
                <a:gd name="connsiteY18" fmla="*/ 2232025 h 3121401"/>
                <a:gd name="connsiteX19" fmla="*/ 4406900 w 5638800"/>
                <a:gd name="connsiteY19" fmla="*/ 1898650 h 3121401"/>
                <a:gd name="connsiteX20" fmla="*/ 4778375 w 5638800"/>
                <a:gd name="connsiteY20" fmla="*/ 1539875 h 3121401"/>
                <a:gd name="connsiteX21" fmla="*/ 5073650 w 5638800"/>
                <a:gd name="connsiteY21" fmla="*/ 1228725 h 3121401"/>
                <a:gd name="connsiteX22" fmla="*/ 5362575 w 5638800"/>
                <a:gd name="connsiteY22" fmla="*/ 898525 h 3121401"/>
                <a:gd name="connsiteX23" fmla="*/ 5638800 w 5638800"/>
                <a:gd name="connsiteY23" fmla="*/ 571500 h 3121401"/>
                <a:gd name="connsiteX0" fmla="*/ 0 w 5638800"/>
                <a:gd name="connsiteY0" fmla="*/ 0 h 3126628"/>
                <a:gd name="connsiteX1" fmla="*/ 171450 w 5638800"/>
                <a:gd name="connsiteY1" fmla="*/ 358775 h 3126628"/>
                <a:gd name="connsiteX2" fmla="*/ 374650 w 5638800"/>
                <a:gd name="connsiteY2" fmla="*/ 746125 h 3126628"/>
                <a:gd name="connsiteX3" fmla="*/ 612775 w 5638800"/>
                <a:gd name="connsiteY3" fmla="*/ 1184275 h 3126628"/>
                <a:gd name="connsiteX4" fmla="*/ 882650 w 5638800"/>
                <a:gd name="connsiteY4" fmla="*/ 1635125 h 3126628"/>
                <a:gd name="connsiteX5" fmla="*/ 1158875 w 5638800"/>
                <a:gd name="connsiteY5" fmla="*/ 2028825 h 3126628"/>
                <a:gd name="connsiteX6" fmla="*/ 1403350 w 5638800"/>
                <a:gd name="connsiteY6" fmla="*/ 2355850 h 3126628"/>
                <a:gd name="connsiteX7" fmla="*/ 1654175 w 5638800"/>
                <a:gd name="connsiteY7" fmla="*/ 2635250 h 3126628"/>
                <a:gd name="connsiteX8" fmla="*/ 1908175 w 5638800"/>
                <a:gd name="connsiteY8" fmla="*/ 2870200 h 3126628"/>
                <a:gd name="connsiteX9" fmla="*/ 2124075 w 5638800"/>
                <a:gd name="connsiteY9" fmla="*/ 3035300 h 3126628"/>
                <a:gd name="connsiteX10" fmla="*/ 2286000 w 5638800"/>
                <a:gd name="connsiteY10" fmla="*/ 3117850 h 3126628"/>
                <a:gd name="connsiteX11" fmla="*/ 2409825 w 5638800"/>
                <a:gd name="connsiteY11" fmla="*/ 3121025 h 3126628"/>
                <a:gd name="connsiteX12" fmla="*/ 2574925 w 5638800"/>
                <a:gd name="connsiteY12" fmla="*/ 3089275 h 3126628"/>
                <a:gd name="connsiteX13" fmla="*/ 2733675 w 5638800"/>
                <a:gd name="connsiteY13" fmla="*/ 3038475 h 3126628"/>
                <a:gd name="connsiteX14" fmla="*/ 2914650 w 5638800"/>
                <a:gd name="connsiteY14" fmla="*/ 2952750 h 3126628"/>
                <a:gd name="connsiteX15" fmla="*/ 3114675 w 5638800"/>
                <a:gd name="connsiteY15" fmla="*/ 2844800 h 3126628"/>
                <a:gd name="connsiteX16" fmla="*/ 3448050 w 5638800"/>
                <a:gd name="connsiteY16" fmla="*/ 2641600 h 3126628"/>
                <a:gd name="connsiteX17" fmla="*/ 3705225 w 5638800"/>
                <a:gd name="connsiteY17" fmla="*/ 2470150 h 3126628"/>
                <a:gd name="connsiteX18" fmla="*/ 4016375 w 5638800"/>
                <a:gd name="connsiteY18" fmla="*/ 2232025 h 3126628"/>
                <a:gd name="connsiteX19" fmla="*/ 4406900 w 5638800"/>
                <a:gd name="connsiteY19" fmla="*/ 1898650 h 3126628"/>
                <a:gd name="connsiteX20" fmla="*/ 4778375 w 5638800"/>
                <a:gd name="connsiteY20" fmla="*/ 1539875 h 3126628"/>
                <a:gd name="connsiteX21" fmla="*/ 5073650 w 5638800"/>
                <a:gd name="connsiteY21" fmla="*/ 1228725 h 3126628"/>
                <a:gd name="connsiteX22" fmla="*/ 5362575 w 5638800"/>
                <a:gd name="connsiteY22" fmla="*/ 898525 h 3126628"/>
                <a:gd name="connsiteX23" fmla="*/ 5638800 w 5638800"/>
                <a:gd name="connsiteY23" fmla="*/ 571500 h 3126628"/>
                <a:gd name="connsiteX0" fmla="*/ 0 w 5638800"/>
                <a:gd name="connsiteY0" fmla="*/ 0 h 3121767"/>
                <a:gd name="connsiteX1" fmla="*/ 171450 w 5638800"/>
                <a:gd name="connsiteY1" fmla="*/ 358775 h 3121767"/>
                <a:gd name="connsiteX2" fmla="*/ 374650 w 5638800"/>
                <a:gd name="connsiteY2" fmla="*/ 746125 h 3121767"/>
                <a:gd name="connsiteX3" fmla="*/ 612775 w 5638800"/>
                <a:gd name="connsiteY3" fmla="*/ 1184275 h 3121767"/>
                <a:gd name="connsiteX4" fmla="*/ 882650 w 5638800"/>
                <a:gd name="connsiteY4" fmla="*/ 1635125 h 3121767"/>
                <a:gd name="connsiteX5" fmla="*/ 1158875 w 5638800"/>
                <a:gd name="connsiteY5" fmla="*/ 2028825 h 3121767"/>
                <a:gd name="connsiteX6" fmla="*/ 1403350 w 5638800"/>
                <a:gd name="connsiteY6" fmla="*/ 2355850 h 3121767"/>
                <a:gd name="connsiteX7" fmla="*/ 1654175 w 5638800"/>
                <a:gd name="connsiteY7" fmla="*/ 2635250 h 3121767"/>
                <a:gd name="connsiteX8" fmla="*/ 1908175 w 5638800"/>
                <a:gd name="connsiteY8" fmla="*/ 2870200 h 3121767"/>
                <a:gd name="connsiteX9" fmla="*/ 2124075 w 5638800"/>
                <a:gd name="connsiteY9" fmla="*/ 3035300 h 3121767"/>
                <a:gd name="connsiteX10" fmla="*/ 2282825 w 5638800"/>
                <a:gd name="connsiteY10" fmla="*/ 3105150 h 3121767"/>
                <a:gd name="connsiteX11" fmla="*/ 2409825 w 5638800"/>
                <a:gd name="connsiteY11" fmla="*/ 3121025 h 3121767"/>
                <a:gd name="connsiteX12" fmla="*/ 2574925 w 5638800"/>
                <a:gd name="connsiteY12" fmla="*/ 3089275 h 3121767"/>
                <a:gd name="connsiteX13" fmla="*/ 2733675 w 5638800"/>
                <a:gd name="connsiteY13" fmla="*/ 3038475 h 3121767"/>
                <a:gd name="connsiteX14" fmla="*/ 2914650 w 5638800"/>
                <a:gd name="connsiteY14" fmla="*/ 2952750 h 3121767"/>
                <a:gd name="connsiteX15" fmla="*/ 3114675 w 5638800"/>
                <a:gd name="connsiteY15" fmla="*/ 2844800 h 3121767"/>
                <a:gd name="connsiteX16" fmla="*/ 3448050 w 5638800"/>
                <a:gd name="connsiteY16" fmla="*/ 2641600 h 3121767"/>
                <a:gd name="connsiteX17" fmla="*/ 3705225 w 5638800"/>
                <a:gd name="connsiteY17" fmla="*/ 2470150 h 3121767"/>
                <a:gd name="connsiteX18" fmla="*/ 4016375 w 5638800"/>
                <a:gd name="connsiteY18" fmla="*/ 2232025 h 3121767"/>
                <a:gd name="connsiteX19" fmla="*/ 4406900 w 5638800"/>
                <a:gd name="connsiteY19" fmla="*/ 1898650 h 3121767"/>
                <a:gd name="connsiteX20" fmla="*/ 4778375 w 5638800"/>
                <a:gd name="connsiteY20" fmla="*/ 1539875 h 3121767"/>
                <a:gd name="connsiteX21" fmla="*/ 5073650 w 5638800"/>
                <a:gd name="connsiteY21" fmla="*/ 1228725 h 3121767"/>
                <a:gd name="connsiteX22" fmla="*/ 5362575 w 5638800"/>
                <a:gd name="connsiteY22" fmla="*/ 898525 h 3121767"/>
                <a:gd name="connsiteX23" fmla="*/ 5638800 w 5638800"/>
                <a:gd name="connsiteY23" fmla="*/ 571500 h 31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638800" h="3121767">
                  <a:moveTo>
                    <a:pt x="0" y="0"/>
                  </a:moveTo>
                  <a:cubicBezTo>
                    <a:pt x="54504" y="117210"/>
                    <a:pt x="109008" y="234421"/>
                    <a:pt x="171450" y="358775"/>
                  </a:cubicBezTo>
                  <a:cubicBezTo>
                    <a:pt x="233892" y="483129"/>
                    <a:pt x="301096" y="608542"/>
                    <a:pt x="374650" y="746125"/>
                  </a:cubicBezTo>
                  <a:cubicBezTo>
                    <a:pt x="448204" y="883708"/>
                    <a:pt x="528108" y="1036108"/>
                    <a:pt x="612775" y="1184275"/>
                  </a:cubicBezTo>
                  <a:cubicBezTo>
                    <a:pt x="697442" y="1332442"/>
                    <a:pt x="791633" y="1494367"/>
                    <a:pt x="882650" y="1635125"/>
                  </a:cubicBezTo>
                  <a:cubicBezTo>
                    <a:pt x="973667" y="1775883"/>
                    <a:pt x="1072092" y="1908704"/>
                    <a:pt x="1158875" y="2028825"/>
                  </a:cubicBezTo>
                  <a:cubicBezTo>
                    <a:pt x="1245658" y="2148946"/>
                    <a:pt x="1320800" y="2254779"/>
                    <a:pt x="1403350" y="2355850"/>
                  </a:cubicBezTo>
                  <a:cubicBezTo>
                    <a:pt x="1485900" y="2456921"/>
                    <a:pt x="1570038" y="2549525"/>
                    <a:pt x="1654175" y="2635250"/>
                  </a:cubicBezTo>
                  <a:cubicBezTo>
                    <a:pt x="1738313" y="2720975"/>
                    <a:pt x="1829858" y="2803525"/>
                    <a:pt x="1908175" y="2870200"/>
                  </a:cubicBezTo>
                  <a:cubicBezTo>
                    <a:pt x="1986492" y="2936875"/>
                    <a:pt x="2061633" y="2996142"/>
                    <a:pt x="2124075" y="3035300"/>
                  </a:cubicBezTo>
                  <a:cubicBezTo>
                    <a:pt x="2186517" y="3074458"/>
                    <a:pt x="2235200" y="3090863"/>
                    <a:pt x="2282825" y="3105150"/>
                  </a:cubicBezTo>
                  <a:cubicBezTo>
                    <a:pt x="2330450" y="3119437"/>
                    <a:pt x="2361142" y="3123671"/>
                    <a:pt x="2409825" y="3121025"/>
                  </a:cubicBezTo>
                  <a:cubicBezTo>
                    <a:pt x="2458508" y="3118379"/>
                    <a:pt x="2520950" y="3103033"/>
                    <a:pt x="2574925" y="3089275"/>
                  </a:cubicBezTo>
                  <a:cubicBezTo>
                    <a:pt x="2628900" y="3075517"/>
                    <a:pt x="2677054" y="3061229"/>
                    <a:pt x="2733675" y="3038475"/>
                  </a:cubicBezTo>
                  <a:cubicBezTo>
                    <a:pt x="2790296" y="3015721"/>
                    <a:pt x="2851150" y="2985029"/>
                    <a:pt x="2914650" y="2952750"/>
                  </a:cubicBezTo>
                  <a:cubicBezTo>
                    <a:pt x="2978150" y="2920471"/>
                    <a:pt x="3025775" y="2896658"/>
                    <a:pt x="3114675" y="2844800"/>
                  </a:cubicBezTo>
                  <a:cubicBezTo>
                    <a:pt x="3203575" y="2792942"/>
                    <a:pt x="3349625" y="2704042"/>
                    <a:pt x="3448050" y="2641600"/>
                  </a:cubicBezTo>
                  <a:cubicBezTo>
                    <a:pt x="3546475" y="2579158"/>
                    <a:pt x="3610504" y="2538413"/>
                    <a:pt x="3705225" y="2470150"/>
                  </a:cubicBezTo>
                  <a:cubicBezTo>
                    <a:pt x="3799946" y="2401888"/>
                    <a:pt x="3899429" y="2327275"/>
                    <a:pt x="4016375" y="2232025"/>
                  </a:cubicBezTo>
                  <a:cubicBezTo>
                    <a:pt x="4133321" y="2136775"/>
                    <a:pt x="4279900" y="2014008"/>
                    <a:pt x="4406900" y="1898650"/>
                  </a:cubicBezTo>
                  <a:cubicBezTo>
                    <a:pt x="4533900" y="1783292"/>
                    <a:pt x="4667250" y="1651529"/>
                    <a:pt x="4778375" y="1539875"/>
                  </a:cubicBezTo>
                  <a:cubicBezTo>
                    <a:pt x="4889500" y="1428221"/>
                    <a:pt x="4976284" y="1335616"/>
                    <a:pt x="5073650" y="1228725"/>
                  </a:cubicBezTo>
                  <a:cubicBezTo>
                    <a:pt x="5171016" y="1121834"/>
                    <a:pt x="5268383" y="1008063"/>
                    <a:pt x="5362575" y="898525"/>
                  </a:cubicBezTo>
                  <a:cubicBezTo>
                    <a:pt x="5456767" y="788988"/>
                    <a:pt x="5547783" y="680244"/>
                    <a:pt x="5638800" y="571500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7E9752F-31FB-6D36-40EE-C70E623E498F}"/>
                </a:ext>
              </a:extLst>
            </p:cNvPr>
            <p:cNvSpPr/>
            <p:nvPr/>
          </p:nvSpPr>
          <p:spPr>
            <a:xfrm>
              <a:off x="7355073" y="4265939"/>
              <a:ext cx="4497222" cy="1464281"/>
            </a:xfrm>
            <a:custGeom>
              <a:avLst/>
              <a:gdLst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43100 w 5670550"/>
                <a:gd name="connsiteY7" fmla="*/ 1727200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74825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60625 w 5670550"/>
                <a:gd name="connsiteY10" fmla="*/ 168275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82825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0550" h="1846313">
                  <a:moveTo>
                    <a:pt x="0" y="1727200"/>
                  </a:moveTo>
                  <a:cubicBezTo>
                    <a:pt x="73554" y="1743869"/>
                    <a:pt x="147108" y="1760538"/>
                    <a:pt x="231775" y="1774825"/>
                  </a:cubicBezTo>
                  <a:cubicBezTo>
                    <a:pt x="316442" y="1789112"/>
                    <a:pt x="416983" y="1803400"/>
                    <a:pt x="508000" y="1812925"/>
                  </a:cubicBezTo>
                  <a:cubicBezTo>
                    <a:pt x="599017" y="1822450"/>
                    <a:pt x="691621" y="1827742"/>
                    <a:pt x="777875" y="1831975"/>
                  </a:cubicBezTo>
                  <a:cubicBezTo>
                    <a:pt x="864129" y="1836208"/>
                    <a:pt x="922867" y="1839383"/>
                    <a:pt x="1025525" y="1838325"/>
                  </a:cubicBezTo>
                  <a:cubicBezTo>
                    <a:pt x="1128183" y="1837267"/>
                    <a:pt x="1280054" y="1834621"/>
                    <a:pt x="1393825" y="1825625"/>
                  </a:cubicBezTo>
                  <a:cubicBezTo>
                    <a:pt x="1507596" y="1816629"/>
                    <a:pt x="1622425" y="1799167"/>
                    <a:pt x="1708150" y="1784350"/>
                  </a:cubicBezTo>
                  <a:cubicBezTo>
                    <a:pt x="1793875" y="1769533"/>
                    <a:pt x="1845204" y="1751012"/>
                    <a:pt x="1908175" y="1736725"/>
                  </a:cubicBezTo>
                  <a:cubicBezTo>
                    <a:pt x="1971146" y="1722438"/>
                    <a:pt x="2023533" y="1708679"/>
                    <a:pt x="2085975" y="1698625"/>
                  </a:cubicBezTo>
                  <a:cubicBezTo>
                    <a:pt x="2148417" y="1688571"/>
                    <a:pt x="2221971" y="1677458"/>
                    <a:pt x="2282825" y="1676400"/>
                  </a:cubicBezTo>
                  <a:cubicBezTo>
                    <a:pt x="2343679" y="1675342"/>
                    <a:pt x="2392363" y="1682221"/>
                    <a:pt x="2451100" y="1692275"/>
                  </a:cubicBezTo>
                  <a:cubicBezTo>
                    <a:pt x="2509837" y="1702329"/>
                    <a:pt x="2577042" y="1720850"/>
                    <a:pt x="2635250" y="1736725"/>
                  </a:cubicBezTo>
                  <a:cubicBezTo>
                    <a:pt x="2693458" y="1752600"/>
                    <a:pt x="2735792" y="1772179"/>
                    <a:pt x="2800350" y="1787525"/>
                  </a:cubicBezTo>
                  <a:cubicBezTo>
                    <a:pt x="2864908" y="1802871"/>
                    <a:pt x="2951163" y="1819275"/>
                    <a:pt x="3022600" y="1828800"/>
                  </a:cubicBezTo>
                  <a:cubicBezTo>
                    <a:pt x="3094038" y="1838325"/>
                    <a:pt x="3154892" y="1842558"/>
                    <a:pt x="3228975" y="1844675"/>
                  </a:cubicBezTo>
                  <a:cubicBezTo>
                    <a:pt x="3303058" y="1846792"/>
                    <a:pt x="3394075" y="1847850"/>
                    <a:pt x="3467100" y="1841500"/>
                  </a:cubicBezTo>
                  <a:cubicBezTo>
                    <a:pt x="3540125" y="1835150"/>
                    <a:pt x="3594629" y="1825625"/>
                    <a:pt x="3667125" y="1806575"/>
                  </a:cubicBezTo>
                  <a:cubicBezTo>
                    <a:pt x="3739621" y="1787525"/>
                    <a:pt x="3818467" y="1761596"/>
                    <a:pt x="3902075" y="1727200"/>
                  </a:cubicBezTo>
                  <a:cubicBezTo>
                    <a:pt x="3985683" y="1692804"/>
                    <a:pt x="4081992" y="1648354"/>
                    <a:pt x="4168775" y="1600200"/>
                  </a:cubicBezTo>
                  <a:cubicBezTo>
                    <a:pt x="4255558" y="1552046"/>
                    <a:pt x="4348692" y="1490662"/>
                    <a:pt x="4422775" y="1438275"/>
                  </a:cubicBezTo>
                  <a:cubicBezTo>
                    <a:pt x="4496858" y="1385888"/>
                    <a:pt x="4545542" y="1345142"/>
                    <a:pt x="4613275" y="1285875"/>
                  </a:cubicBezTo>
                  <a:cubicBezTo>
                    <a:pt x="4681008" y="1226608"/>
                    <a:pt x="4756150" y="1157287"/>
                    <a:pt x="4829175" y="1082675"/>
                  </a:cubicBezTo>
                  <a:cubicBezTo>
                    <a:pt x="4902200" y="1008062"/>
                    <a:pt x="4990571" y="906992"/>
                    <a:pt x="5051425" y="838200"/>
                  </a:cubicBezTo>
                  <a:cubicBezTo>
                    <a:pt x="5112279" y="769408"/>
                    <a:pt x="5142971" y="732367"/>
                    <a:pt x="5194300" y="669925"/>
                  </a:cubicBezTo>
                  <a:cubicBezTo>
                    <a:pt x="5245629" y="607483"/>
                    <a:pt x="5299075" y="544512"/>
                    <a:pt x="5359400" y="463550"/>
                  </a:cubicBezTo>
                  <a:cubicBezTo>
                    <a:pt x="5419725" y="382587"/>
                    <a:pt x="5504392" y="261408"/>
                    <a:pt x="5556250" y="184150"/>
                  </a:cubicBezTo>
                  <a:cubicBezTo>
                    <a:pt x="5608108" y="106892"/>
                    <a:pt x="5639329" y="53446"/>
                    <a:pt x="5670550" y="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2EC0DF9-8000-54F5-B8DD-5ABC89A7244F}"/>
                </a:ext>
              </a:extLst>
            </p:cNvPr>
            <p:cNvSpPr/>
            <p:nvPr/>
          </p:nvSpPr>
          <p:spPr>
            <a:xfrm>
              <a:off x="8380335" y="4670751"/>
              <a:ext cx="829732" cy="733928"/>
            </a:xfrm>
            <a:custGeom>
              <a:avLst/>
              <a:gdLst>
                <a:gd name="connsiteX0" fmla="*/ 0 w 829248"/>
                <a:gd name="connsiteY0" fmla="*/ 0 h 731168"/>
                <a:gd name="connsiteX1" fmla="*/ 169333 w 829248"/>
                <a:gd name="connsiteY1" fmla="*/ 186266 h 731168"/>
                <a:gd name="connsiteX2" fmla="*/ 304800 w 829248"/>
                <a:gd name="connsiteY2" fmla="*/ 334433 h 731168"/>
                <a:gd name="connsiteX3" fmla="*/ 452966 w 829248"/>
                <a:gd name="connsiteY3" fmla="*/ 478366 h 731168"/>
                <a:gd name="connsiteX4" fmla="*/ 643466 w 829248"/>
                <a:gd name="connsiteY4" fmla="*/ 635000 h 731168"/>
                <a:gd name="connsiteX5" fmla="*/ 808566 w 829248"/>
                <a:gd name="connsiteY5" fmla="*/ 719666 h 731168"/>
                <a:gd name="connsiteX6" fmla="*/ 821266 w 829248"/>
                <a:gd name="connsiteY6" fmla="*/ 728133 h 73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9248" h="731168">
                  <a:moveTo>
                    <a:pt x="0" y="0"/>
                  </a:moveTo>
                  <a:lnTo>
                    <a:pt x="169333" y="186266"/>
                  </a:lnTo>
                  <a:cubicBezTo>
                    <a:pt x="220133" y="242005"/>
                    <a:pt x="257528" y="285750"/>
                    <a:pt x="304800" y="334433"/>
                  </a:cubicBezTo>
                  <a:cubicBezTo>
                    <a:pt x="352072" y="383116"/>
                    <a:pt x="396522" y="428272"/>
                    <a:pt x="452966" y="478366"/>
                  </a:cubicBezTo>
                  <a:cubicBezTo>
                    <a:pt x="509410" y="528460"/>
                    <a:pt x="584199" y="594783"/>
                    <a:pt x="643466" y="635000"/>
                  </a:cubicBezTo>
                  <a:cubicBezTo>
                    <a:pt x="702733" y="675217"/>
                    <a:pt x="778933" y="704144"/>
                    <a:pt x="808566" y="719666"/>
                  </a:cubicBezTo>
                  <a:cubicBezTo>
                    <a:pt x="838199" y="735188"/>
                    <a:pt x="829732" y="731660"/>
                    <a:pt x="821266" y="728133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D7D990B-4C8B-A41D-4756-10AC748CC71C}"/>
                </a:ext>
              </a:extLst>
            </p:cNvPr>
            <p:cNvSpPr/>
            <p:nvPr/>
          </p:nvSpPr>
          <p:spPr>
            <a:xfrm>
              <a:off x="9242081" y="5301517"/>
              <a:ext cx="1761983" cy="425000"/>
            </a:xfrm>
            <a:custGeom>
              <a:avLst/>
              <a:gdLst>
                <a:gd name="connsiteX0" fmla="*/ 0 w 1794934"/>
                <a:gd name="connsiteY0" fmla="*/ 292100 h 425000"/>
                <a:gd name="connsiteX1" fmla="*/ 169334 w 1794934"/>
                <a:gd name="connsiteY1" fmla="*/ 309034 h 425000"/>
                <a:gd name="connsiteX2" fmla="*/ 338667 w 1794934"/>
                <a:gd name="connsiteY2" fmla="*/ 364067 h 425000"/>
                <a:gd name="connsiteX3" fmla="*/ 512234 w 1794934"/>
                <a:gd name="connsiteY3" fmla="*/ 406400 h 425000"/>
                <a:gd name="connsiteX4" fmla="*/ 719667 w 1794934"/>
                <a:gd name="connsiteY4" fmla="*/ 423334 h 425000"/>
                <a:gd name="connsiteX5" fmla="*/ 889000 w 1794934"/>
                <a:gd name="connsiteY5" fmla="*/ 419100 h 425000"/>
                <a:gd name="connsiteX6" fmla="*/ 1138767 w 1794934"/>
                <a:gd name="connsiteY6" fmla="*/ 376767 h 425000"/>
                <a:gd name="connsiteX7" fmla="*/ 1388534 w 1794934"/>
                <a:gd name="connsiteY7" fmla="*/ 270934 h 425000"/>
                <a:gd name="connsiteX8" fmla="*/ 1617134 w 1794934"/>
                <a:gd name="connsiteY8" fmla="*/ 139700 h 425000"/>
                <a:gd name="connsiteX9" fmla="*/ 1794934 w 1794934"/>
                <a:gd name="connsiteY9" fmla="*/ 0 h 425000"/>
                <a:gd name="connsiteX0" fmla="*/ 0 w 1721385"/>
                <a:gd name="connsiteY0" fmla="*/ 299629 h 425000"/>
                <a:gd name="connsiteX1" fmla="*/ 95785 w 1721385"/>
                <a:gd name="connsiteY1" fmla="*/ 309034 h 425000"/>
                <a:gd name="connsiteX2" fmla="*/ 265118 w 1721385"/>
                <a:gd name="connsiteY2" fmla="*/ 364067 h 425000"/>
                <a:gd name="connsiteX3" fmla="*/ 438685 w 1721385"/>
                <a:gd name="connsiteY3" fmla="*/ 406400 h 425000"/>
                <a:gd name="connsiteX4" fmla="*/ 646118 w 1721385"/>
                <a:gd name="connsiteY4" fmla="*/ 423334 h 425000"/>
                <a:gd name="connsiteX5" fmla="*/ 815451 w 1721385"/>
                <a:gd name="connsiteY5" fmla="*/ 419100 h 425000"/>
                <a:gd name="connsiteX6" fmla="*/ 1065218 w 1721385"/>
                <a:gd name="connsiteY6" fmla="*/ 376767 h 425000"/>
                <a:gd name="connsiteX7" fmla="*/ 1314985 w 1721385"/>
                <a:gd name="connsiteY7" fmla="*/ 270934 h 425000"/>
                <a:gd name="connsiteX8" fmla="*/ 1543585 w 1721385"/>
                <a:gd name="connsiteY8" fmla="*/ 139700 h 425000"/>
                <a:gd name="connsiteX9" fmla="*/ 1721385 w 1721385"/>
                <a:gd name="connsiteY9" fmla="*/ 0 h 42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85" h="425000">
                  <a:moveTo>
                    <a:pt x="0" y="299629"/>
                  </a:moveTo>
                  <a:cubicBezTo>
                    <a:pt x="56445" y="302099"/>
                    <a:pt x="51599" y="298294"/>
                    <a:pt x="95785" y="309034"/>
                  </a:cubicBezTo>
                  <a:cubicBezTo>
                    <a:pt x="139971" y="319774"/>
                    <a:pt x="207968" y="347839"/>
                    <a:pt x="265118" y="364067"/>
                  </a:cubicBezTo>
                  <a:cubicBezTo>
                    <a:pt x="322268" y="380295"/>
                    <a:pt x="375185" y="396522"/>
                    <a:pt x="438685" y="406400"/>
                  </a:cubicBezTo>
                  <a:cubicBezTo>
                    <a:pt x="502185" y="416278"/>
                    <a:pt x="583324" y="421217"/>
                    <a:pt x="646118" y="423334"/>
                  </a:cubicBezTo>
                  <a:cubicBezTo>
                    <a:pt x="708912" y="425451"/>
                    <a:pt x="745601" y="426861"/>
                    <a:pt x="815451" y="419100"/>
                  </a:cubicBezTo>
                  <a:cubicBezTo>
                    <a:pt x="885301" y="411339"/>
                    <a:pt x="981962" y="401461"/>
                    <a:pt x="1065218" y="376767"/>
                  </a:cubicBezTo>
                  <a:cubicBezTo>
                    <a:pt x="1148474" y="352073"/>
                    <a:pt x="1235257" y="310445"/>
                    <a:pt x="1314985" y="270934"/>
                  </a:cubicBezTo>
                  <a:cubicBezTo>
                    <a:pt x="1394713" y="231423"/>
                    <a:pt x="1475852" y="184856"/>
                    <a:pt x="1543585" y="139700"/>
                  </a:cubicBezTo>
                  <a:cubicBezTo>
                    <a:pt x="1611318" y="94544"/>
                    <a:pt x="1666351" y="47272"/>
                    <a:pt x="1721385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77D836-6D59-CEB5-0663-15A729FACBFA}"/>
                </a:ext>
              </a:extLst>
            </p:cNvPr>
            <p:cNvSpPr/>
            <p:nvPr/>
          </p:nvSpPr>
          <p:spPr>
            <a:xfrm>
              <a:off x="7740008" y="3644265"/>
              <a:ext cx="632460" cy="990600"/>
            </a:xfrm>
            <a:custGeom>
              <a:avLst/>
              <a:gdLst>
                <a:gd name="connsiteX0" fmla="*/ 632460 w 632460"/>
                <a:gd name="connsiteY0" fmla="*/ 990600 h 990600"/>
                <a:gd name="connsiteX1" fmla="*/ 281940 w 632460"/>
                <a:gd name="connsiteY1" fmla="*/ 495300 h 990600"/>
                <a:gd name="connsiteX2" fmla="*/ 0 w 632460"/>
                <a:gd name="connsiteY2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2460" h="990600">
                  <a:moveTo>
                    <a:pt x="632460" y="990600"/>
                  </a:moveTo>
                  <a:cubicBezTo>
                    <a:pt x="509905" y="825500"/>
                    <a:pt x="387350" y="660400"/>
                    <a:pt x="281940" y="495300"/>
                  </a:cubicBezTo>
                  <a:cubicBezTo>
                    <a:pt x="176530" y="330200"/>
                    <a:pt x="88265" y="165100"/>
                    <a:pt x="0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D0B3273-BCD6-954E-A8F9-100F3C1268DC}"/>
                </a:ext>
              </a:extLst>
            </p:cNvPr>
            <p:cNvSpPr/>
            <p:nvPr/>
          </p:nvSpPr>
          <p:spPr>
            <a:xfrm>
              <a:off x="11001368" y="4551045"/>
              <a:ext cx="670560" cy="746760"/>
            </a:xfrm>
            <a:custGeom>
              <a:avLst/>
              <a:gdLst>
                <a:gd name="connsiteX0" fmla="*/ 0 w 670560"/>
                <a:gd name="connsiteY0" fmla="*/ 746760 h 746760"/>
                <a:gd name="connsiteX1" fmla="*/ 213360 w 670560"/>
                <a:gd name="connsiteY1" fmla="*/ 548640 h 746760"/>
                <a:gd name="connsiteX2" fmla="*/ 480060 w 670560"/>
                <a:gd name="connsiteY2" fmla="*/ 243840 h 746760"/>
                <a:gd name="connsiteX3" fmla="*/ 670560 w 670560"/>
                <a:gd name="connsiteY3" fmla="*/ 0 h 7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560" h="746760">
                  <a:moveTo>
                    <a:pt x="0" y="746760"/>
                  </a:moveTo>
                  <a:cubicBezTo>
                    <a:pt x="66675" y="689610"/>
                    <a:pt x="133350" y="632460"/>
                    <a:pt x="213360" y="548640"/>
                  </a:cubicBezTo>
                  <a:cubicBezTo>
                    <a:pt x="293370" y="464820"/>
                    <a:pt x="403860" y="335280"/>
                    <a:pt x="480060" y="243840"/>
                  </a:cubicBezTo>
                  <a:cubicBezTo>
                    <a:pt x="556260" y="152400"/>
                    <a:pt x="613410" y="76200"/>
                    <a:pt x="670560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6E16508-A72A-D8BF-9FC5-E5BE30DD1935}"/>
                </a:ext>
              </a:extLst>
            </p:cNvPr>
            <p:cNvSpPr/>
            <p:nvPr/>
          </p:nvSpPr>
          <p:spPr>
            <a:xfrm>
              <a:off x="8483600" y="5593059"/>
              <a:ext cx="772605" cy="121940"/>
            </a:xfrm>
            <a:custGeom>
              <a:avLst/>
              <a:gdLst>
                <a:gd name="connsiteX0" fmla="*/ 0 w 704850"/>
                <a:gd name="connsiteY0" fmla="*/ 115005 h 115005"/>
                <a:gd name="connsiteX1" fmla="*/ 368300 w 704850"/>
                <a:gd name="connsiteY1" fmla="*/ 51505 h 115005"/>
                <a:gd name="connsiteX2" fmla="*/ 539750 w 704850"/>
                <a:gd name="connsiteY2" fmla="*/ 7055 h 115005"/>
                <a:gd name="connsiteX3" fmla="*/ 704850 w 704850"/>
                <a:gd name="connsiteY3" fmla="*/ 705 h 115005"/>
                <a:gd name="connsiteX0" fmla="*/ 0 w 772606"/>
                <a:gd name="connsiteY0" fmla="*/ 121941 h 121941"/>
                <a:gd name="connsiteX1" fmla="*/ 368300 w 772606"/>
                <a:gd name="connsiteY1" fmla="*/ 58441 h 121941"/>
                <a:gd name="connsiteX2" fmla="*/ 539750 w 772606"/>
                <a:gd name="connsiteY2" fmla="*/ 13991 h 121941"/>
                <a:gd name="connsiteX3" fmla="*/ 772606 w 772606"/>
                <a:gd name="connsiteY3" fmla="*/ 113 h 12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2606" h="121941">
                  <a:moveTo>
                    <a:pt x="0" y="121941"/>
                  </a:moveTo>
                  <a:lnTo>
                    <a:pt x="368300" y="58441"/>
                  </a:lnTo>
                  <a:cubicBezTo>
                    <a:pt x="458258" y="40449"/>
                    <a:pt x="483658" y="22458"/>
                    <a:pt x="539750" y="13991"/>
                  </a:cubicBezTo>
                  <a:cubicBezTo>
                    <a:pt x="595842" y="5524"/>
                    <a:pt x="718102" y="-946"/>
                    <a:pt x="772606" y="113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D2EF60D-1598-B0B6-3157-AFF71134E2A2}"/>
                </a:ext>
              </a:extLst>
            </p:cNvPr>
            <p:cNvSpPr/>
            <p:nvPr/>
          </p:nvSpPr>
          <p:spPr>
            <a:xfrm>
              <a:off x="9297577" y="4241800"/>
              <a:ext cx="1789521" cy="1177106"/>
            </a:xfrm>
            <a:custGeom>
              <a:avLst/>
              <a:gdLst>
                <a:gd name="connsiteX0" fmla="*/ 10473 w 1871023"/>
                <a:gd name="connsiteY0" fmla="*/ 1149350 h 1175482"/>
                <a:gd name="connsiteX1" fmla="*/ 73973 w 1871023"/>
                <a:gd name="connsiteY1" fmla="*/ 1162050 h 1175482"/>
                <a:gd name="connsiteX2" fmla="*/ 562923 w 1871023"/>
                <a:gd name="connsiteY2" fmla="*/ 984250 h 1175482"/>
                <a:gd name="connsiteX3" fmla="*/ 1216973 w 1871023"/>
                <a:gd name="connsiteY3" fmla="*/ 571500 h 1175482"/>
                <a:gd name="connsiteX4" fmla="*/ 1871023 w 1871023"/>
                <a:gd name="connsiteY4" fmla="*/ 0 h 1175482"/>
                <a:gd name="connsiteX0" fmla="*/ 0 w 1797050"/>
                <a:gd name="connsiteY0" fmla="*/ 1162050 h 1162050"/>
                <a:gd name="connsiteX1" fmla="*/ 488950 w 1797050"/>
                <a:gd name="connsiteY1" fmla="*/ 984250 h 1162050"/>
                <a:gd name="connsiteX2" fmla="*/ 1143000 w 1797050"/>
                <a:gd name="connsiteY2" fmla="*/ 571500 h 1162050"/>
                <a:gd name="connsiteX3" fmla="*/ 1797050 w 1797050"/>
                <a:gd name="connsiteY3" fmla="*/ 0 h 1162050"/>
                <a:gd name="connsiteX0" fmla="*/ 0 w 1766936"/>
                <a:gd name="connsiteY0" fmla="*/ 1177107 h 1177107"/>
                <a:gd name="connsiteX1" fmla="*/ 458836 w 1766936"/>
                <a:gd name="connsiteY1" fmla="*/ 984250 h 1177107"/>
                <a:gd name="connsiteX2" fmla="*/ 1112886 w 1766936"/>
                <a:gd name="connsiteY2" fmla="*/ 571500 h 1177107"/>
                <a:gd name="connsiteX3" fmla="*/ 1766936 w 1766936"/>
                <a:gd name="connsiteY3" fmla="*/ 0 h 1177107"/>
                <a:gd name="connsiteX0" fmla="*/ 0 w 1789521"/>
                <a:gd name="connsiteY0" fmla="*/ 1177107 h 1177107"/>
                <a:gd name="connsiteX1" fmla="*/ 481421 w 1789521"/>
                <a:gd name="connsiteY1" fmla="*/ 984250 h 1177107"/>
                <a:gd name="connsiteX2" fmla="*/ 1135471 w 1789521"/>
                <a:gd name="connsiteY2" fmla="*/ 571500 h 1177107"/>
                <a:gd name="connsiteX3" fmla="*/ 1789521 w 1789521"/>
                <a:gd name="connsiteY3" fmla="*/ 0 h 1177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9521" h="1177107">
                  <a:moveTo>
                    <a:pt x="0" y="1177107"/>
                  </a:moveTo>
                  <a:cubicBezTo>
                    <a:pt x="92075" y="1149590"/>
                    <a:pt x="292176" y="1085184"/>
                    <a:pt x="481421" y="984250"/>
                  </a:cubicBezTo>
                  <a:cubicBezTo>
                    <a:pt x="670666" y="883316"/>
                    <a:pt x="917454" y="735542"/>
                    <a:pt x="1135471" y="571500"/>
                  </a:cubicBezTo>
                  <a:cubicBezTo>
                    <a:pt x="1353488" y="407458"/>
                    <a:pt x="1571504" y="203729"/>
                    <a:pt x="1789521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2F94895-2ED4-D9B6-34A8-446D2ADD1171}"/>
                  </a:ext>
                </a:extLst>
              </p:cNvPr>
              <p:cNvSpPr txBox="1"/>
              <p:nvPr/>
            </p:nvSpPr>
            <p:spPr>
              <a:xfrm>
                <a:off x="6619498" y="1689645"/>
                <a:ext cx="5473700" cy="701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𝑋𝐹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AACCA63-EC16-236C-2F71-F9C78C882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498" y="1689645"/>
                <a:ext cx="5473700" cy="701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7ADB774-ED9E-3784-9567-D906B4436A40}"/>
                  </a:ext>
                </a:extLst>
              </p:cNvPr>
              <p:cNvSpPr txBox="1"/>
              <p:nvPr/>
            </p:nvSpPr>
            <p:spPr>
              <a:xfrm>
                <a:off x="6619498" y="2437733"/>
                <a:ext cx="5473700" cy="701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𝑋𝐹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3E701A3-86A9-6366-2DDF-814D0D1C04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498" y="2437733"/>
                <a:ext cx="5473700" cy="7012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Oval 74">
            <a:extLst>
              <a:ext uri="{FF2B5EF4-FFF2-40B4-BE49-F238E27FC236}">
                <a16:creationId xmlns:a16="http://schemas.microsoft.com/office/drawing/2014/main" id="{CB28BA57-40EE-EA6C-D041-6A4ACB6D3C6D}"/>
              </a:ext>
            </a:extLst>
          </p:cNvPr>
          <p:cNvSpPr/>
          <p:nvPr/>
        </p:nvSpPr>
        <p:spPr>
          <a:xfrm>
            <a:off x="3639116" y="4579813"/>
            <a:ext cx="188632" cy="1886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1C77F52-1EA9-1BC5-E2D8-A6B778F2EDB1}"/>
              </a:ext>
            </a:extLst>
          </p:cNvPr>
          <p:cNvSpPr/>
          <p:nvPr/>
        </p:nvSpPr>
        <p:spPr>
          <a:xfrm>
            <a:off x="4135196" y="5163484"/>
            <a:ext cx="188632" cy="1886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B57A8F6-119B-7D81-DE34-CFAF2DE2A79A}"/>
              </a:ext>
            </a:extLst>
          </p:cNvPr>
          <p:cNvSpPr txBox="1"/>
          <p:nvPr/>
        </p:nvSpPr>
        <p:spPr>
          <a:xfrm>
            <a:off x="4978531" y="4968022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Real trajectory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CA3717E-BCF2-540E-71E9-8C8F3F513661}"/>
              </a:ext>
            </a:extLst>
          </p:cNvPr>
          <p:cNvSpPr txBox="1"/>
          <p:nvPr/>
        </p:nvSpPr>
        <p:spPr>
          <a:xfrm>
            <a:off x="2940300" y="3669046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Aux. trajectory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8422CB4-24FD-A9D4-7AE8-C4E19891BAE5}"/>
              </a:ext>
            </a:extLst>
          </p:cNvPr>
          <p:cNvSpPr/>
          <p:nvPr/>
        </p:nvSpPr>
        <p:spPr>
          <a:xfrm>
            <a:off x="9832160" y="1848764"/>
            <a:ext cx="1298811" cy="47533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3DC521F-2925-301B-91D2-798A22014A2C}"/>
              </a:ext>
            </a:extLst>
          </p:cNvPr>
          <p:cNvSpPr/>
          <p:nvPr/>
        </p:nvSpPr>
        <p:spPr>
          <a:xfrm>
            <a:off x="8353425" y="1823003"/>
            <a:ext cx="1298811" cy="126406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63C84A-FB95-910D-76A3-4DA77903D1EA}"/>
              </a:ext>
            </a:extLst>
          </p:cNvPr>
          <p:cNvSpPr/>
          <p:nvPr/>
        </p:nvSpPr>
        <p:spPr>
          <a:xfrm>
            <a:off x="9832160" y="2611734"/>
            <a:ext cx="1298811" cy="47533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7460567-193B-9AFA-2BC6-6FC973AD5343}"/>
              </a:ext>
            </a:extLst>
          </p:cNvPr>
          <p:cNvSpPr txBox="1"/>
          <p:nvPr/>
        </p:nvSpPr>
        <p:spPr>
          <a:xfrm>
            <a:off x="8692488" y="3095841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&gt; 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A930308-A8C9-0F80-F807-0C465519DA45}"/>
              </a:ext>
            </a:extLst>
          </p:cNvPr>
          <p:cNvSpPr txBox="1"/>
          <p:nvPr/>
        </p:nvSpPr>
        <p:spPr>
          <a:xfrm>
            <a:off x="10213703" y="1373318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&lt; 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94895C1-6593-35AB-B0A8-83DE3411D00D}"/>
              </a:ext>
            </a:extLst>
          </p:cNvPr>
          <p:cNvSpPr txBox="1"/>
          <p:nvPr/>
        </p:nvSpPr>
        <p:spPr>
          <a:xfrm>
            <a:off x="10147508" y="3095841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&gt;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71E53AF-3336-6ACD-38C7-D5C3161570EA}"/>
                  </a:ext>
                </a:extLst>
              </p:cNvPr>
              <p:cNvSpPr txBox="1"/>
              <p:nvPr/>
            </p:nvSpPr>
            <p:spPr>
              <a:xfrm>
                <a:off x="6873402" y="3898062"/>
                <a:ext cx="467161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electron-nuclear correlation acts as the decoherence correction,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</m:oMath>
                </a14:m>
                <a:r>
                  <a:rPr lang="en-US" dirty="0"/>
                  <a:t> and 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D44BEC5-61C2-8701-51EF-89788E536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402" y="3898062"/>
                <a:ext cx="4671617" cy="923330"/>
              </a:xfrm>
              <a:prstGeom prst="rect">
                <a:avLst/>
              </a:prstGeom>
              <a:blipFill>
                <a:blip r:embed="rId5"/>
                <a:stretch>
                  <a:fillRect l="-1175" t="-3289" r="-392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6A06D2-E34F-A18E-09D9-AE2A291F7711}"/>
              </a:ext>
            </a:extLst>
          </p:cNvPr>
          <p:cNvCxnSpPr>
            <a:cxnSpLocks/>
          </p:cNvCxnSpPr>
          <p:nvPr/>
        </p:nvCxnSpPr>
        <p:spPr>
          <a:xfrm>
            <a:off x="3163508" y="4835738"/>
            <a:ext cx="0" cy="311503"/>
          </a:xfrm>
          <a:prstGeom prst="line">
            <a:avLst/>
          </a:prstGeom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2D1E9AF-EEA3-D238-22F8-8858592338DF}"/>
              </a:ext>
            </a:extLst>
          </p:cNvPr>
          <p:cNvSpPr txBox="1"/>
          <p:nvPr/>
        </p:nvSpPr>
        <p:spPr>
          <a:xfrm>
            <a:off x="6873401" y="5036362"/>
            <a:ext cx="4956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Decoherence facilitates the population transfer to the active state → </a:t>
            </a:r>
            <a:r>
              <a:rPr lang="en-US" i="1" dirty="0">
                <a:solidFill>
                  <a:srgbClr val="FF0000"/>
                </a:solidFill>
              </a:rPr>
              <a:t>The active state serves as the pointer state!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AE79F4-12B6-8F22-1292-9697F783D62C}"/>
              </a:ext>
            </a:extLst>
          </p:cNvPr>
          <p:cNvSpPr txBox="1"/>
          <p:nvPr/>
        </p:nvSpPr>
        <p:spPr>
          <a:xfrm>
            <a:off x="7905750" y="6306756"/>
            <a:ext cx="4362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Ha, J.-K.; Lee, I. S.; Min, S. K.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JPCL.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2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sz="12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(5), 1097–1104.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06059-2F2A-7420-A533-E1E7671E5123}"/>
              </a:ext>
            </a:extLst>
          </p:cNvPr>
          <p:cNvSpPr txBox="1"/>
          <p:nvPr/>
        </p:nvSpPr>
        <p:spPr>
          <a:xfrm>
            <a:off x="8543925" y="6594066"/>
            <a:ext cx="37325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Shu, Y.; </a:t>
            </a:r>
            <a:r>
              <a:rPr lang="en-US" sz="1200" dirty="0" err="1">
                <a:effectLst/>
              </a:rPr>
              <a:t>Truhlar</a:t>
            </a:r>
            <a:r>
              <a:rPr lang="en-US" sz="1200" dirty="0">
                <a:effectLst/>
              </a:rPr>
              <a:t>, D. G. </a:t>
            </a:r>
            <a:r>
              <a:rPr lang="en-US" sz="1200" i="1" dirty="0">
                <a:effectLst/>
              </a:rPr>
              <a:t>JCTC.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2023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19</a:t>
            </a:r>
            <a:r>
              <a:rPr lang="en-US" sz="1200" dirty="0">
                <a:effectLst/>
              </a:rPr>
              <a:t> (2), 380–395.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0C90CC5-1B92-DD8F-8E0A-A46DAD55384E}"/>
                  </a:ext>
                </a:extLst>
              </p:cNvPr>
              <p:cNvSpPr txBox="1"/>
              <p:nvPr/>
            </p:nvSpPr>
            <p:spPr>
              <a:xfrm>
                <a:off x="6440843" y="6040313"/>
                <a:ext cx="2895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BAF869-F67E-B469-4A10-13807DA3D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843" y="6040313"/>
                <a:ext cx="289566" cy="369332"/>
              </a:xfrm>
              <a:prstGeom prst="rect">
                <a:avLst/>
              </a:prstGeom>
              <a:blipFill>
                <a:blip r:embed="rId6"/>
                <a:stretch>
                  <a:fillRect l="-23404" r="-191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14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2CAA3-42E0-2834-6007-56CB442E2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702E5-2844-B041-E007-331090649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Auxiliary-trajectory Propagation in SHXF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C3675-CD20-0E64-9DB5-81768171C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Branching correction on the auxiliary trajectory propagation</a:t>
            </a:r>
          </a:p>
          <a:p>
            <a:pPr marL="0" indent="0">
              <a:buNone/>
            </a:pPr>
            <a:r>
              <a:rPr lang="en-US" dirty="0"/>
              <a:t>When the dynamics encounters the classical turning point, there are some difficulties for defining the auxiliary momenta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CE24E0-8354-8577-7330-69F14537770E}"/>
              </a:ext>
            </a:extLst>
          </p:cNvPr>
          <p:cNvGrpSpPr>
            <a:grpSpLocks noChangeAspect="1"/>
          </p:cNvGrpSpPr>
          <p:nvPr/>
        </p:nvGrpSpPr>
        <p:grpSpPr>
          <a:xfrm>
            <a:off x="758456" y="3028949"/>
            <a:ext cx="4261894" cy="3379706"/>
            <a:chOff x="7297928" y="2928856"/>
            <a:chExt cx="4556882" cy="361363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3471075-A380-8542-E448-A3F0516EA3AD}"/>
                </a:ext>
              </a:extLst>
            </p:cNvPr>
            <p:cNvCxnSpPr/>
            <p:nvPr/>
          </p:nvCxnSpPr>
          <p:spPr>
            <a:xfrm>
              <a:off x="7297928" y="6508628"/>
              <a:ext cx="4499739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5000AA-579F-0911-A12A-D959BAC2D3FE}"/>
                </a:ext>
              </a:extLst>
            </p:cNvPr>
            <p:cNvSpPr txBox="1"/>
            <p:nvPr/>
          </p:nvSpPr>
          <p:spPr>
            <a:xfrm>
              <a:off x="11797667" y="6414444"/>
              <a:ext cx="65" cy="128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sz="832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903302E-72D0-1734-452B-A1DC75D88AF8}"/>
                </a:ext>
              </a:extLst>
            </p:cNvPr>
            <p:cNvSpPr/>
            <p:nvPr/>
          </p:nvSpPr>
          <p:spPr>
            <a:xfrm>
              <a:off x="7382769" y="2928856"/>
              <a:ext cx="4472041" cy="2475824"/>
            </a:xfrm>
            <a:custGeom>
              <a:avLst/>
              <a:gdLst>
                <a:gd name="connsiteX0" fmla="*/ 0 w 5638800"/>
                <a:gd name="connsiteY0" fmla="*/ 0 h 3121401"/>
                <a:gd name="connsiteX1" fmla="*/ 171450 w 5638800"/>
                <a:gd name="connsiteY1" fmla="*/ 358775 h 3121401"/>
                <a:gd name="connsiteX2" fmla="*/ 374650 w 5638800"/>
                <a:gd name="connsiteY2" fmla="*/ 746125 h 3121401"/>
                <a:gd name="connsiteX3" fmla="*/ 612775 w 5638800"/>
                <a:gd name="connsiteY3" fmla="*/ 1184275 h 3121401"/>
                <a:gd name="connsiteX4" fmla="*/ 882650 w 5638800"/>
                <a:gd name="connsiteY4" fmla="*/ 1635125 h 3121401"/>
                <a:gd name="connsiteX5" fmla="*/ 1158875 w 5638800"/>
                <a:gd name="connsiteY5" fmla="*/ 2028825 h 3121401"/>
                <a:gd name="connsiteX6" fmla="*/ 1403350 w 5638800"/>
                <a:gd name="connsiteY6" fmla="*/ 2355850 h 3121401"/>
                <a:gd name="connsiteX7" fmla="*/ 1654175 w 5638800"/>
                <a:gd name="connsiteY7" fmla="*/ 2635250 h 3121401"/>
                <a:gd name="connsiteX8" fmla="*/ 1908175 w 5638800"/>
                <a:gd name="connsiteY8" fmla="*/ 2870200 h 3121401"/>
                <a:gd name="connsiteX9" fmla="*/ 2124075 w 5638800"/>
                <a:gd name="connsiteY9" fmla="*/ 3035300 h 3121401"/>
                <a:gd name="connsiteX10" fmla="*/ 2286000 w 5638800"/>
                <a:gd name="connsiteY10" fmla="*/ 3101975 h 3121401"/>
                <a:gd name="connsiteX11" fmla="*/ 2409825 w 5638800"/>
                <a:gd name="connsiteY11" fmla="*/ 3121025 h 3121401"/>
                <a:gd name="connsiteX12" fmla="*/ 2574925 w 5638800"/>
                <a:gd name="connsiteY12" fmla="*/ 3089275 h 3121401"/>
                <a:gd name="connsiteX13" fmla="*/ 2733675 w 5638800"/>
                <a:gd name="connsiteY13" fmla="*/ 3038475 h 3121401"/>
                <a:gd name="connsiteX14" fmla="*/ 2914650 w 5638800"/>
                <a:gd name="connsiteY14" fmla="*/ 2952750 h 3121401"/>
                <a:gd name="connsiteX15" fmla="*/ 3114675 w 5638800"/>
                <a:gd name="connsiteY15" fmla="*/ 2844800 h 3121401"/>
                <a:gd name="connsiteX16" fmla="*/ 3448050 w 5638800"/>
                <a:gd name="connsiteY16" fmla="*/ 2641600 h 3121401"/>
                <a:gd name="connsiteX17" fmla="*/ 3705225 w 5638800"/>
                <a:gd name="connsiteY17" fmla="*/ 2470150 h 3121401"/>
                <a:gd name="connsiteX18" fmla="*/ 4016375 w 5638800"/>
                <a:gd name="connsiteY18" fmla="*/ 2232025 h 3121401"/>
                <a:gd name="connsiteX19" fmla="*/ 4406900 w 5638800"/>
                <a:gd name="connsiteY19" fmla="*/ 1898650 h 3121401"/>
                <a:gd name="connsiteX20" fmla="*/ 4778375 w 5638800"/>
                <a:gd name="connsiteY20" fmla="*/ 1539875 h 3121401"/>
                <a:gd name="connsiteX21" fmla="*/ 5073650 w 5638800"/>
                <a:gd name="connsiteY21" fmla="*/ 1228725 h 3121401"/>
                <a:gd name="connsiteX22" fmla="*/ 5362575 w 5638800"/>
                <a:gd name="connsiteY22" fmla="*/ 898525 h 3121401"/>
                <a:gd name="connsiteX23" fmla="*/ 5638800 w 5638800"/>
                <a:gd name="connsiteY23" fmla="*/ 571500 h 3121401"/>
                <a:gd name="connsiteX0" fmla="*/ 0 w 5638800"/>
                <a:gd name="connsiteY0" fmla="*/ 0 h 3126628"/>
                <a:gd name="connsiteX1" fmla="*/ 171450 w 5638800"/>
                <a:gd name="connsiteY1" fmla="*/ 358775 h 3126628"/>
                <a:gd name="connsiteX2" fmla="*/ 374650 w 5638800"/>
                <a:gd name="connsiteY2" fmla="*/ 746125 h 3126628"/>
                <a:gd name="connsiteX3" fmla="*/ 612775 w 5638800"/>
                <a:gd name="connsiteY3" fmla="*/ 1184275 h 3126628"/>
                <a:gd name="connsiteX4" fmla="*/ 882650 w 5638800"/>
                <a:gd name="connsiteY4" fmla="*/ 1635125 h 3126628"/>
                <a:gd name="connsiteX5" fmla="*/ 1158875 w 5638800"/>
                <a:gd name="connsiteY5" fmla="*/ 2028825 h 3126628"/>
                <a:gd name="connsiteX6" fmla="*/ 1403350 w 5638800"/>
                <a:gd name="connsiteY6" fmla="*/ 2355850 h 3126628"/>
                <a:gd name="connsiteX7" fmla="*/ 1654175 w 5638800"/>
                <a:gd name="connsiteY7" fmla="*/ 2635250 h 3126628"/>
                <a:gd name="connsiteX8" fmla="*/ 1908175 w 5638800"/>
                <a:gd name="connsiteY8" fmla="*/ 2870200 h 3126628"/>
                <a:gd name="connsiteX9" fmla="*/ 2124075 w 5638800"/>
                <a:gd name="connsiteY9" fmla="*/ 3035300 h 3126628"/>
                <a:gd name="connsiteX10" fmla="*/ 2286000 w 5638800"/>
                <a:gd name="connsiteY10" fmla="*/ 3117850 h 3126628"/>
                <a:gd name="connsiteX11" fmla="*/ 2409825 w 5638800"/>
                <a:gd name="connsiteY11" fmla="*/ 3121025 h 3126628"/>
                <a:gd name="connsiteX12" fmla="*/ 2574925 w 5638800"/>
                <a:gd name="connsiteY12" fmla="*/ 3089275 h 3126628"/>
                <a:gd name="connsiteX13" fmla="*/ 2733675 w 5638800"/>
                <a:gd name="connsiteY13" fmla="*/ 3038475 h 3126628"/>
                <a:gd name="connsiteX14" fmla="*/ 2914650 w 5638800"/>
                <a:gd name="connsiteY14" fmla="*/ 2952750 h 3126628"/>
                <a:gd name="connsiteX15" fmla="*/ 3114675 w 5638800"/>
                <a:gd name="connsiteY15" fmla="*/ 2844800 h 3126628"/>
                <a:gd name="connsiteX16" fmla="*/ 3448050 w 5638800"/>
                <a:gd name="connsiteY16" fmla="*/ 2641600 h 3126628"/>
                <a:gd name="connsiteX17" fmla="*/ 3705225 w 5638800"/>
                <a:gd name="connsiteY17" fmla="*/ 2470150 h 3126628"/>
                <a:gd name="connsiteX18" fmla="*/ 4016375 w 5638800"/>
                <a:gd name="connsiteY18" fmla="*/ 2232025 h 3126628"/>
                <a:gd name="connsiteX19" fmla="*/ 4406900 w 5638800"/>
                <a:gd name="connsiteY19" fmla="*/ 1898650 h 3126628"/>
                <a:gd name="connsiteX20" fmla="*/ 4778375 w 5638800"/>
                <a:gd name="connsiteY20" fmla="*/ 1539875 h 3126628"/>
                <a:gd name="connsiteX21" fmla="*/ 5073650 w 5638800"/>
                <a:gd name="connsiteY21" fmla="*/ 1228725 h 3126628"/>
                <a:gd name="connsiteX22" fmla="*/ 5362575 w 5638800"/>
                <a:gd name="connsiteY22" fmla="*/ 898525 h 3126628"/>
                <a:gd name="connsiteX23" fmla="*/ 5638800 w 5638800"/>
                <a:gd name="connsiteY23" fmla="*/ 571500 h 3126628"/>
                <a:gd name="connsiteX0" fmla="*/ 0 w 5638800"/>
                <a:gd name="connsiteY0" fmla="*/ 0 h 3121767"/>
                <a:gd name="connsiteX1" fmla="*/ 171450 w 5638800"/>
                <a:gd name="connsiteY1" fmla="*/ 358775 h 3121767"/>
                <a:gd name="connsiteX2" fmla="*/ 374650 w 5638800"/>
                <a:gd name="connsiteY2" fmla="*/ 746125 h 3121767"/>
                <a:gd name="connsiteX3" fmla="*/ 612775 w 5638800"/>
                <a:gd name="connsiteY3" fmla="*/ 1184275 h 3121767"/>
                <a:gd name="connsiteX4" fmla="*/ 882650 w 5638800"/>
                <a:gd name="connsiteY4" fmla="*/ 1635125 h 3121767"/>
                <a:gd name="connsiteX5" fmla="*/ 1158875 w 5638800"/>
                <a:gd name="connsiteY5" fmla="*/ 2028825 h 3121767"/>
                <a:gd name="connsiteX6" fmla="*/ 1403350 w 5638800"/>
                <a:gd name="connsiteY6" fmla="*/ 2355850 h 3121767"/>
                <a:gd name="connsiteX7" fmla="*/ 1654175 w 5638800"/>
                <a:gd name="connsiteY7" fmla="*/ 2635250 h 3121767"/>
                <a:gd name="connsiteX8" fmla="*/ 1908175 w 5638800"/>
                <a:gd name="connsiteY8" fmla="*/ 2870200 h 3121767"/>
                <a:gd name="connsiteX9" fmla="*/ 2124075 w 5638800"/>
                <a:gd name="connsiteY9" fmla="*/ 3035300 h 3121767"/>
                <a:gd name="connsiteX10" fmla="*/ 2282825 w 5638800"/>
                <a:gd name="connsiteY10" fmla="*/ 3105150 h 3121767"/>
                <a:gd name="connsiteX11" fmla="*/ 2409825 w 5638800"/>
                <a:gd name="connsiteY11" fmla="*/ 3121025 h 3121767"/>
                <a:gd name="connsiteX12" fmla="*/ 2574925 w 5638800"/>
                <a:gd name="connsiteY12" fmla="*/ 3089275 h 3121767"/>
                <a:gd name="connsiteX13" fmla="*/ 2733675 w 5638800"/>
                <a:gd name="connsiteY13" fmla="*/ 3038475 h 3121767"/>
                <a:gd name="connsiteX14" fmla="*/ 2914650 w 5638800"/>
                <a:gd name="connsiteY14" fmla="*/ 2952750 h 3121767"/>
                <a:gd name="connsiteX15" fmla="*/ 3114675 w 5638800"/>
                <a:gd name="connsiteY15" fmla="*/ 2844800 h 3121767"/>
                <a:gd name="connsiteX16" fmla="*/ 3448050 w 5638800"/>
                <a:gd name="connsiteY16" fmla="*/ 2641600 h 3121767"/>
                <a:gd name="connsiteX17" fmla="*/ 3705225 w 5638800"/>
                <a:gd name="connsiteY17" fmla="*/ 2470150 h 3121767"/>
                <a:gd name="connsiteX18" fmla="*/ 4016375 w 5638800"/>
                <a:gd name="connsiteY18" fmla="*/ 2232025 h 3121767"/>
                <a:gd name="connsiteX19" fmla="*/ 4406900 w 5638800"/>
                <a:gd name="connsiteY19" fmla="*/ 1898650 h 3121767"/>
                <a:gd name="connsiteX20" fmla="*/ 4778375 w 5638800"/>
                <a:gd name="connsiteY20" fmla="*/ 1539875 h 3121767"/>
                <a:gd name="connsiteX21" fmla="*/ 5073650 w 5638800"/>
                <a:gd name="connsiteY21" fmla="*/ 1228725 h 3121767"/>
                <a:gd name="connsiteX22" fmla="*/ 5362575 w 5638800"/>
                <a:gd name="connsiteY22" fmla="*/ 898525 h 3121767"/>
                <a:gd name="connsiteX23" fmla="*/ 5638800 w 5638800"/>
                <a:gd name="connsiteY23" fmla="*/ 571500 h 31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638800" h="3121767">
                  <a:moveTo>
                    <a:pt x="0" y="0"/>
                  </a:moveTo>
                  <a:cubicBezTo>
                    <a:pt x="54504" y="117210"/>
                    <a:pt x="109008" y="234421"/>
                    <a:pt x="171450" y="358775"/>
                  </a:cubicBezTo>
                  <a:cubicBezTo>
                    <a:pt x="233892" y="483129"/>
                    <a:pt x="301096" y="608542"/>
                    <a:pt x="374650" y="746125"/>
                  </a:cubicBezTo>
                  <a:cubicBezTo>
                    <a:pt x="448204" y="883708"/>
                    <a:pt x="528108" y="1036108"/>
                    <a:pt x="612775" y="1184275"/>
                  </a:cubicBezTo>
                  <a:cubicBezTo>
                    <a:pt x="697442" y="1332442"/>
                    <a:pt x="791633" y="1494367"/>
                    <a:pt x="882650" y="1635125"/>
                  </a:cubicBezTo>
                  <a:cubicBezTo>
                    <a:pt x="973667" y="1775883"/>
                    <a:pt x="1072092" y="1908704"/>
                    <a:pt x="1158875" y="2028825"/>
                  </a:cubicBezTo>
                  <a:cubicBezTo>
                    <a:pt x="1245658" y="2148946"/>
                    <a:pt x="1320800" y="2254779"/>
                    <a:pt x="1403350" y="2355850"/>
                  </a:cubicBezTo>
                  <a:cubicBezTo>
                    <a:pt x="1485900" y="2456921"/>
                    <a:pt x="1570038" y="2549525"/>
                    <a:pt x="1654175" y="2635250"/>
                  </a:cubicBezTo>
                  <a:cubicBezTo>
                    <a:pt x="1738313" y="2720975"/>
                    <a:pt x="1829858" y="2803525"/>
                    <a:pt x="1908175" y="2870200"/>
                  </a:cubicBezTo>
                  <a:cubicBezTo>
                    <a:pt x="1986492" y="2936875"/>
                    <a:pt x="2061633" y="2996142"/>
                    <a:pt x="2124075" y="3035300"/>
                  </a:cubicBezTo>
                  <a:cubicBezTo>
                    <a:pt x="2186517" y="3074458"/>
                    <a:pt x="2235200" y="3090863"/>
                    <a:pt x="2282825" y="3105150"/>
                  </a:cubicBezTo>
                  <a:cubicBezTo>
                    <a:pt x="2330450" y="3119437"/>
                    <a:pt x="2361142" y="3123671"/>
                    <a:pt x="2409825" y="3121025"/>
                  </a:cubicBezTo>
                  <a:cubicBezTo>
                    <a:pt x="2458508" y="3118379"/>
                    <a:pt x="2520950" y="3103033"/>
                    <a:pt x="2574925" y="3089275"/>
                  </a:cubicBezTo>
                  <a:cubicBezTo>
                    <a:pt x="2628900" y="3075517"/>
                    <a:pt x="2677054" y="3061229"/>
                    <a:pt x="2733675" y="3038475"/>
                  </a:cubicBezTo>
                  <a:cubicBezTo>
                    <a:pt x="2790296" y="3015721"/>
                    <a:pt x="2851150" y="2985029"/>
                    <a:pt x="2914650" y="2952750"/>
                  </a:cubicBezTo>
                  <a:cubicBezTo>
                    <a:pt x="2978150" y="2920471"/>
                    <a:pt x="3025775" y="2896658"/>
                    <a:pt x="3114675" y="2844800"/>
                  </a:cubicBezTo>
                  <a:cubicBezTo>
                    <a:pt x="3203575" y="2792942"/>
                    <a:pt x="3349625" y="2704042"/>
                    <a:pt x="3448050" y="2641600"/>
                  </a:cubicBezTo>
                  <a:cubicBezTo>
                    <a:pt x="3546475" y="2579158"/>
                    <a:pt x="3610504" y="2538413"/>
                    <a:pt x="3705225" y="2470150"/>
                  </a:cubicBezTo>
                  <a:cubicBezTo>
                    <a:pt x="3799946" y="2401888"/>
                    <a:pt x="3899429" y="2327275"/>
                    <a:pt x="4016375" y="2232025"/>
                  </a:cubicBezTo>
                  <a:cubicBezTo>
                    <a:pt x="4133321" y="2136775"/>
                    <a:pt x="4279900" y="2014008"/>
                    <a:pt x="4406900" y="1898650"/>
                  </a:cubicBezTo>
                  <a:cubicBezTo>
                    <a:pt x="4533900" y="1783292"/>
                    <a:pt x="4667250" y="1651529"/>
                    <a:pt x="4778375" y="1539875"/>
                  </a:cubicBezTo>
                  <a:cubicBezTo>
                    <a:pt x="4889500" y="1428221"/>
                    <a:pt x="4976284" y="1335616"/>
                    <a:pt x="5073650" y="1228725"/>
                  </a:cubicBezTo>
                  <a:cubicBezTo>
                    <a:pt x="5171016" y="1121834"/>
                    <a:pt x="5268383" y="1008063"/>
                    <a:pt x="5362575" y="898525"/>
                  </a:cubicBezTo>
                  <a:cubicBezTo>
                    <a:pt x="5456767" y="788988"/>
                    <a:pt x="5547783" y="680244"/>
                    <a:pt x="5638800" y="571500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CC78214-B1C0-357D-97AF-66F5D20D2169}"/>
                </a:ext>
              </a:extLst>
            </p:cNvPr>
            <p:cNvSpPr/>
            <p:nvPr/>
          </p:nvSpPr>
          <p:spPr>
            <a:xfrm>
              <a:off x="7355072" y="4265939"/>
              <a:ext cx="4497221" cy="1464281"/>
            </a:xfrm>
            <a:custGeom>
              <a:avLst/>
              <a:gdLst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43100 w 5670550"/>
                <a:gd name="connsiteY7" fmla="*/ 1727200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74825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60625 w 5670550"/>
                <a:gd name="connsiteY10" fmla="*/ 168275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82825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0550" h="1846313">
                  <a:moveTo>
                    <a:pt x="0" y="1727200"/>
                  </a:moveTo>
                  <a:cubicBezTo>
                    <a:pt x="73554" y="1743869"/>
                    <a:pt x="147108" y="1760538"/>
                    <a:pt x="231775" y="1774825"/>
                  </a:cubicBezTo>
                  <a:cubicBezTo>
                    <a:pt x="316442" y="1789112"/>
                    <a:pt x="416983" y="1803400"/>
                    <a:pt x="508000" y="1812925"/>
                  </a:cubicBezTo>
                  <a:cubicBezTo>
                    <a:pt x="599017" y="1822450"/>
                    <a:pt x="691621" y="1827742"/>
                    <a:pt x="777875" y="1831975"/>
                  </a:cubicBezTo>
                  <a:cubicBezTo>
                    <a:pt x="864129" y="1836208"/>
                    <a:pt x="922867" y="1839383"/>
                    <a:pt x="1025525" y="1838325"/>
                  </a:cubicBezTo>
                  <a:cubicBezTo>
                    <a:pt x="1128183" y="1837267"/>
                    <a:pt x="1280054" y="1834621"/>
                    <a:pt x="1393825" y="1825625"/>
                  </a:cubicBezTo>
                  <a:cubicBezTo>
                    <a:pt x="1507596" y="1816629"/>
                    <a:pt x="1622425" y="1799167"/>
                    <a:pt x="1708150" y="1784350"/>
                  </a:cubicBezTo>
                  <a:cubicBezTo>
                    <a:pt x="1793875" y="1769533"/>
                    <a:pt x="1845204" y="1751012"/>
                    <a:pt x="1908175" y="1736725"/>
                  </a:cubicBezTo>
                  <a:cubicBezTo>
                    <a:pt x="1971146" y="1722438"/>
                    <a:pt x="2023533" y="1708679"/>
                    <a:pt x="2085975" y="1698625"/>
                  </a:cubicBezTo>
                  <a:cubicBezTo>
                    <a:pt x="2148417" y="1688571"/>
                    <a:pt x="2221971" y="1677458"/>
                    <a:pt x="2282825" y="1676400"/>
                  </a:cubicBezTo>
                  <a:cubicBezTo>
                    <a:pt x="2343679" y="1675342"/>
                    <a:pt x="2392363" y="1682221"/>
                    <a:pt x="2451100" y="1692275"/>
                  </a:cubicBezTo>
                  <a:cubicBezTo>
                    <a:pt x="2509837" y="1702329"/>
                    <a:pt x="2577042" y="1720850"/>
                    <a:pt x="2635250" y="1736725"/>
                  </a:cubicBezTo>
                  <a:cubicBezTo>
                    <a:pt x="2693458" y="1752600"/>
                    <a:pt x="2735792" y="1772179"/>
                    <a:pt x="2800350" y="1787525"/>
                  </a:cubicBezTo>
                  <a:cubicBezTo>
                    <a:pt x="2864908" y="1802871"/>
                    <a:pt x="2951163" y="1819275"/>
                    <a:pt x="3022600" y="1828800"/>
                  </a:cubicBezTo>
                  <a:cubicBezTo>
                    <a:pt x="3094038" y="1838325"/>
                    <a:pt x="3154892" y="1842558"/>
                    <a:pt x="3228975" y="1844675"/>
                  </a:cubicBezTo>
                  <a:cubicBezTo>
                    <a:pt x="3303058" y="1846792"/>
                    <a:pt x="3394075" y="1847850"/>
                    <a:pt x="3467100" y="1841500"/>
                  </a:cubicBezTo>
                  <a:cubicBezTo>
                    <a:pt x="3540125" y="1835150"/>
                    <a:pt x="3594629" y="1825625"/>
                    <a:pt x="3667125" y="1806575"/>
                  </a:cubicBezTo>
                  <a:cubicBezTo>
                    <a:pt x="3739621" y="1787525"/>
                    <a:pt x="3818467" y="1761596"/>
                    <a:pt x="3902075" y="1727200"/>
                  </a:cubicBezTo>
                  <a:cubicBezTo>
                    <a:pt x="3985683" y="1692804"/>
                    <a:pt x="4081992" y="1648354"/>
                    <a:pt x="4168775" y="1600200"/>
                  </a:cubicBezTo>
                  <a:cubicBezTo>
                    <a:pt x="4255558" y="1552046"/>
                    <a:pt x="4348692" y="1490662"/>
                    <a:pt x="4422775" y="1438275"/>
                  </a:cubicBezTo>
                  <a:cubicBezTo>
                    <a:pt x="4496858" y="1385888"/>
                    <a:pt x="4545542" y="1345142"/>
                    <a:pt x="4613275" y="1285875"/>
                  </a:cubicBezTo>
                  <a:cubicBezTo>
                    <a:pt x="4681008" y="1226608"/>
                    <a:pt x="4756150" y="1157287"/>
                    <a:pt x="4829175" y="1082675"/>
                  </a:cubicBezTo>
                  <a:cubicBezTo>
                    <a:pt x="4902200" y="1008062"/>
                    <a:pt x="4990571" y="906992"/>
                    <a:pt x="5051425" y="838200"/>
                  </a:cubicBezTo>
                  <a:cubicBezTo>
                    <a:pt x="5112279" y="769408"/>
                    <a:pt x="5142971" y="732367"/>
                    <a:pt x="5194300" y="669925"/>
                  </a:cubicBezTo>
                  <a:cubicBezTo>
                    <a:pt x="5245629" y="607483"/>
                    <a:pt x="5299075" y="544512"/>
                    <a:pt x="5359400" y="463550"/>
                  </a:cubicBezTo>
                  <a:cubicBezTo>
                    <a:pt x="5419725" y="382587"/>
                    <a:pt x="5504392" y="261408"/>
                    <a:pt x="5556250" y="184150"/>
                  </a:cubicBezTo>
                  <a:cubicBezTo>
                    <a:pt x="5608108" y="106892"/>
                    <a:pt x="5639329" y="53446"/>
                    <a:pt x="5670550" y="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79F1804-0647-D5D9-35B5-9A1BE7025B18}"/>
                </a:ext>
              </a:extLst>
            </p:cNvPr>
            <p:cNvSpPr/>
            <p:nvPr/>
          </p:nvSpPr>
          <p:spPr>
            <a:xfrm>
              <a:off x="9242082" y="5301518"/>
              <a:ext cx="1761983" cy="425000"/>
            </a:xfrm>
            <a:custGeom>
              <a:avLst/>
              <a:gdLst>
                <a:gd name="connsiteX0" fmla="*/ 0 w 1794934"/>
                <a:gd name="connsiteY0" fmla="*/ 292100 h 425000"/>
                <a:gd name="connsiteX1" fmla="*/ 169334 w 1794934"/>
                <a:gd name="connsiteY1" fmla="*/ 309034 h 425000"/>
                <a:gd name="connsiteX2" fmla="*/ 338667 w 1794934"/>
                <a:gd name="connsiteY2" fmla="*/ 364067 h 425000"/>
                <a:gd name="connsiteX3" fmla="*/ 512234 w 1794934"/>
                <a:gd name="connsiteY3" fmla="*/ 406400 h 425000"/>
                <a:gd name="connsiteX4" fmla="*/ 719667 w 1794934"/>
                <a:gd name="connsiteY4" fmla="*/ 423334 h 425000"/>
                <a:gd name="connsiteX5" fmla="*/ 889000 w 1794934"/>
                <a:gd name="connsiteY5" fmla="*/ 419100 h 425000"/>
                <a:gd name="connsiteX6" fmla="*/ 1138767 w 1794934"/>
                <a:gd name="connsiteY6" fmla="*/ 376767 h 425000"/>
                <a:gd name="connsiteX7" fmla="*/ 1388534 w 1794934"/>
                <a:gd name="connsiteY7" fmla="*/ 270934 h 425000"/>
                <a:gd name="connsiteX8" fmla="*/ 1617134 w 1794934"/>
                <a:gd name="connsiteY8" fmla="*/ 139700 h 425000"/>
                <a:gd name="connsiteX9" fmla="*/ 1794934 w 1794934"/>
                <a:gd name="connsiteY9" fmla="*/ 0 h 425000"/>
                <a:gd name="connsiteX0" fmla="*/ 0 w 1721385"/>
                <a:gd name="connsiteY0" fmla="*/ 299629 h 425000"/>
                <a:gd name="connsiteX1" fmla="*/ 95785 w 1721385"/>
                <a:gd name="connsiteY1" fmla="*/ 309034 h 425000"/>
                <a:gd name="connsiteX2" fmla="*/ 265118 w 1721385"/>
                <a:gd name="connsiteY2" fmla="*/ 364067 h 425000"/>
                <a:gd name="connsiteX3" fmla="*/ 438685 w 1721385"/>
                <a:gd name="connsiteY3" fmla="*/ 406400 h 425000"/>
                <a:gd name="connsiteX4" fmla="*/ 646118 w 1721385"/>
                <a:gd name="connsiteY4" fmla="*/ 423334 h 425000"/>
                <a:gd name="connsiteX5" fmla="*/ 815451 w 1721385"/>
                <a:gd name="connsiteY5" fmla="*/ 419100 h 425000"/>
                <a:gd name="connsiteX6" fmla="*/ 1065218 w 1721385"/>
                <a:gd name="connsiteY6" fmla="*/ 376767 h 425000"/>
                <a:gd name="connsiteX7" fmla="*/ 1314985 w 1721385"/>
                <a:gd name="connsiteY7" fmla="*/ 270934 h 425000"/>
                <a:gd name="connsiteX8" fmla="*/ 1543585 w 1721385"/>
                <a:gd name="connsiteY8" fmla="*/ 139700 h 425000"/>
                <a:gd name="connsiteX9" fmla="*/ 1721385 w 1721385"/>
                <a:gd name="connsiteY9" fmla="*/ 0 h 42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85" h="425000">
                  <a:moveTo>
                    <a:pt x="0" y="299629"/>
                  </a:moveTo>
                  <a:cubicBezTo>
                    <a:pt x="56445" y="302099"/>
                    <a:pt x="51599" y="298294"/>
                    <a:pt x="95785" y="309034"/>
                  </a:cubicBezTo>
                  <a:cubicBezTo>
                    <a:pt x="139971" y="319774"/>
                    <a:pt x="207968" y="347839"/>
                    <a:pt x="265118" y="364067"/>
                  </a:cubicBezTo>
                  <a:cubicBezTo>
                    <a:pt x="322268" y="380295"/>
                    <a:pt x="375185" y="396522"/>
                    <a:pt x="438685" y="406400"/>
                  </a:cubicBezTo>
                  <a:cubicBezTo>
                    <a:pt x="502185" y="416278"/>
                    <a:pt x="583324" y="421217"/>
                    <a:pt x="646118" y="423334"/>
                  </a:cubicBezTo>
                  <a:cubicBezTo>
                    <a:pt x="708912" y="425451"/>
                    <a:pt x="745601" y="426861"/>
                    <a:pt x="815451" y="419100"/>
                  </a:cubicBezTo>
                  <a:cubicBezTo>
                    <a:pt x="885301" y="411339"/>
                    <a:pt x="981962" y="401461"/>
                    <a:pt x="1065218" y="376767"/>
                  </a:cubicBezTo>
                  <a:cubicBezTo>
                    <a:pt x="1148474" y="352073"/>
                    <a:pt x="1235257" y="310445"/>
                    <a:pt x="1314985" y="270934"/>
                  </a:cubicBezTo>
                  <a:cubicBezTo>
                    <a:pt x="1394713" y="231423"/>
                    <a:pt x="1475852" y="184856"/>
                    <a:pt x="1543585" y="139700"/>
                  </a:cubicBezTo>
                  <a:cubicBezTo>
                    <a:pt x="1611318" y="94544"/>
                    <a:pt x="1666351" y="47272"/>
                    <a:pt x="1721385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D15EBB-3E92-09E6-FA09-A10C509E5022}"/>
                </a:ext>
              </a:extLst>
            </p:cNvPr>
            <p:cNvSpPr/>
            <p:nvPr/>
          </p:nvSpPr>
          <p:spPr>
            <a:xfrm>
              <a:off x="11001366" y="4856576"/>
              <a:ext cx="426137" cy="441232"/>
            </a:xfrm>
            <a:custGeom>
              <a:avLst/>
              <a:gdLst>
                <a:gd name="connsiteX0" fmla="*/ 0 w 670560"/>
                <a:gd name="connsiteY0" fmla="*/ 746760 h 746760"/>
                <a:gd name="connsiteX1" fmla="*/ 213360 w 670560"/>
                <a:gd name="connsiteY1" fmla="*/ 548640 h 746760"/>
                <a:gd name="connsiteX2" fmla="*/ 480060 w 670560"/>
                <a:gd name="connsiteY2" fmla="*/ 243840 h 746760"/>
                <a:gd name="connsiteX3" fmla="*/ 670560 w 670560"/>
                <a:gd name="connsiteY3" fmla="*/ 0 h 746760"/>
                <a:gd name="connsiteX0" fmla="*/ 0 w 498581"/>
                <a:gd name="connsiteY0" fmla="*/ 524822 h 524822"/>
                <a:gd name="connsiteX1" fmla="*/ 213360 w 498581"/>
                <a:gd name="connsiteY1" fmla="*/ 326702 h 524822"/>
                <a:gd name="connsiteX2" fmla="*/ 480060 w 498581"/>
                <a:gd name="connsiteY2" fmla="*/ 21902 h 524822"/>
                <a:gd name="connsiteX3" fmla="*/ 426137 w 498581"/>
                <a:gd name="connsiteY3" fmla="*/ 83590 h 524822"/>
                <a:gd name="connsiteX0" fmla="*/ 0 w 426137"/>
                <a:gd name="connsiteY0" fmla="*/ 441232 h 441232"/>
                <a:gd name="connsiteX1" fmla="*/ 213360 w 426137"/>
                <a:gd name="connsiteY1" fmla="*/ 243112 h 441232"/>
                <a:gd name="connsiteX2" fmla="*/ 426137 w 426137"/>
                <a:gd name="connsiteY2" fmla="*/ 0 h 44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137" h="441232">
                  <a:moveTo>
                    <a:pt x="0" y="441232"/>
                  </a:moveTo>
                  <a:cubicBezTo>
                    <a:pt x="66675" y="384082"/>
                    <a:pt x="142337" y="316651"/>
                    <a:pt x="213360" y="243112"/>
                  </a:cubicBezTo>
                  <a:cubicBezTo>
                    <a:pt x="284383" y="169573"/>
                    <a:pt x="381809" y="50648"/>
                    <a:pt x="426137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F3BF0B5-2E69-93B8-9FEF-6A4E1FFF5185}"/>
                </a:ext>
              </a:extLst>
            </p:cNvPr>
            <p:cNvSpPr/>
            <p:nvPr/>
          </p:nvSpPr>
          <p:spPr>
            <a:xfrm>
              <a:off x="9297576" y="4506591"/>
              <a:ext cx="1504361" cy="912315"/>
            </a:xfrm>
            <a:custGeom>
              <a:avLst/>
              <a:gdLst>
                <a:gd name="connsiteX0" fmla="*/ 10473 w 1871023"/>
                <a:gd name="connsiteY0" fmla="*/ 1149350 h 1175482"/>
                <a:gd name="connsiteX1" fmla="*/ 73973 w 1871023"/>
                <a:gd name="connsiteY1" fmla="*/ 1162050 h 1175482"/>
                <a:gd name="connsiteX2" fmla="*/ 562923 w 1871023"/>
                <a:gd name="connsiteY2" fmla="*/ 984250 h 1175482"/>
                <a:gd name="connsiteX3" fmla="*/ 1216973 w 1871023"/>
                <a:gd name="connsiteY3" fmla="*/ 571500 h 1175482"/>
                <a:gd name="connsiteX4" fmla="*/ 1871023 w 1871023"/>
                <a:gd name="connsiteY4" fmla="*/ 0 h 1175482"/>
                <a:gd name="connsiteX0" fmla="*/ 0 w 1797050"/>
                <a:gd name="connsiteY0" fmla="*/ 1162050 h 1162050"/>
                <a:gd name="connsiteX1" fmla="*/ 488950 w 1797050"/>
                <a:gd name="connsiteY1" fmla="*/ 984250 h 1162050"/>
                <a:gd name="connsiteX2" fmla="*/ 1143000 w 1797050"/>
                <a:gd name="connsiteY2" fmla="*/ 571500 h 1162050"/>
                <a:gd name="connsiteX3" fmla="*/ 1797050 w 1797050"/>
                <a:gd name="connsiteY3" fmla="*/ 0 h 1162050"/>
                <a:gd name="connsiteX0" fmla="*/ 0 w 1766936"/>
                <a:gd name="connsiteY0" fmla="*/ 1177107 h 1177107"/>
                <a:gd name="connsiteX1" fmla="*/ 458836 w 1766936"/>
                <a:gd name="connsiteY1" fmla="*/ 984250 h 1177107"/>
                <a:gd name="connsiteX2" fmla="*/ 1112886 w 1766936"/>
                <a:gd name="connsiteY2" fmla="*/ 571500 h 1177107"/>
                <a:gd name="connsiteX3" fmla="*/ 1766936 w 1766936"/>
                <a:gd name="connsiteY3" fmla="*/ 0 h 1177107"/>
                <a:gd name="connsiteX0" fmla="*/ 0 w 1789521"/>
                <a:gd name="connsiteY0" fmla="*/ 1177107 h 1177107"/>
                <a:gd name="connsiteX1" fmla="*/ 481421 w 1789521"/>
                <a:gd name="connsiteY1" fmla="*/ 984250 h 1177107"/>
                <a:gd name="connsiteX2" fmla="*/ 1135471 w 1789521"/>
                <a:gd name="connsiteY2" fmla="*/ 571500 h 1177107"/>
                <a:gd name="connsiteX3" fmla="*/ 1789521 w 1789521"/>
                <a:gd name="connsiteY3" fmla="*/ 0 h 1177107"/>
                <a:gd name="connsiteX0" fmla="*/ 0 w 1504361"/>
                <a:gd name="connsiteY0" fmla="*/ 912316 h 912316"/>
                <a:gd name="connsiteX1" fmla="*/ 481421 w 1504361"/>
                <a:gd name="connsiteY1" fmla="*/ 719459 h 912316"/>
                <a:gd name="connsiteX2" fmla="*/ 1135471 w 1504361"/>
                <a:gd name="connsiteY2" fmla="*/ 306709 h 912316"/>
                <a:gd name="connsiteX3" fmla="*/ 1504361 w 1504361"/>
                <a:gd name="connsiteY3" fmla="*/ 0 h 91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4361" h="912316">
                  <a:moveTo>
                    <a:pt x="0" y="912316"/>
                  </a:moveTo>
                  <a:cubicBezTo>
                    <a:pt x="92075" y="884799"/>
                    <a:pt x="292176" y="820393"/>
                    <a:pt x="481421" y="719459"/>
                  </a:cubicBezTo>
                  <a:cubicBezTo>
                    <a:pt x="670666" y="618525"/>
                    <a:pt x="917454" y="470751"/>
                    <a:pt x="1135471" y="306709"/>
                  </a:cubicBezTo>
                  <a:cubicBezTo>
                    <a:pt x="1353488" y="142667"/>
                    <a:pt x="1286344" y="203729"/>
                    <a:pt x="1504361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D4CDA81-C8AA-47C3-45BF-4B61E112D767}"/>
                  </a:ext>
                </a:extLst>
              </p:cNvPr>
              <p:cNvSpPr txBox="1"/>
              <p:nvPr/>
            </p:nvSpPr>
            <p:spPr>
              <a:xfrm>
                <a:off x="5017995" y="6213534"/>
                <a:ext cx="2895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D5A354-C1CE-610D-6FD7-341FB1F7E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995" y="6213534"/>
                <a:ext cx="289566" cy="369332"/>
              </a:xfrm>
              <a:prstGeom prst="rect">
                <a:avLst/>
              </a:prstGeom>
              <a:blipFill>
                <a:blip r:embed="rId2"/>
                <a:stretch>
                  <a:fillRect l="-20833" r="-1875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>
            <a:extLst>
              <a:ext uri="{FF2B5EF4-FFF2-40B4-BE49-F238E27FC236}">
                <a16:creationId xmlns:a16="http://schemas.microsoft.com/office/drawing/2014/main" id="{143D3B6B-B297-EBED-2176-E98F97C7997A}"/>
              </a:ext>
            </a:extLst>
          </p:cNvPr>
          <p:cNvSpPr/>
          <p:nvPr/>
        </p:nvSpPr>
        <p:spPr>
          <a:xfrm>
            <a:off x="4516863" y="4752070"/>
            <a:ext cx="188632" cy="1886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758C10A-9F82-1EEA-0ABF-0CD21C223FA9}"/>
              </a:ext>
            </a:extLst>
          </p:cNvPr>
          <p:cNvSpPr/>
          <p:nvPr/>
        </p:nvSpPr>
        <p:spPr>
          <a:xfrm>
            <a:off x="3940262" y="4410233"/>
            <a:ext cx="188632" cy="1886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439838-AB0E-C0D3-0928-5482C0F851A8}"/>
              </a:ext>
            </a:extLst>
          </p:cNvPr>
          <p:cNvSpPr txBox="1"/>
          <p:nvPr/>
        </p:nvSpPr>
        <p:spPr>
          <a:xfrm>
            <a:off x="1538689" y="5723976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Real trajectory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1D8F6D-9BC3-82F4-A59E-E2DB40186B4D}"/>
              </a:ext>
            </a:extLst>
          </p:cNvPr>
          <p:cNvSpPr txBox="1"/>
          <p:nvPr/>
        </p:nvSpPr>
        <p:spPr>
          <a:xfrm>
            <a:off x="1841447" y="4540592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Aux. trajectory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7D4DC7-6FA2-FA55-466E-B5353DDE793D}"/>
              </a:ext>
            </a:extLst>
          </p:cNvPr>
          <p:cNvSpPr txBox="1"/>
          <p:nvPr/>
        </p:nvSpPr>
        <p:spPr>
          <a:xfrm>
            <a:off x="646981" y="2455082"/>
            <a:ext cx="616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Case I. An auxiliary trajectory encounters the turning point.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F292FA7-0339-784D-79F7-BE1A645A7D2D}"/>
              </a:ext>
            </a:extLst>
          </p:cNvPr>
          <p:cNvCxnSpPr>
            <a:cxnSpLocks/>
          </p:cNvCxnSpPr>
          <p:nvPr/>
        </p:nvCxnSpPr>
        <p:spPr>
          <a:xfrm>
            <a:off x="758456" y="4504549"/>
            <a:ext cx="4259539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BF69A36-F010-AA95-1E91-8687BEF19065}"/>
                  </a:ext>
                </a:extLst>
              </p:cNvPr>
              <p:cNvSpPr txBox="1"/>
              <p:nvPr/>
            </p:nvSpPr>
            <p:spPr>
              <a:xfrm>
                <a:off x="2689943" y="4047027"/>
                <a:ext cx="611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1325D63-9F84-6424-2699-9D831518D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943" y="4047027"/>
                <a:ext cx="611386" cy="369332"/>
              </a:xfrm>
              <a:prstGeom prst="rect">
                <a:avLst/>
              </a:prstGeom>
              <a:blipFill>
                <a:blip r:embed="rId3"/>
                <a:stretch>
                  <a:fillRect l="-9901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48660604-60D5-C165-FC07-9A55AEF0EFE5}"/>
              </a:ext>
            </a:extLst>
          </p:cNvPr>
          <p:cNvSpPr txBox="1"/>
          <p:nvPr/>
        </p:nvSpPr>
        <p:spPr>
          <a:xfrm>
            <a:off x="5534890" y="2929444"/>
            <a:ext cx="6447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case, the auxiliary trajectory needs to reflect. However, the aux. momentum is computed by the positive scaling of the real momentum. Thus, a special treatment is necessary.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BDE4B7A-FC61-1638-3BA3-80DD09363791}"/>
                  </a:ext>
                </a:extLst>
              </p:cNvPr>
              <p:cNvSpPr txBox="1"/>
              <p:nvPr/>
            </p:nvSpPr>
            <p:spPr>
              <a:xfrm>
                <a:off x="7721614" y="3971698"/>
                <a:ext cx="16966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&gt;0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172072C-6009-71AD-6FCE-DD7C55470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14" y="3971698"/>
                <a:ext cx="1696618" cy="307777"/>
              </a:xfrm>
              <a:prstGeom prst="rect">
                <a:avLst/>
              </a:prstGeom>
              <a:blipFill>
                <a:blip r:embed="rId4"/>
                <a:stretch>
                  <a:fillRect l="-2878" r="-2878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F0735ADE-D2EC-4DCF-3EBF-7DC141D1BC3E}"/>
              </a:ext>
            </a:extLst>
          </p:cNvPr>
          <p:cNvSpPr txBox="1"/>
          <p:nvPr/>
        </p:nvSpPr>
        <p:spPr>
          <a:xfrm>
            <a:off x="5534890" y="4550975"/>
            <a:ext cx="644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Inspired by the BCSH method, one can the density of the auxiliary state and initialize the auxiliary </a:t>
            </a:r>
            <a:r>
              <a:rPr lang="en-US" dirty="0">
                <a:solidFill>
                  <a:srgbClr val="7030A0"/>
                </a:solidFill>
              </a:rPr>
              <a:t>project out</a:t>
            </a:r>
            <a:r>
              <a:rPr lang="en-US" dirty="0"/>
              <a:t>  trajectory.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25FCC64-57A8-C301-49B0-87475A25CA92}"/>
              </a:ext>
            </a:extLst>
          </p:cNvPr>
          <p:cNvSpPr/>
          <p:nvPr/>
        </p:nvSpPr>
        <p:spPr>
          <a:xfrm>
            <a:off x="3820982" y="5782807"/>
            <a:ext cx="250883" cy="555510"/>
          </a:xfrm>
          <a:custGeom>
            <a:avLst/>
            <a:gdLst>
              <a:gd name="connsiteX0" fmla="*/ 2997200 w 2997200"/>
              <a:gd name="connsiteY0" fmla="*/ 0 h 4597400"/>
              <a:gd name="connsiteX1" fmla="*/ 2851150 w 2997200"/>
              <a:gd name="connsiteY1" fmla="*/ 50800 h 4597400"/>
              <a:gd name="connsiteX2" fmla="*/ 2698750 w 2997200"/>
              <a:gd name="connsiteY2" fmla="*/ 266700 h 4597400"/>
              <a:gd name="connsiteX3" fmla="*/ 2641600 w 2997200"/>
              <a:gd name="connsiteY3" fmla="*/ 387350 h 4597400"/>
              <a:gd name="connsiteX4" fmla="*/ 2571750 w 2997200"/>
              <a:gd name="connsiteY4" fmla="*/ 552450 h 4597400"/>
              <a:gd name="connsiteX5" fmla="*/ 2514600 w 2997200"/>
              <a:gd name="connsiteY5" fmla="*/ 698500 h 4597400"/>
              <a:gd name="connsiteX6" fmla="*/ 2432050 w 2997200"/>
              <a:gd name="connsiteY6" fmla="*/ 927100 h 4597400"/>
              <a:gd name="connsiteX7" fmla="*/ 2374900 w 2997200"/>
              <a:gd name="connsiteY7" fmla="*/ 1123950 h 4597400"/>
              <a:gd name="connsiteX8" fmla="*/ 2311400 w 2997200"/>
              <a:gd name="connsiteY8" fmla="*/ 1308100 h 4597400"/>
              <a:gd name="connsiteX9" fmla="*/ 2260600 w 2997200"/>
              <a:gd name="connsiteY9" fmla="*/ 1485900 h 4597400"/>
              <a:gd name="connsiteX10" fmla="*/ 2209800 w 2997200"/>
              <a:gd name="connsiteY10" fmla="*/ 1657350 h 4597400"/>
              <a:gd name="connsiteX11" fmla="*/ 2165350 w 2997200"/>
              <a:gd name="connsiteY11" fmla="*/ 1809750 h 4597400"/>
              <a:gd name="connsiteX12" fmla="*/ 2114550 w 2997200"/>
              <a:gd name="connsiteY12" fmla="*/ 1987550 h 4597400"/>
              <a:gd name="connsiteX13" fmla="*/ 2044700 w 2997200"/>
              <a:gd name="connsiteY13" fmla="*/ 2203450 h 4597400"/>
              <a:gd name="connsiteX14" fmla="*/ 1981200 w 2997200"/>
              <a:gd name="connsiteY14" fmla="*/ 2425700 h 4597400"/>
              <a:gd name="connsiteX15" fmla="*/ 1905000 w 2997200"/>
              <a:gd name="connsiteY15" fmla="*/ 2660650 h 4597400"/>
              <a:gd name="connsiteX16" fmla="*/ 1841500 w 2997200"/>
              <a:gd name="connsiteY16" fmla="*/ 2870200 h 4597400"/>
              <a:gd name="connsiteX17" fmla="*/ 1778000 w 2997200"/>
              <a:gd name="connsiteY17" fmla="*/ 3054350 h 4597400"/>
              <a:gd name="connsiteX18" fmla="*/ 1714500 w 2997200"/>
              <a:gd name="connsiteY18" fmla="*/ 3232150 h 4597400"/>
              <a:gd name="connsiteX19" fmla="*/ 1631950 w 2997200"/>
              <a:gd name="connsiteY19" fmla="*/ 3422650 h 4597400"/>
              <a:gd name="connsiteX20" fmla="*/ 1555750 w 2997200"/>
              <a:gd name="connsiteY20" fmla="*/ 3594100 h 4597400"/>
              <a:gd name="connsiteX21" fmla="*/ 1485900 w 2997200"/>
              <a:gd name="connsiteY21" fmla="*/ 3740150 h 4597400"/>
              <a:gd name="connsiteX22" fmla="*/ 1416050 w 2997200"/>
              <a:gd name="connsiteY22" fmla="*/ 3860800 h 4597400"/>
              <a:gd name="connsiteX23" fmla="*/ 1339850 w 2997200"/>
              <a:gd name="connsiteY23" fmla="*/ 3981450 h 4597400"/>
              <a:gd name="connsiteX24" fmla="*/ 1270000 w 2997200"/>
              <a:gd name="connsiteY24" fmla="*/ 4089400 h 4597400"/>
              <a:gd name="connsiteX25" fmla="*/ 1181100 w 2997200"/>
              <a:gd name="connsiteY25" fmla="*/ 4184650 h 4597400"/>
              <a:gd name="connsiteX26" fmla="*/ 1104900 w 2997200"/>
              <a:gd name="connsiteY26" fmla="*/ 4267200 h 4597400"/>
              <a:gd name="connsiteX27" fmla="*/ 1003300 w 2997200"/>
              <a:gd name="connsiteY27" fmla="*/ 4349750 h 4597400"/>
              <a:gd name="connsiteX28" fmla="*/ 857250 w 2997200"/>
              <a:gd name="connsiteY28" fmla="*/ 4432300 h 4597400"/>
              <a:gd name="connsiteX29" fmla="*/ 673100 w 2997200"/>
              <a:gd name="connsiteY29" fmla="*/ 4514850 h 4597400"/>
              <a:gd name="connsiteX30" fmla="*/ 508000 w 2997200"/>
              <a:gd name="connsiteY30" fmla="*/ 4552950 h 4597400"/>
              <a:gd name="connsiteX31" fmla="*/ 247650 w 2997200"/>
              <a:gd name="connsiteY31" fmla="*/ 4584700 h 4597400"/>
              <a:gd name="connsiteX32" fmla="*/ 0 w 2997200"/>
              <a:gd name="connsiteY32" fmla="*/ 4597400 h 459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97200" h="4597400">
                <a:moveTo>
                  <a:pt x="2997200" y="0"/>
                </a:moveTo>
                <a:cubicBezTo>
                  <a:pt x="2949046" y="3175"/>
                  <a:pt x="2900892" y="6350"/>
                  <a:pt x="2851150" y="50800"/>
                </a:cubicBezTo>
                <a:cubicBezTo>
                  <a:pt x="2801408" y="95250"/>
                  <a:pt x="2733675" y="210608"/>
                  <a:pt x="2698750" y="266700"/>
                </a:cubicBezTo>
                <a:cubicBezTo>
                  <a:pt x="2663825" y="322792"/>
                  <a:pt x="2662767" y="339725"/>
                  <a:pt x="2641600" y="387350"/>
                </a:cubicBezTo>
                <a:cubicBezTo>
                  <a:pt x="2620433" y="434975"/>
                  <a:pt x="2592917" y="500592"/>
                  <a:pt x="2571750" y="552450"/>
                </a:cubicBezTo>
                <a:cubicBezTo>
                  <a:pt x="2550583" y="604308"/>
                  <a:pt x="2537883" y="636058"/>
                  <a:pt x="2514600" y="698500"/>
                </a:cubicBezTo>
                <a:cubicBezTo>
                  <a:pt x="2491317" y="760942"/>
                  <a:pt x="2455333" y="856192"/>
                  <a:pt x="2432050" y="927100"/>
                </a:cubicBezTo>
                <a:cubicBezTo>
                  <a:pt x="2408767" y="998008"/>
                  <a:pt x="2395008" y="1060450"/>
                  <a:pt x="2374900" y="1123950"/>
                </a:cubicBezTo>
                <a:cubicBezTo>
                  <a:pt x="2354792" y="1187450"/>
                  <a:pt x="2330450" y="1247775"/>
                  <a:pt x="2311400" y="1308100"/>
                </a:cubicBezTo>
                <a:cubicBezTo>
                  <a:pt x="2292350" y="1368425"/>
                  <a:pt x="2277533" y="1427692"/>
                  <a:pt x="2260600" y="1485900"/>
                </a:cubicBezTo>
                <a:cubicBezTo>
                  <a:pt x="2243667" y="1544108"/>
                  <a:pt x="2225675" y="1603375"/>
                  <a:pt x="2209800" y="1657350"/>
                </a:cubicBezTo>
                <a:cubicBezTo>
                  <a:pt x="2193925" y="1711325"/>
                  <a:pt x="2181225" y="1754717"/>
                  <a:pt x="2165350" y="1809750"/>
                </a:cubicBezTo>
                <a:cubicBezTo>
                  <a:pt x="2149475" y="1864783"/>
                  <a:pt x="2134658" y="1921933"/>
                  <a:pt x="2114550" y="1987550"/>
                </a:cubicBezTo>
                <a:cubicBezTo>
                  <a:pt x="2094442" y="2053167"/>
                  <a:pt x="2066925" y="2130425"/>
                  <a:pt x="2044700" y="2203450"/>
                </a:cubicBezTo>
                <a:cubicBezTo>
                  <a:pt x="2022475" y="2276475"/>
                  <a:pt x="2004483" y="2349500"/>
                  <a:pt x="1981200" y="2425700"/>
                </a:cubicBezTo>
                <a:cubicBezTo>
                  <a:pt x="1957917" y="2501900"/>
                  <a:pt x="1928283" y="2586567"/>
                  <a:pt x="1905000" y="2660650"/>
                </a:cubicBezTo>
                <a:cubicBezTo>
                  <a:pt x="1881717" y="2734733"/>
                  <a:pt x="1862667" y="2804583"/>
                  <a:pt x="1841500" y="2870200"/>
                </a:cubicBezTo>
                <a:cubicBezTo>
                  <a:pt x="1820333" y="2935817"/>
                  <a:pt x="1799167" y="2994025"/>
                  <a:pt x="1778000" y="3054350"/>
                </a:cubicBezTo>
                <a:cubicBezTo>
                  <a:pt x="1756833" y="3114675"/>
                  <a:pt x="1738842" y="3170767"/>
                  <a:pt x="1714500" y="3232150"/>
                </a:cubicBezTo>
                <a:cubicBezTo>
                  <a:pt x="1690158" y="3293533"/>
                  <a:pt x="1658408" y="3362325"/>
                  <a:pt x="1631950" y="3422650"/>
                </a:cubicBezTo>
                <a:cubicBezTo>
                  <a:pt x="1605492" y="3482975"/>
                  <a:pt x="1580092" y="3541183"/>
                  <a:pt x="1555750" y="3594100"/>
                </a:cubicBezTo>
                <a:cubicBezTo>
                  <a:pt x="1531408" y="3647017"/>
                  <a:pt x="1509183" y="3695700"/>
                  <a:pt x="1485900" y="3740150"/>
                </a:cubicBezTo>
                <a:cubicBezTo>
                  <a:pt x="1462617" y="3784600"/>
                  <a:pt x="1440392" y="3820583"/>
                  <a:pt x="1416050" y="3860800"/>
                </a:cubicBezTo>
                <a:cubicBezTo>
                  <a:pt x="1391708" y="3901017"/>
                  <a:pt x="1364192" y="3943350"/>
                  <a:pt x="1339850" y="3981450"/>
                </a:cubicBezTo>
                <a:cubicBezTo>
                  <a:pt x="1315508" y="4019550"/>
                  <a:pt x="1296458" y="4055533"/>
                  <a:pt x="1270000" y="4089400"/>
                </a:cubicBezTo>
                <a:cubicBezTo>
                  <a:pt x="1243542" y="4123267"/>
                  <a:pt x="1181100" y="4184650"/>
                  <a:pt x="1181100" y="4184650"/>
                </a:cubicBezTo>
                <a:cubicBezTo>
                  <a:pt x="1153583" y="4214283"/>
                  <a:pt x="1134533" y="4239683"/>
                  <a:pt x="1104900" y="4267200"/>
                </a:cubicBezTo>
                <a:cubicBezTo>
                  <a:pt x="1075267" y="4294717"/>
                  <a:pt x="1044575" y="4322233"/>
                  <a:pt x="1003300" y="4349750"/>
                </a:cubicBezTo>
                <a:cubicBezTo>
                  <a:pt x="962025" y="4377267"/>
                  <a:pt x="912283" y="4404783"/>
                  <a:pt x="857250" y="4432300"/>
                </a:cubicBezTo>
                <a:cubicBezTo>
                  <a:pt x="802217" y="4459817"/>
                  <a:pt x="731308" y="4494742"/>
                  <a:pt x="673100" y="4514850"/>
                </a:cubicBezTo>
                <a:cubicBezTo>
                  <a:pt x="614892" y="4534958"/>
                  <a:pt x="578908" y="4541308"/>
                  <a:pt x="508000" y="4552950"/>
                </a:cubicBezTo>
                <a:cubicBezTo>
                  <a:pt x="437092" y="4564592"/>
                  <a:pt x="332317" y="4577292"/>
                  <a:pt x="247650" y="4584700"/>
                </a:cubicBezTo>
                <a:cubicBezTo>
                  <a:pt x="162983" y="4592108"/>
                  <a:pt x="81491" y="4594754"/>
                  <a:pt x="0" y="4597400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72E5A57-907A-F4DA-30BF-BBFC1DF5B0F0}"/>
              </a:ext>
            </a:extLst>
          </p:cNvPr>
          <p:cNvSpPr/>
          <p:nvPr/>
        </p:nvSpPr>
        <p:spPr>
          <a:xfrm flipH="1">
            <a:off x="4071865" y="5782807"/>
            <a:ext cx="250883" cy="555510"/>
          </a:xfrm>
          <a:custGeom>
            <a:avLst/>
            <a:gdLst>
              <a:gd name="connsiteX0" fmla="*/ 2997200 w 2997200"/>
              <a:gd name="connsiteY0" fmla="*/ 0 h 4597400"/>
              <a:gd name="connsiteX1" fmla="*/ 2851150 w 2997200"/>
              <a:gd name="connsiteY1" fmla="*/ 50800 h 4597400"/>
              <a:gd name="connsiteX2" fmla="*/ 2698750 w 2997200"/>
              <a:gd name="connsiteY2" fmla="*/ 266700 h 4597400"/>
              <a:gd name="connsiteX3" fmla="*/ 2641600 w 2997200"/>
              <a:gd name="connsiteY3" fmla="*/ 387350 h 4597400"/>
              <a:gd name="connsiteX4" fmla="*/ 2571750 w 2997200"/>
              <a:gd name="connsiteY4" fmla="*/ 552450 h 4597400"/>
              <a:gd name="connsiteX5" fmla="*/ 2514600 w 2997200"/>
              <a:gd name="connsiteY5" fmla="*/ 698500 h 4597400"/>
              <a:gd name="connsiteX6" fmla="*/ 2432050 w 2997200"/>
              <a:gd name="connsiteY6" fmla="*/ 927100 h 4597400"/>
              <a:gd name="connsiteX7" fmla="*/ 2374900 w 2997200"/>
              <a:gd name="connsiteY7" fmla="*/ 1123950 h 4597400"/>
              <a:gd name="connsiteX8" fmla="*/ 2311400 w 2997200"/>
              <a:gd name="connsiteY8" fmla="*/ 1308100 h 4597400"/>
              <a:gd name="connsiteX9" fmla="*/ 2260600 w 2997200"/>
              <a:gd name="connsiteY9" fmla="*/ 1485900 h 4597400"/>
              <a:gd name="connsiteX10" fmla="*/ 2209800 w 2997200"/>
              <a:gd name="connsiteY10" fmla="*/ 1657350 h 4597400"/>
              <a:gd name="connsiteX11" fmla="*/ 2165350 w 2997200"/>
              <a:gd name="connsiteY11" fmla="*/ 1809750 h 4597400"/>
              <a:gd name="connsiteX12" fmla="*/ 2114550 w 2997200"/>
              <a:gd name="connsiteY12" fmla="*/ 1987550 h 4597400"/>
              <a:gd name="connsiteX13" fmla="*/ 2044700 w 2997200"/>
              <a:gd name="connsiteY13" fmla="*/ 2203450 h 4597400"/>
              <a:gd name="connsiteX14" fmla="*/ 1981200 w 2997200"/>
              <a:gd name="connsiteY14" fmla="*/ 2425700 h 4597400"/>
              <a:gd name="connsiteX15" fmla="*/ 1905000 w 2997200"/>
              <a:gd name="connsiteY15" fmla="*/ 2660650 h 4597400"/>
              <a:gd name="connsiteX16" fmla="*/ 1841500 w 2997200"/>
              <a:gd name="connsiteY16" fmla="*/ 2870200 h 4597400"/>
              <a:gd name="connsiteX17" fmla="*/ 1778000 w 2997200"/>
              <a:gd name="connsiteY17" fmla="*/ 3054350 h 4597400"/>
              <a:gd name="connsiteX18" fmla="*/ 1714500 w 2997200"/>
              <a:gd name="connsiteY18" fmla="*/ 3232150 h 4597400"/>
              <a:gd name="connsiteX19" fmla="*/ 1631950 w 2997200"/>
              <a:gd name="connsiteY19" fmla="*/ 3422650 h 4597400"/>
              <a:gd name="connsiteX20" fmla="*/ 1555750 w 2997200"/>
              <a:gd name="connsiteY20" fmla="*/ 3594100 h 4597400"/>
              <a:gd name="connsiteX21" fmla="*/ 1485900 w 2997200"/>
              <a:gd name="connsiteY21" fmla="*/ 3740150 h 4597400"/>
              <a:gd name="connsiteX22" fmla="*/ 1416050 w 2997200"/>
              <a:gd name="connsiteY22" fmla="*/ 3860800 h 4597400"/>
              <a:gd name="connsiteX23" fmla="*/ 1339850 w 2997200"/>
              <a:gd name="connsiteY23" fmla="*/ 3981450 h 4597400"/>
              <a:gd name="connsiteX24" fmla="*/ 1270000 w 2997200"/>
              <a:gd name="connsiteY24" fmla="*/ 4089400 h 4597400"/>
              <a:gd name="connsiteX25" fmla="*/ 1181100 w 2997200"/>
              <a:gd name="connsiteY25" fmla="*/ 4184650 h 4597400"/>
              <a:gd name="connsiteX26" fmla="*/ 1104900 w 2997200"/>
              <a:gd name="connsiteY26" fmla="*/ 4267200 h 4597400"/>
              <a:gd name="connsiteX27" fmla="*/ 1003300 w 2997200"/>
              <a:gd name="connsiteY27" fmla="*/ 4349750 h 4597400"/>
              <a:gd name="connsiteX28" fmla="*/ 857250 w 2997200"/>
              <a:gd name="connsiteY28" fmla="*/ 4432300 h 4597400"/>
              <a:gd name="connsiteX29" fmla="*/ 673100 w 2997200"/>
              <a:gd name="connsiteY29" fmla="*/ 4514850 h 4597400"/>
              <a:gd name="connsiteX30" fmla="*/ 508000 w 2997200"/>
              <a:gd name="connsiteY30" fmla="*/ 4552950 h 4597400"/>
              <a:gd name="connsiteX31" fmla="*/ 247650 w 2997200"/>
              <a:gd name="connsiteY31" fmla="*/ 4584700 h 4597400"/>
              <a:gd name="connsiteX32" fmla="*/ 0 w 2997200"/>
              <a:gd name="connsiteY32" fmla="*/ 4597400 h 459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97200" h="4597400">
                <a:moveTo>
                  <a:pt x="2997200" y="0"/>
                </a:moveTo>
                <a:cubicBezTo>
                  <a:pt x="2949046" y="3175"/>
                  <a:pt x="2900892" y="6350"/>
                  <a:pt x="2851150" y="50800"/>
                </a:cubicBezTo>
                <a:cubicBezTo>
                  <a:pt x="2801408" y="95250"/>
                  <a:pt x="2733675" y="210608"/>
                  <a:pt x="2698750" y="266700"/>
                </a:cubicBezTo>
                <a:cubicBezTo>
                  <a:pt x="2663825" y="322792"/>
                  <a:pt x="2662767" y="339725"/>
                  <a:pt x="2641600" y="387350"/>
                </a:cubicBezTo>
                <a:cubicBezTo>
                  <a:pt x="2620433" y="434975"/>
                  <a:pt x="2592917" y="500592"/>
                  <a:pt x="2571750" y="552450"/>
                </a:cubicBezTo>
                <a:cubicBezTo>
                  <a:pt x="2550583" y="604308"/>
                  <a:pt x="2537883" y="636058"/>
                  <a:pt x="2514600" y="698500"/>
                </a:cubicBezTo>
                <a:cubicBezTo>
                  <a:pt x="2491317" y="760942"/>
                  <a:pt x="2455333" y="856192"/>
                  <a:pt x="2432050" y="927100"/>
                </a:cubicBezTo>
                <a:cubicBezTo>
                  <a:pt x="2408767" y="998008"/>
                  <a:pt x="2395008" y="1060450"/>
                  <a:pt x="2374900" y="1123950"/>
                </a:cubicBezTo>
                <a:cubicBezTo>
                  <a:pt x="2354792" y="1187450"/>
                  <a:pt x="2330450" y="1247775"/>
                  <a:pt x="2311400" y="1308100"/>
                </a:cubicBezTo>
                <a:cubicBezTo>
                  <a:pt x="2292350" y="1368425"/>
                  <a:pt x="2277533" y="1427692"/>
                  <a:pt x="2260600" y="1485900"/>
                </a:cubicBezTo>
                <a:cubicBezTo>
                  <a:pt x="2243667" y="1544108"/>
                  <a:pt x="2225675" y="1603375"/>
                  <a:pt x="2209800" y="1657350"/>
                </a:cubicBezTo>
                <a:cubicBezTo>
                  <a:pt x="2193925" y="1711325"/>
                  <a:pt x="2181225" y="1754717"/>
                  <a:pt x="2165350" y="1809750"/>
                </a:cubicBezTo>
                <a:cubicBezTo>
                  <a:pt x="2149475" y="1864783"/>
                  <a:pt x="2134658" y="1921933"/>
                  <a:pt x="2114550" y="1987550"/>
                </a:cubicBezTo>
                <a:cubicBezTo>
                  <a:pt x="2094442" y="2053167"/>
                  <a:pt x="2066925" y="2130425"/>
                  <a:pt x="2044700" y="2203450"/>
                </a:cubicBezTo>
                <a:cubicBezTo>
                  <a:pt x="2022475" y="2276475"/>
                  <a:pt x="2004483" y="2349500"/>
                  <a:pt x="1981200" y="2425700"/>
                </a:cubicBezTo>
                <a:cubicBezTo>
                  <a:pt x="1957917" y="2501900"/>
                  <a:pt x="1928283" y="2586567"/>
                  <a:pt x="1905000" y="2660650"/>
                </a:cubicBezTo>
                <a:cubicBezTo>
                  <a:pt x="1881717" y="2734733"/>
                  <a:pt x="1862667" y="2804583"/>
                  <a:pt x="1841500" y="2870200"/>
                </a:cubicBezTo>
                <a:cubicBezTo>
                  <a:pt x="1820333" y="2935817"/>
                  <a:pt x="1799167" y="2994025"/>
                  <a:pt x="1778000" y="3054350"/>
                </a:cubicBezTo>
                <a:cubicBezTo>
                  <a:pt x="1756833" y="3114675"/>
                  <a:pt x="1738842" y="3170767"/>
                  <a:pt x="1714500" y="3232150"/>
                </a:cubicBezTo>
                <a:cubicBezTo>
                  <a:pt x="1690158" y="3293533"/>
                  <a:pt x="1658408" y="3362325"/>
                  <a:pt x="1631950" y="3422650"/>
                </a:cubicBezTo>
                <a:cubicBezTo>
                  <a:pt x="1605492" y="3482975"/>
                  <a:pt x="1580092" y="3541183"/>
                  <a:pt x="1555750" y="3594100"/>
                </a:cubicBezTo>
                <a:cubicBezTo>
                  <a:pt x="1531408" y="3647017"/>
                  <a:pt x="1509183" y="3695700"/>
                  <a:pt x="1485900" y="3740150"/>
                </a:cubicBezTo>
                <a:cubicBezTo>
                  <a:pt x="1462617" y="3784600"/>
                  <a:pt x="1440392" y="3820583"/>
                  <a:pt x="1416050" y="3860800"/>
                </a:cubicBezTo>
                <a:cubicBezTo>
                  <a:pt x="1391708" y="3901017"/>
                  <a:pt x="1364192" y="3943350"/>
                  <a:pt x="1339850" y="3981450"/>
                </a:cubicBezTo>
                <a:cubicBezTo>
                  <a:pt x="1315508" y="4019550"/>
                  <a:pt x="1296458" y="4055533"/>
                  <a:pt x="1270000" y="4089400"/>
                </a:cubicBezTo>
                <a:cubicBezTo>
                  <a:pt x="1243542" y="4123267"/>
                  <a:pt x="1181100" y="4184650"/>
                  <a:pt x="1181100" y="4184650"/>
                </a:cubicBezTo>
                <a:cubicBezTo>
                  <a:pt x="1153583" y="4214283"/>
                  <a:pt x="1134533" y="4239683"/>
                  <a:pt x="1104900" y="4267200"/>
                </a:cubicBezTo>
                <a:cubicBezTo>
                  <a:pt x="1075267" y="4294717"/>
                  <a:pt x="1044575" y="4322233"/>
                  <a:pt x="1003300" y="4349750"/>
                </a:cubicBezTo>
                <a:cubicBezTo>
                  <a:pt x="962025" y="4377267"/>
                  <a:pt x="912283" y="4404783"/>
                  <a:pt x="857250" y="4432300"/>
                </a:cubicBezTo>
                <a:cubicBezTo>
                  <a:pt x="802217" y="4459817"/>
                  <a:pt x="731308" y="4494742"/>
                  <a:pt x="673100" y="4514850"/>
                </a:cubicBezTo>
                <a:cubicBezTo>
                  <a:pt x="614892" y="4534958"/>
                  <a:pt x="578908" y="4541308"/>
                  <a:pt x="508000" y="4552950"/>
                </a:cubicBezTo>
                <a:cubicBezTo>
                  <a:pt x="437092" y="4564592"/>
                  <a:pt x="332317" y="4577292"/>
                  <a:pt x="247650" y="4584700"/>
                </a:cubicBezTo>
                <a:cubicBezTo>
                  <a:pt x="162983" y="4592108"/>
                  <a:pt x="81491" y="4594754"/>
                  <a:pt x="0" y="4597400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26134D1-0C6D-D569-430F-8D2CD075EB5B}"/>
              </a:ext>
            </a:extLst>
          </p:cNvPr>
          <p:cNvSpPr/>
          <p:nvPr/>
        </p:nvSpPr>
        <p:spPr>
          <a:xfrm>
            <a:off x="4408918" y="5990694"/>
            <a:ext cx="211786" cy="353001"/>
          </a:xfrm>
          <a:custGeom>
            <a:avLst/>
            <a:gdLst>
              <a:gd name="connsiteX0" fmla="*/ 2997200 w 2997200"/>
              <a:gd name="connsiteY0" fmla="*/ 0 h 4597400"/>
              <a:gd name="connsiteX1" fmla="*/ 2851150 w 2997200"/>
              <a:gd name="connsiteY1" fmla="*/ 50800 h 4597400"/>
              <a:gd name="connsiteX2" fmla="*/ 2698750 w 2997200"/>
              <a:gd name="connsiteY2" fmla="*/ 266700 h 4597400"/>
              <a:gd name="connsiteX3" fmla="*/ 2641600 w 2997200"/>
              <a:gd name="connsiteY3" fmla="*/ 387350 h 4597400"/>
              <a:gd name="connsiteX4" fmla="*/ 2571750 w 2997200"/>
              <a:gd name="connsiteY4" fmla="*/ 552450 h 4597400"/>
              <a:gd name="connsiteX5" fmla="*/ 2514600 w 2997200"/>
              <a:gd name="connsiteY5" fmla="*/ 698500 h 4597400"/>
              <a:gd name="connsiteX6" fmla="*/ 2432050 w 2997200"/>
              <a:gd name="connsiteY6" fmla="*/ 927100 h 4597400"/>
              <a:gd name="connsiteX7" fmla="*/ 2374900 w 2997200"/>
              <a:gd name="connsiteY7" fmla="*/ 1123950 h 4597400"/>
              <a:gd name="connsiteX8" fmla="*/ 2311400 w 2997200"/>
              <a:gd name="connsiteY8" fmla="*/ 1308100 h 4597400"/>
              <a:gd name="connsiteX9" fmla="*/ 2260600 w 2997200"/>
              <a:gd name="connsiteY9" fmla="*/ 1485900 h 4597400"/>
              <a:gd name="connsiteX10" fmla="*/ 2209800 w 2997200"/>
              <a:gd name="connsiteY10" fmla="*/ 1657350 h 4597400"/>
              <a:gd name="connsiteX11" fmla="*/ 2165350 w 2997200"/>
              <a:gd name="connsiteY11" fmla="*/ 1809750 h 4597400"/>
              <a:gd name="connsiteX12" fmla="*/ 2114550 w 2997200"/>
              <a:gd name="connsiteY12" fmla="*/ 1987550 h 4597400"/>
              <a:gd name="connsiteX13" fmla="*/ 2044700 w 2997200"/>
              <a:gd name="connsiteY13" fmla="*/ 2203450 h 4597400"/>
              <a:gd name="connsiteX14" fmla="*/ 1981200 w 2997200"/>
              <a:gd name="connsiteY14" fmla="*/ 2425700 h 4597400"/>
              <a:gd name="connsiteX15" fmla="*/ 1905000 w 2997200"/>
              <a:gd name="connsiteY15" fmla="*/ 2660650 h 4597400"/>
              <a:gd name="connsiteX16" fmla="*/ 1841500 w 2997200"/>
              <a:gd name="connsiteY16" fmla="*/ 2870200 h 4597400"/>
              <a:gd name="connsiteX17" fmla="*/ 1778000 w 2997200"/>
              <a:gd name="connsiteY17" fmla="*/ 3054350 h 4597400"/>
              <a:gd name="connsiteX18" fmla="*/ 1714500 w 2997200"/>
              <a:gd name="connsiteY18" fmla="*/ 3232150 h 4597400"/>
              <a:gd name="connsiteX19" fmla="*/ 1631950 w 2997200"/>
              <a:gd name="connsiteY19" fmla="*/ 3422650 h 4597400"/>
              <a:gd name="connsiteX20" fmla="*/ 1555750 w 2997200"/>
              <a:gd name="connsiteY20" fmla="*/ 3594100 h 4597400"/>
              <a:gd name="connsiteX21" fmla="*/ 1485900 w 2997200"/>
              <a:gd name="connsiteY21" fmla="*/ 3740150 h 4597400"/>
              <a:gd name="connsiteX22" fmla="*/ 1416050 w 2997200"/>
              <a:gd name="connsiteY22" fmla="*/ 3860800 h 4597400"/>
              <a:gd name="connsiteX23" fmla="*/ 1339850 w 2997200"/>
              <a:gd name="connsiteY23" fmla="*/ 3981450 h 4597400"/>
              <a:gd name="connsiteX24" fmla="*/ 1270000 w 2997200"/>
              <a:gd name="connsiteY24" fmla="*/ 4089400 h 4597400"/>
              <a:gd name="connsiteX25" fmla="*/ 1181100 w 2997200"/>
              <a:gd name="connsiteY25" fmla="*/ 4184650 h 4597400"/>
              <a:gd name="connsiteX26" fmla="*/ 1104900 w 2997200"/>
              <a:gd name="connsiteY26" fmla="*/ 4267200 h 4597400"/>
              <a:gd name="connsiteX27" fmla="*/ 1003300 w 2997200"/>
              <a:gd name="connsiteY27" fmla="*/ 4349750 h 4597400"/>
              <a:gd name="connsiteX28" fmla="*/ 857250 w 2997200"/>
              <a:gd name="connsiteY28" fmla="*/ 4432300 h 4597400"/>
              <a:gd name="connsiteX29" fmla="*/ 673100 w 2997200"/>
              <a:gd name="connsiteY29" fmla="*/ 4514850 h 4597400"/>
              <a:gd name="connsiteX30" fmla="*/ 508000 w 2997200"/>
              <a:gd name="connsiteY30" fmla="*/ 4552950 h 4597400"/>
              <a:gd name="connsiteX31" fmla="*/ 247650 w 2997200"/>
              <a:gd name="connsiteY31" fmla="*/ 4584700 h 4597400"/>
              <a:gd name="connsiteX32" fmla="*/ 0 w 2997200"/>
              <a:gd name="connsiteY32" fmla="*/ 4597400 h 459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97200" h="4597400">
                <a:moveTo>
                  <a:pt x="2997200" y="0"/>
                </a:moveTo>
                <a:cubicBezTo>
                  <a:pt x="2949046" y="3175"/>
                  <a:pt x="2900892" y="6350"/>
                  <a:pt x="2851150" y="50800"/>
                </a:cubicBezTo>
                <a:cubicBezTo>
                  <a:pt x="2801408" y="95250"/>
                  <a:pt x="2733675" y="210608"/>
                  <a:pt x="2698750" y="266700"/>
                </a:cubicBezTo>
                <a:cubicBezTo>
                  <a:pt x="2663825" y="322792"/>
                  <a:pt x="2662767" y="339725"/>
                  <a:pt x="2641600" y="387350"/>
                </a:cubicBezTo>
                <a:cubicBezTo>
                  <a:pt x="2620433" y="434975"/>
                  <a:pt x="2592917" y="500592"/>
                  <a:pt x="2571750" y="552450"/>
                </a:cubicBezTo>
                <a:cubicBezTo>
                  <a:pt x="2550583" y="604308"/>
                  <a:pt x="2537883" y="636058"/>
                  <a:pt x="2514600" y="698500"/>
                </a:cubicBezTo>
                <a:cubicBezTo>
                  <a:pt x="2491317" y="760942"/>
                  <a:pt x="2455333" y="856192"/>
                  <a:pt x="2432050" y="927100"/>
                </a:cubicBezTo>
                <a:cubicBezTo>
                  <a:pt x="2408767" y="998008"/>
                  <a:pt x="2395008" y="1060450"/>
                  <a:pt x="2374900" y="1123950"/>
                </a:cubicBezTo>
                <a:cubicBezTo>
                  <a:pt x="2354792" y="1187450"/>
                  <a:pt x="2330450" y="1247775"/>
                  <a:pt x="2311400" y="1308100"/>
                </a:cubicBezTo>
                <a:cubicBezTo>
                  <a:pt x="2292350" y="1368425"/>
                  <a:pt x="2277533" y="1427692"/>
                  <a:pt x="2260600" y="1485900"/>
                </a:cubicBezTo>
                <a:cubicBezTo>
                  <a:pt x="2243667" y="1544108"/>
                  <a:pt x="2225675" y="1603375"/>
                  <a:pt x="2209800" y="1657350"/>
                </a:cubicBezTo>
                <a:cubicBezTo>
                  <a:pt x="2193925" y="1711325"/>
                  <a:pt x="2181225" y="1754717"/>
                  <a:pt x="2165350" y="1809750"/>
                </a:cubicBezTo>
                <a:cubicBezTo>
                  <a:pt x="2149475" y="1864783"/>
                  <a:pt x="2134658" y="1921933"/>
                  <a:pt x="2114550" y="1987550"/>
                </a:cubicBezTo>
                <a:cubicBezTo>
                  <a:pt x="2094442" y="2053167"/>
                  <a:pt x="2066925" y="2130425"/>
                  <a:pt x="2044700" y="2203450"/>
                </a:cubicBezTo>
                <a:cubicBezTo>
                  <a:pt x="2022475" y="2276475"/>
                  <a:pt x="2004483" y="2349500"/>
                  <a:pt x="1981200" y="2425700"/>
                </a:cubicBezTo>
                <a:cubicBezTo>
                  <a:pt x="1957917" y="2501900"/>
                  <a:pt x="1928283" y="2586567"/>
                  <a:pt x="1905000" y="2660650"/>
                </a:cubicBezTo>
                <a:cubicBezTo>
                  <a:pt x="1881717" y="2734733"/>
                  <a:pt x="1862667" y="2804583"/>
                  <a:pt x="1841500" y="2870200"/>
                </a:cubicBezTo>
                <a:cubicBezTo>
                  <a:pt x="1820333" y="2935817"/>
                  <a:pt x="1799167" y="2994025"/>
                  <a:pt x="1778000" y="3054350"/>
                </a:cubicBezTo>
                <a:cubicBezTo>
                  <a:pt x="1756833" y="3114675"/>
                  <a:pt x="1738842" y="3170767"/>
                  <a:pt x="1714500" y="3232150"/>
                </a:cubicBezTo>
                <a:cubicBezTo>
                  <a:pt x="1690158" y="3293533"/>
                  <a:pt x="1658408" y="3362325"/>
                  <a:pt x="1631950" y="3422650"/>
                </a:cubicBezTo>
                <a:cubicBezTo>
                  <a:pt x="1605492" y="3482975"/>
                  <a:pt x="1580092" y="3541183"/>
                  <a:pt x="1555750" y="3594100"/>
                </a:cubicBezTo>
                <a:cubicBezTo>
                  <a:pt x="1531408" y="3647017"/>
                  <a:pt x="1509183" y="3695700"/>
                  <a:pt x="1485900" y="3740150"/>
                </a:cubicBezTo>
                <a:cubicBezTo>
                  <a:pt x="1462617" y="3784600"/>
                  <a:pt x="1440392" y="3820583"/>
                  <a:pt x="1416050" y="3860800"/>
                </a:cubicBezTo>
                <a:cubicBezTo>
                  <a:pt x="1391708" y="3901017"/>
                  <a:pt x="1364192" y="3943350"/>
                  <a:pt x="1339850" y="3981450"/>
                </a:cubicBezTo>
                <a:cubicBezTo>
                  <a:pt x="1315508" y="4019550"/>
                  <a:pt x="1296458" y="4055533"/>
                  <a:pt x="1270000" y="4089400"/>
                </a:cubicBezTo>
                <a:cubicBezTo>
                  <a:pt x="1243542" y="4123267"/>
                  <a:pt x="1181100" y="4184650"/>
                  <a:pt x="1181100" y="4184650"/>
                </a:cubicBezTo>
                <a:cubicBezTo>
                  <a:pt x="1153583" y="4214283"/>
                  <a:pt x="1134533" y="4239683"/>
                  <a:pt x="1104900" y="4267200"/>
                </a:cubicBezTo>
                <a:cubicBezTo>
                  <a:pt x="1075267" y="4294717"/>
                  <a:pt x="1044575" y="4322233"/>
                  <a:pt x="1003300" y="4349750"/>
                </a:cubicBezTo>
                <a:cubicBezTo>
                  <a:pt x="962025" y="4377267"/>
                  <a:pt x="912283" y="4404783"/>
                  <a:pt x="857250" y="4432300"/>
                </a:cubicBezTo>
                <a:cubicBezTo>
                  <a:pt x="802217" y="4459817"/>
                  <a:pt x="731308" y="4494742"/>
                  <a:pt x="673100" y="4514850"/>
                </a:cubicBezTo>
                <a:cubicBezTo>
                  <a:pt x="614892" y="4534958"/>
                  <a:pt x="578908" y="4541308"/>
                  <a:pt x="508000" y="4552950"/>
                </a:cubicBezTo>
                <a:cubicBezTo>
                  <a:pt x="437092" y="4564592"/>
                  <a:pt x="332317" y="4577292"/>
                  <a:pt x="247650" y="4584700"/>
                </a:cubicBezTo>
                <a:cubicBezTo>
                  <a:pt x="162983" y="4592108"/>
                  <a:pt x="81491" y="4594754"/>
                  <a:pt x="0" y="459740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00B25CF-61D9-AA01-C990-63B5E2D00B87}"/>
              </a:ext>
            </a:extLst>
          </p:cNvPr>
          <p:cNvSpPr/>
          <p:nvPr/>
        </p:nvSpPr>
        <p:spPr>
          <a:xfrm flipH="1">
            <a:off x="4620704" y="5990694"/>
            <a:ext cx="211786" cy="353001"/>
          </a:xfrm>
          <a:custGeom>
            <a:avLst/>
            <a:gdLst>
              <a:gd name="connsiteX0" fmla="*/ 2997200 w 2997200"/>
              <a:gd name="connsiteY0" fmla="*/ 0 h 4597400"/>
              <a:gd name="connsiteX1" fmla="*/ 2851150 w 2997200"/>
              <a:gd name="connsiteY1" fmla="*/ 50800 h 4597400"/>
              <a:gd name="connsiteX2" fmla="*/ 2698750 w 2997200"/>
              <a:gd name="connsiteY2" fmla="*/ 266700 h 4597400"/>
              <a:gd name="connsiteX3" fmla="*/ 2641600 w 2997200"/>
              <a:gd name="connsiteY3" fmla="*/ 387350 h 4597400"/>
              <a:gd name="connsiteX4" fmla="*/ 2571750 w 2997200"/>
              <a:gd name="connsiteY4" fmla="*/ 552450 h 4597400"/>
              <a:gd name="connsiteX5" fmla="*/ 2514600 w 2997200"/>
              <a:gd name="connsiteY5" fmla="*/ 698500 h 4597400"/>
              <a:gd name="connsiteX6" fmla="*/ 2432050 w 2997200"/>
              <a:gd name="connsiteY6" fmla="*/ 927100 h 4597400"/>
              <a:gd name="connsiteX7" fmla="*/ 2374900 w 2997200"/>
              <a:gd name="connsiteY7" fmla="*/ 1123950 h 4597400"/>
              <a:gd name="connsiteX8" fmla="*/ 2311400 w 2997200"/>
              <a:gd name="connsiteY8" fmla="*/ 1308100 h 4597400"/>
              <a:gd name="connsiteX9" fmla="*/ 2260600 w 2997200"/>
              <a:gd name="connsiteY9" fmla="*/ 1485900 h 4597400"/>
              <a:gd name="connsiteX10" fmla="*/ 2209800 w 2997200"/>
              <a:gd name="connsiteY10" fmla="*/ 1657350 h 4597400"/>
              <a:gd name="connsiteX11" fmla="*/ 2165350 w 2997200"/>
              <a:gd name="connsiteY11" fmla="*/ 1809750 h 4597400"/>
              <a:gd name="connsiteX12" fmla="*/ 2114550 w 2997200"/>
              <a:gd name="connsiteY12" fmla="*/ 1987550 h 4597400"/>
              <a:gd name="connsiteX13" fmla="*/ 2044700 w 2997200"/>
              <a:gd name="connsiteY13" fmla="*/ 2203450 h 4597400"/>
              <a:gd name="connsiteX14" fmla="*/ 1981200 w 2997200"/>
              <a:gd name="connsiteY14" fmla="*/ 2425700 h 4597400"/>
              <a:gd name="connsiteX15" fmla="*/ 1905000 w 2997200"/>
              <a:gd name="connsiteY15" fmla="*/ 2660650 h 4597400"/>
              <a:gd name="connsiteX16" fmla="*/ 1841500 w 2997200"/>
              <a:gd name="connsiteY16" fmla="*/ 2870200 h 4597400"/>
              <a:gd name="connsiteX17" fmla="*/ 1778000 w 2997200"/>
              <a:gd name="connsiteY17" fmla="*/ 3054350 h 4597400"/>
              <a:gd name="connsiteX18" fmla="*/ 1714500 w 2997200"/>
              <a:gd name="connsiteY18" fmla="*/ 3232150 h 4597400"/>
              <a:gd name="connsiteX19" fmla="*/ 1631950 w 2997200"/>
              <a:gd name="connsiteY19" fmla="*/ 3422650 h 4597400"/>
              <a:gd name="connsiteX20" fmla="*/ 1555750 w 2997200"/>
              <a:gd name="connsiteY20" fmla="*/ 3594100 h 4597400"/>
              <a:gd name="connsiteX21" fmla="*/ 1485900 w 2997200"/>
              <a:gd name="connsiteY21" fmla="*/ 3740150 h 4597400"/>
              <a:gd name="connsiteX22" fmla="*/ 1416050 w 2997200"/>
              <a:gd name="connsiteY22" fmla="*/ 3860800 h 4597400"/>
              <a:gd name="connsiteX23" fmla="*/ 1339850 w 2997200"/>
              <a:gd name="connsiteY23" fmla="*/ 3981450 h 4597400"/>
              <a:gd name="connsiteX24" fmla="*/ 1270000 w 2997200"/>
              <a:gd name="connsiteY24" fmla="*/ 4089400 h 4597400"/>
              <a:gd name="connsiteX25" fmla="*/ 1181100 w 2997200"/>
              <a:gd name="connsiteY25" fmla="*/ 4184650 h 4597400"/>
              <a:gd name="connsiteX26" fmla="*/ 1104900 w 2997200"/>
              <a:gd name="connsiteY26" fmla="*/ 4267200 h 4597400"/>
              <a:gd name="connsiteX27" fmla="*/ 1003300 w 2997200"/>
              <a:gd name="connsiteY27" fmla="*/ 4349750 h 4597400"/>
              <a:gd name="connsiteX28" fmla="*/ 857250 w 2997200"/>
              <a:gd name="connsiteY28" fmla="*/ 4432300 h 4597400"/>
              <a:gd name="connsiteX29" fmla="*/ 673100 w 2997200"/>
              <a:gd name="connsiteY29" fmla="*/ 4514850 h 4597400"/>
              <a:gd name="connsiteX30" fmla="*/ 508000 w 2997200"/>
              <a:gd name="connsiteY30" fmla="*/ 4552950 h 4597400"/>
              <a:gd name="connsiteX31" fmla="*/ 247650 w 2997200"/>
              <a:gd name="connsiteY31" fmla="*/ 4584700 h 4597400"/>
              <a:gd name="connsiteX32" fmla="*/ 0 w 2997200"/>
              <a:gd name="connsiteY32" fmla="*/ 4597400 h 459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97200" h="4597400">
                <a:moveTo>
                  <a:pt x="2997200" y="0"/>
                </a:moveTo>
                <a:cubicBezTo>
                  <a:pt x="2949046" y="3175"/>
                  <a:pt x="2900892" y="6350"/>
                  <a:pt x="2851150" y="50800"/>
                </a:cubicBezTo>
                <a:cubicBezTo>
                  <a:pt x="2801408" y="95250"/>
                  <a:pt x="2733675" y="210608"/>
                  <a:pt x="2698750" y="266700"/>
                </a:cubicBezTo>
                <a:cubicBezTo>
                  <a:pt x="2663825" y="322792"/>
                  <a:pt x="2662767" y="339725"/>
                  <a:pt x="2641600" y="387350"/>
                </a:cubicBezTo>
                <a:cubicBezTo>
                  <a:pt x="2620433" y="434975"/>
                  <a:pt x="2592917" y="500592"/>
                  <a:pt x="2571750" y="552450"/>
                </a:cubicBezTo>
                <a:cubicBezTo>
                  <a:pt x="2550583" y="604308"/>
                  <a:pt x="2537883" y="636058"/>
                  <a:pt x="2514600" y="698500"/>
                </a:cubicBezTo>
                <a:cubicBezTo>
                  <a:pt x="2491317" y="760942"/>
                  <a:pt x="2455333" y="856192"/>
                  <a:pt x="2432050" y="927100"/>
                </a:cubicBezTo>
                <a:cubicBezTo>
                  <a:pt x="2408767" y="998008"/>
                  <a:pt x="2395008" y="1060450"/>
                  <a:pt x="2374900" y="1123950"/>
                </a:cubicBezTo>
                <a:cubicBezTo>
                  <a:pt x="2354792" y="1187450"/>
                  <a:pt x="2330450" y="1247775"/>
                  <a:pt x="2311400" y="1308100"/>
                </a:cubicBezTo>
                <a:cubicBezTo>
                  <a:pt x="2292350" y="1368425"/>
                  <a:pt x="2277533" y="1427692"/>
                  <a:pt x="2260600" y="1485900"/>
                </a:cubicBezTo>
                <a:cubicBezTo>
                  <a:pt x="2243667" y="1544108"/>
                  <a:pt x="2225675" y="1603375"/>
                  <a:pt x="2209800" y="1657350"/>
                </a:cubicBezTo>
                <a:cubicBezTo>
                  <a:pt x="2193925" y="1711325"/>
                  <a:pt x="2181225" y="1754717"/>
                  <a:pt x="2165350" y="1809750"/>
                </a:cubicBezTo>
                <a:cubicBezTo>
                  <a:pt x="2149475" y="1864783"/>
                  <a:pt x="2134658" y="1921933"/>
                  <a:pt x="2114550" y="1987550"/>
                </a:cubicBezTo>
                <a:cubicBezTo>
                  <a:pt x="2094442" y="2053167"/>
                  <a:pt x="2066925" y="2130425"/>
                  <a:pt x="2044700" y="2203450"/>
                </a:cubicBezTo>
                <a:cubicBezTo>
                  <a:pt x="2022475" y="2276475"/>
                  <a:pt x="2004483" y="2349500"/>
                  <a:pt x="1981200" y="2425700"/>
                </a:cubicBezTo>
                <a:cubicBezTo>
                  <a:pt x="1957917" y="2501900"/>
                  <a:pt x="1928283" y="2586567"/>
                  <a:pt x="1905000" y="2660650"/>
                </a:cubicBezTo>
                <a:cubicBezTo>
                  <a:pt x="1881717" y="2734733"/>
                  <a:pt x="1862667" y="2804583"/>
                  <a:pt x="1841500" y="2870200"/>
                </a:cubicBezTo>
                <a:cubicBezTo>
                  <a:pt x="1820333" y="2935817"/>
                  <a:pt x="1799167" y="2994025"/>
                  <a:pt x="1778000" y="3054350"/>
                </a:cubicBezTo>
                <a:cubicBezTo>
                  <a:pt x="1756833" y="3114675"/>
                  <a:pt x="1738842" y="3170767"/>
                  <a:pt x="1714500" y="3232150"/>
                </a:cubicBezTo>
                <a:cubicBezTo>
                  <a:pt x="1690158" y="3293533"/>
                  <a:pt x="1658408" y="3362325"/>
                  <a:pt x="1631950" y="3422650"/>
                </a:cubicBezTo>
                <a:cubicBezTo>
                  <a:pt x="1605492" y="3482975"/>
                  <a:pt x="1580092" y="3541183"/>
                  <a:pt x="1555750" y="3594100"/>
                </a:cubicBezTo>
                <a:cubicBezTo>
                  <a:pt x="1531408" y="3647017"/>
                  <a:pt x="1509183" y="3695700"/>
                  <a:pt x="1485900" y="3740150"/>
                </a:cubicBezTo>
                <a:cubicBezTo>
                  <a:pt x="1462617" y="3784600"/>
                  <a:pt x="1440392" y="3820583"/>
                  <a:pt x="1416050" y="3860800"/>
                </a:cubicBezTo>
                <a:cubicBezTo>
                  <a:pt x="1391708" y="3901017"/>
                  <a:pt x="1364192" y="3943350"/>
                  <a:pt x="1339850" y="3981450"/>
                </a:cubicBezTo>
                <a:cubicBezTo>
                  <a:pt x="1315508" y="4019550"/>
                  <a:pt x="1296458" y="4055533"/>
                  <a:pt x="1270000" y="4089400"/>
                </a:cubicBezTo>
                <a:cubicBezTo>
                  <a:pt x="1243542" y="4123267"/>
                  <a:pt x="1181100" y="4184650"/>
                  <a:pt x="1181100" y="4184650"/>
                </a:cubicBezTo>
                <a:cubicBezTo>
                  <a:pt x="1153583" y="4214283"/>
                  <a:pt x="1134533" y="4239683"/>
                  <a:pt x="1104900" y="4267200"/>
                </a:cubicBezTo>
                <a:cubicBezTo>
                  <a:pt x="1075267" y="4294717"/>
                  <a:pt x="1044575" y="4322233"/>
                  <a:pt x="1003300" y="4349750"/>
                </a:cubicBezTo>
                <a:cubicBezTo>
                  <a:pt x="962025" y="4377267"/>
                  <a:pt x="912283" y="4404783"/>
                  <a:pt x="857250" y="4432300"/>
                </a:cubicBezTo>
                <a:cubicBezTo>
                  <a:pt x="802217" y="4459817"/>
                  <a:pt x="731308" y="4494742"/>
                  <a:pt x="673100" y="4514850"/>
                </a:cubicBezTo>
                <a:cubicBezTo>
                  <a:pt x="614892" y="4534958"/>
                  <a:pt x="578908" y="4541308"/>
                  <a:pt x="508000" y="4552950"/>
                </a:cubicBezTo>
                <a:cubicBezTo>
                  <a:pt x="437092" y="4564592"/>
                  <a:pt x="332317" y="4577292"/>
                  <a:pt x="247650" y="4584700"/>
                </a:cubicBezTo>
                <a:cubicBezTo>
                  <a:pt x="162983" y="4592108"/>
                  <a:pt x="81491" y="4594754"/>
                  <a:pt x="0" y="459740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F107CFB-2C54-9E4D-01E6-B0AF1DF34C7C}"/>
              </a:ext>
            </a:extLst>
          </p:cNvPr>
          <p:cNvCxnSpPr/>
          <p:nvPr/>
        </p:nvCxnSpPr>
        <p:spPr>
          <a:xfrm flipH="1">
            <a:off x="3551130" y="6001901"/>
            <a:ext cx="352425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B384CE4-08C4-C1BE-C9C2-6BAB1281740F}"/>
              </a:ext>
            </a:extLst>
          </p:cNvPr>
          <p:cNvCxnSpPr>
            <a:cxnSpLocks/>
          </p:cNvCxnSpPr>
          <p:nvPr/>
        </p:nvCxnSpPr>
        <p:spPr>
          <a:xfrm>
            <a:off x="4757584" y="6060562"/>
            <a:ext cx="3521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6112340-B6B0-1B03-AF1C-BE30BE81D9F5}"/>
              </a:ext>
            </a:extLst>
          </p:cNvPr>
          <p:cNvSpPr txBox="1"/>
          <p:nvPr/>
        </p:nvSpPr>
        <p:spPr>
          <a:xfrm>
            <a:off x="5660517" y="6302217"/>
            <a:ext cx="6662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effectLst/>
              </a:rPr>
              <a:t>Arribas</a:t>
            </a:r>
            <a:r>
              <a:rPr lang="en-US" sz="1200" dirty="0">
                <a:effectLst/>
              </a:rPr>
              <a:t>, E. V.; </a:t>
            </a:r>
            <a:r>
              <a:rPr lang="en-US" sz="1200" dirty="0" err="1">
                <a:effectLst/>
              </a:rPr>
              <a:t>Vindel</a:t>
            </a:r>
            <a:r>
              <a:rPr lang="en-US" sz="1200" dirty="0">
                <a:effectLst/>
              </a:rPr>
              <a:t>-Zandbergen, P.; Roy, S.; Maitra, N. T. </a:t>
            </a:r>
            <a:r>
              <a:rPr lang="en-US" sz="1200" i="1" dirty="0">
                <a:effectLst/>
              </a:rPr>
              <a:t>PCCP.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2023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25</a:t>
            </a:r>
            <a:r>
              <a:rPr lang="en-US" sz="1200" dirty="0">
                <a:effectLst/>
              </a:rPr>
              <a:t> (38), 26380–26395.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46823F-EB63-9656-0E8F-33F04D4AB12E}"/>
              </a:ext>
            </a:extLst>
          </p:cNvPr>
          <p:cNvSpPr txBox="1"/>
          <p:nvPr/>
        </p:nvSpPr>
        <p:spPr>
          <a:xfrm>
            <a:off x="8996556" y="6562976"/>
            <a:ext cx="33098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Xu, J.; Wang, L. </a:t>
            </a:r>
            <a:r>
              <a:rPr lang="en-US" sz="1200" i="1" dirty="0">
                <a:effectLst/>
              </a:rPr>
              <a:t>JCP.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2019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150</a:t>
            </a:r>
            <a:r>
              <a:rPr lang="en-US" sz="1200" dirty="0">
                <a:effectLst/>
              </a:rPr>
              <a:t> (16), 164101.</a:t>
            </a:r>
          </a:p>
        </p:txBody>
      </p:sp>
    </p:spTree>
    <p:extLst>
      <p:ext uri="{BB962C8B-B14F-4D97-AF65-F5344CB8AC3E}">
        <p14:creationId xmlns:p14="http://schemas.microsoft.com/office/powerpoint/2010/main" val="3357138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F6AC7-A9CB-106F-7331-2A70BFC02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CB82-BAB9-45FA-D104-E3EBF84C0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Auxiliary-trajectory Propagation in SHXF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2969F-EB47-D222-F1F9-3B46C4E92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Branching correction on the auxiliary trajectory propagation</a:t>
            </a:r>
          </a:p>
          <a:p>
            <a:pPr marL="0" indent="0">
              <a:buNone/>
            </a:pPr>
            <a:r>
              <a:rPr lang="en-US" dirty="0"/>
              <a:t>When the dynamics encounters the classical turning point, there are some difficulties for defining the auxiliary momenta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357BF9-8779-C41C-1127-92FAF4AFDBDA}"/>
              </a:ext>
            </a:extLst>
          </p:cNvPr>
          <p:cNvGrpSpPr>
            <a:grpSpLocks noChangeAspect="1"/>
          </p:cNvGrpSpPr>
          <p:nvPr/>
        </p:nvGrpSpPr>
        <p:grpSpPr>
          <a:xfrm>
            <a:off x="758456" y="3028949"/>
            <a:ext cx="4261894" cy="3379706"/>
            <a:chOff x="7297928" y="2928856"/>
            <a:chExt cx="4556882" cy="361363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CED87E1-BF8C-7FE9-B52A-3D08AE3AAF26}"/>
                </a:ext>
              </a:extLst>
            </p:cNvPr>
            <p:cNvCxnSpPr/>
            <p:nvPr/>
          </p:nvCxnSpPr>
          <p:spPr>
            <a:xfrm>
              <a:off x="7297928" y="6508628"/>
              <a:ext cx="4499739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577384-B5D0-BFE6-E34C-A87CC4ACCFE7}"/>
                </a:ext>
              </a:extLst>
            </p:cNvPr>
            <p:cNvSpPr txBox="1"/>
            <p:nvPr/>
          </p:nvSpPr>
          <p:spPr>
            <a:xfrm>
              <a:off x="11797667" y="6414444"/>
              <a:ext cx="65" cy="128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 sz="832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F5DEC39-DA04-C426-0189-D570413C50C1}"/>
                </a:ext>
              </a:extLst>
            </p:cNvPr>
            <p:cNvSpPr/>
            <p:nvPr/>
          </p:nvSpPr>
          <p:spPr>
            <a:xfrm>
              <a:off x="7382769" y="2928856"/>
              <a:ext cx="4472041" cy="2475824"/>
            </a:xfrm>
            <a:custGeom>
              <a:avLst/>
              <a:gdLst>
                <a:gd name="connsiteX0" fmla="*/ 0 w 5638800"/>
                <a:gd name="connsiteY0" fmla="*/ 0 h 3121401"/>
                <a:gd name="connsiteX1" fmla="*/ 171450 w 5638800"/>
                <a:gd name="connsiteY1" fmla="*/ 358775 h 3121401"/>
                <a:gd name="connsiteX2" fmla="*/ 374650 w 5638800"/>
                <a:gd name="connsiteY2" fmla="*/ 746125 h 3121401"/>
                <a:gd name="connsiteX3" fmla="*/ 612775 w 5638800"/>
                <a:gd name="connsiteY3" fmla="*/ 1184275 h 3121401"/>
                <a:gd name="connsiteX4" fmla="*/ 882650 w 5638800"/>
                <a:gd name="connsiteY4" fmla="*/ 1635125 h 3121401"/>
                <a:gd name="connsiteX5" fmla="*/ 1158875 w 5638800"/>
                <a:gd name="connsiteY5" fmla="*/ 2028825 h 3121401"/>
                <a:gd name="connsiteX6" fmla="*/ 1403350 w 5638800"/>
                <a:gd name="connsiteY6" fmla="*/ 2355850 h 3121401"/>
                <a:gd name="connsiteX7" fmla="*/ 1654175 w 5638800"/>
                <a:gd name="connsiteY7" fmla="*/ 2635250 h 3121401"/>
                <a:gd name="connsiteX8" fmla="*/ 1908175 w 5638800"/>
                <a:gd name="connsiteY8" fmla="*/ 2870200 h 3121401"/>
                <a:gd name="connsiteX9" fmla="*/ 2124075 w 5638800"/>
                <a:gd name="connsiteY9" fmla="*/ 3035300 h 3121401"/>
                <a:gd name="connsiteX10" fmla="*/ 2286000 w 5638800"/>
                <a:gd name="connsiteY10" fmla="*/ 3101975 h 3121401"/>
                <a:gd name="connsiteX11" fmla="*/ 2409825 w 5638800"/>
                <a:gd name="connsiteY11" fmla="*/ 3121025 h 3121401"/>
                <a:gd name="connsiteX12" fmla="*/ 2574925 w 5638800"/>
                <a:gd name="connsiteY12" fmla="*/ 3089275 h 3121401"/>
                <a:gd name="connsiteX13" fmla="*/ 2733675 w 5638800"/>
                <a:gd name="connsiteY13" fmla="*/ 3038475 h 3121401"/>
                <a:gd name="connsiteX14" fmla="*/ 2914650 w 5638800"/>
                <a:gd name="connsiteY14" fmla="*/ 2952750 h 3121401"/>
                <a:gd name="connsiteX15" fmla="*/ 3114675 w 5638800"/>
                <a:gd name="connsiteY15" fmla="*/ 2844800 h 3121401"/>
                <a:gd name="connsiteX16" fmla="*/ 3448050 w 5638800"/>
                <a:gd name="connsiteY16" fmla="*/ 2641600 h 3121401"/>
                <a:gd name="connsiteX17" fmla="*/ 3705225 w 5638800"/>
                <a:gd name="connsiteY17" fmla="*/ 2470150 h 3121401"/>
                <a:gd name="connsiteX18" fmla="*/ 4016375 w 5638800"/>
                <a:gd name="connsiteY18" fmla="*/ 2232025 h 3121401"/>
                <a:gd name="connsiteX19" fmla="*/ 4406900 w 5638800"/>
                <a:gd name="connsiteY19" fmla="*/ 1898650 h 3121401"/>
                <a:gd name="connsiteX20" fmla="*/ 4778375 w 5638800"/>
                <a:gd name="connsiteY20" fmla="*/ 1539875 h 3121401"/>
                <a:gd name="connsiteX21" fmla="*/ 5073650 w 5638800"/>
                <a:gd name="connsiteY21" fmla="*/ 1228725 h 3121401"/>
                <a:gd name="connsiteX22" fmla="*/ 5362575 w 5638800"/>
                <a:gd name="connsiteY22" fmla="*/ 898525 h 3121401"/>
                <a:gd name="connsiteX23" fmla="*/ 5638800 w 5638800"/>
                <a:gd name="connsiteY23" fmla="*/ 571500 h 3121401"/>
                <a:gd name="connsiteX0" fmla="*/ 0 w 5638800"/>
                <a:gd name="connsiteY0" fmla="*/ 0 h 3126628"/>
                <a:gd name="connsiteX1" fmla="*/ 171450 w 5638800"/>
                <a:gd name="connsiteY1" fmla="*/ 358775 h 3126628"/>
                <a:gd name="connsiteX2" fmla="*/ 374650 w 5638800"/>
                <a:gd name="connsiteY2" fmla="*/ 746125 h 3126628"/>
                <a:gd name="connsiteX3" fmla="*/ 612775 w 5638800"/>
                <a:gd name="connsiteY3" fmla="*/ 1184275 h 3126628"/>
                <a:gd name="connsiteX4" fmla="*/ 882650 w 5638800"/>
                <a:gd name="connsiteY4" fmla="*/ 1635125 h 3126628"/>
                <a:gd name="connsiteX5" fmla="*/ 1158875 w 5638800"/>
                <a:gd name="connsiteY5" fmla="*/ 2028825 h 3126628"/>
                <a:gd name="connsiteX6" fmla="*/ 1403350 w 5638800"/>
                <a:gd name="connsiteY6" fmla="*/ 2355850 h 3126628"/>
                <a:gd name="connsiteX7" fmla="*/ 1654175 w 5638800"/>
                <a:gd name="connsiteY7" fmla="*/ 2635250 h 3126628"/>
                <a:gd name="connsiteX8" fmla="*/ 1908175 w 5638800"/>
                <a:gd name="connsiteY8" fmla="*/ 2870200 h 3126628"/>
                <a:gd name="connsiteX9" fmla="*/ 2124075 w 5638800"/>
                <a:gd name="connsiteY9" fmla="*/ 3035300 h 3126628"/>
                <a:gd name="connsiteX10" fmla="*/ 2286000 w 5638800"/>
                <a:gd name="connsiteY10" fmla="*/ 3117850 h 3126628"/>
                <a:gd name="connsiteX11" fmla="*/ 2409825 w 5638800"/>
                <a:gd name="connsiteY11" fmla="*/ 3121025 h 3126628"/>
                <a:gd name="connsiteX12" fmla="*/ 2574925 w 5638800"/>
                <a:gd name="connsiteY12" fmla="*/ 3089275 h 3126628"/>
                <a:gd name="connsiteX13" fmla="*/ 2733675 w 5638800"/>
                <a:gd name="connsiteY13" fmla="*/ 3038475 h 3126628"/>
                <a:gd name="connsiteX14" fmla="*/ 2914650 w 5638800"/>
                <a:gd name="connsiteY14" fmla="*/ 2952750 h 3126628"/>
                <a:gd name="connsiteX15" fmla="*/ 3114675 w 5638800"/>
                <a:gd name="connsiteY15" fmla="*/ 2844800 h 3126628"/>
                <a:gd name="connsiteX16" fmla="*/ 3448050 w 5638800"/>
                <a:gd name="connsiteY16" fmla="*/ 2641600 h 3126628"/>
                <a:gd name="connsiteX17" fmla="*/ 3705225 w 5638800"/>
                <a:gd name="connsiteY17" fmla="*/ 2470150 h 3126628"/>
                <a:gd name="connsiteX18" fmla="*/ 4016375 w 5638800"/>
                <a:gd name="connsiteY18" fmla="*/ 2232025 h 3126628"/>
                <a:gd name="connsiteX19" fmla="*/ 4406900 w 5638800"/>
                <a:gd name="connsiteY19" fmla="*/ 1898650 h 3126628"/>
                <a:gd name="connsiteX20" fmla="*/ 4778375 w 5638800"/>
                <a:gd name="connsiteY20" fmla="*/ 1539875 h 3126628"/>
                <a:gd name="connsiteX21" fmla="*/ 5073650 w 5638800"/>
                <a:gd name="connsiteY21" fmla="*/ 1228725 h 3126628"/>
                <a:gd name="connsiteX22" fmla="*/ 5362575 w 5638800"/>
                <a:gd name="connsiteY22" fmla="*/ 898525 h 3126628"/>
                <a:gd name="connsiteX23" fmla="*/ 5638800 w 5638800"/>
                <a:gd name="connsiteY23" fmla="*/ 571500 h 3126628"/>
                <a:gd name="connsiteX0" fmla="*/ 0 w 5638800"/>
                <a:gd name="connsiteY0" fmla="*/ 0 h 3121767"/>
                <a:gd name="connsiteX1" fmla="*/ 171450 w 5638800"/>
                <a:gd name="connsiteY1" fmla="*/ 358775 h 3121767"/>
                <a:gd name="connsiteX2" fmla="*/ 374650 w 5638800"/>
                <a:gd name="connsiteY2" fmla="*/ 746125 h 3121767"/>
                <a:gd name="connsiteX3" fmla="*/ 612775 w 5638800"/>
                <a:gd name="connsiteY3" fmla="*/ 1184275 h 3121767"/>
                <a:gd name="connsiteX4" fmla="*/ 882650 w 5638800"/>
                <a:gd name="connsiteY4" fmla="*/ 1635125 h 3121767"/>
                <a:gd name="connsiteX5" fmla="*/ 1158875 w 5638800"/>
                <a:gd name="connsiteY5" fmla="*/ 2028825 h 3121767"/>
                <a:gd name="connsiteX6" fmla="*/ 1403350 w 5638800"/>
                <a:gd name="connsiteY6" fmla="*/ 2355850 h 3121767"/>
                <a:gd name="connsiteX7" fmla="*/ 1654175 w 5638800"/>
                <a:gd name="connsiteY7" fmla="*/ 2635250 h 3121767"/>
                <a:gd name="connsiteX8" fmla="*/ 1908175 w 5638800"/>
                <a:gd name="connsiteY8" fmla="*/ 2870200 h 3121767"/>
                <a:gd name="connsiteX9" fmla="*/ 2124075 w 5638800"/>
                <a:gd name="connsiteY9" fmla="*/ 3035300 h 3121767"/>
                <a:gd name="connsiteX10" fmla="*/ 2282825 w 5638800"/>
                <a:gd name="connsiteY10" fmla="*/ 3105150 h 3121767"/>
                <a:gd name="connsiteX11" fmla="*/ 2409825 w 5638800"/>
                <a:gd name="connsiteY11" fmla="*/ 3121025 h 3121767"/>
                <a:gd name="connsiteX12" fmla="*/ 2574925 w 5638800"/>
                <a:gd name="connsiteY12" fmla="*/ 3089275 h 3121767"/>
                <a:gd name="connsiteX13" fmla="*/ 2733675 w 5638800"/>
                <a:gd name="connsiteY13" fmla="*/ 3038475 h 3121767"/>
                <a:gd name="connsiteX14" fmla="*/ 2914650 w 5638800"/>
                <a:gd name="connsiteY14" fmla="*/ 2952750 h 3121767"/>
                <a:gd name="connsiteX15" fmla="*/ 3114675 w 5638800"/>
                <a:gd name="connsiteY15" fmla="*/ 2844800 h 3121767"/>
                <a:gd name="connsiteX16" fmla="*/ 3448050 w 5638800"/>
                <a:gd name="connsiteY16" fmla="*/ 2641600 h 3121767"/>
                <a:gd name="connsiteX17" fmla="*/ 3705225 w 5638800"/>
                <a:gd name="connsiteY17" fmla="*/ 2470150 h 3121767"/>
                <a:gd name="connsiteX18" fmla="*/ 4016375 w 5638800"/>
                <a:gd name="connsiteY18" fmla="*/ 2232025 h 3121767"/>
                <a:gd name="connsiteX19" fmla="*/ 4406900 w 5638800"/>
                <a:gd name="connsiteY19" fmla="*/ 1898650 h 3121767"/>
                <a:gd name="connsiteX20" fmla="*/ 4778375 w 5638800"/>
                <a:gd name="connsiteY20" fmla="*/ 1539875 h 3121767"/>
                <a:gd name="connsiteX21" fmla="*/ 5073650 w 5638800"/>
                <a:gd name="connsiteY21" fmla="*/ 1228725 h 3121767"/>
                <a:gd name="connsiteX22" fmla="*/ 5362575 w 5638800"/>
                <a:gd name="connsiteY22" fmla="*/ 898525 h 3121767"/>
                <a:gd name="connsiteX23" fmla="*/ 5638800 w 5638800"/>
                <a:gd name="connsiteY23" fmla="*/ 571500 h 31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638800" h="3121767">
                  <a:moveTo>
                    <a:pt x="0" y="0"/>
                  </a:moveTo>
                  <a:cubicBezTo>
                    <a:pt x="54504" y="117210"/>
                    <a:pt x="109008" y="234421"/>
                    <a:pt x="171450" y="358775"/>
                  </a:cubicBezTo>
                  <a:cubicBezTo>
                    <a:pt x="233892" y="483129"/>
                    <a:pt x="301096" y="608542"/>
                    <a:pt x="374650" y="746125"/>
                  </a:cubicBezTo>
                  <a:cubicBezTo>
                    <a:pt x="448204" y="883708"/>
                    <a:pt x="528108" y="1036108"/>
                    <a:pt x="612775" y="1184275"/>
                  </a:cubicBezTo>
                  <a:cubicBezTo>
                    <a:pt x="697442" y="1332442"/>
                    <a:pt x="791633" y="1494367"/>
                    <a:pt x="882650" y="1635125"/>
                  </a:cubicBezTo>
                  <a:cubicBezTo>
                    <a:pt x="973667" y="1775883"/>
                    <a:pt x="1072092" y="1908704"/>
                    <a:pt x="1158875" y="2028825"/>
                  </a:cubicBezTo>
                  <a:cubicBezTo>
                    <a:pt x="1245658" y="2148946"/>
                    <a:pt x="1320800" y="2254779"/>
                    <a:pt x="1403350" y="2355850"/>
                  </a:cubicBezTo>
                  <a:cubicBezTo>
                    <a:pt x="1485900" y="2456921"/>
                    <a:pt x="1570038" y="2549525"/>
                    <a:pt x="1654175" y="2635250"/>
                  </a:cubicBezTo>
                  <a:cubicBezTo>
                    <a:pt x="1738313" y="2720975"/>
                    <a:pt x="1829858" y="2803525"/>
                    <a:pt x="1908175" y="2870200"/>
                  </a:cubicBezTo>
                  <a:cubicBezTo>
                    <a:pt x="1986492" y="2936875"/>
                    <a:pt x="2061633" y="2996142"/>
                    <a:pt x="2124075" y="3035300"/>
                  </a:cubicBezTo>
                  <a:cubicBezTo>
                    <a:pt x="2186517" y="3074458"/>
                    <a:pt x="2235200" y="3090863"/>
                    <a:pt x="2282825" y="3105150"/>
                  </a:cubicBezTo>
                  <a:cubicBezTo>
                    <a:pt x="2330450" y="3119437"/>
                    <a:pt x="2361142" y="3123671"/>
                    <a:pt x="2409825" y="3121025"/>
                  </a:cubicBezTo>
                  <a:cubicBezTo>
                    <a:pt x="2458508" y="3118379"/>
                    <a:pt x="2520950" y="3103033"/>
                    <a:pt x="2574925" y="3089275"/>
                  </a:cubicBezTo>
                  <a:cubicBezTo>
                    <a:pt x="2628900" y="3075517"/>
                    <a:pt x="2677054" y="3061229"/>
                    <a:pt x="2733675" y="3038475"/>
                  </a:cubicBezTo>
                  <a:cubicBezTo>
                    <a:pt x="2790296" y="3015721"/>
                    <a:pt x="2851150" y="2985029"/>
                    <a:pt x="2914650" y="2952750"/>
                  </a:cubicBezTo>
                  <a:cubicBezTo>
                    <a:pt x="2978150" y="2920471"/>
                    <a:pt x="3025775" y="2896658"/>
                    <a:pt x="3114675" y="2844800"/>
                  </a:cubicBezTo>
                  <a:cubicBezTo>
                    <a:pt x="3203575" y="2792942"/>
                    <a:pt x="3349625" y="2704042"/>
                    <a:pt x="3448050" y="2641600"/>
                  </a:cubicBezTo>
                  <a:cubicBezTo>
                    <a:pt x="3546475" y="2579158"/>
                    <a:pt x="3610504" y="2538413"/>
                    <a:pt x="3705225" y="2470150"/>
                  </a:cubicBezTo>
                  <a:cubicBezTo>
                    <a:pt x="3799946" y="2401888"/>
                    <a:pt x="3899429" y="2327275"/>
                    <a:pt x="4016375" y="2232025"/>
                  </a:cubicBezTo>
                  <a:cubicBezTo>
                    <a:pt x="4133321" y="2136775"/>
                    <a:pt x="4279900" y="2014008"/>
                    <a:pt x="4406900" y="1898650"/>
                  </a:cubicBezTo>
                  <a:cubicBezTo>
                    <a:pt x="4533900" y="1783292"/>
                    <a:pt x="4667250" y="1651529"/>
                    <a:pt x="4778375" y="1539875"/>
                  </a:cubicBezTo>
                  <a:cubicBezTo>
                    <a:pt x="4889500" y="1428221"/>
                    <a:pt x="4976284" y="1335616"/>
                    <a:pt x="5073650" y="1228725"/>
                  </a:cubicBezTo>
                  <a:cubicBezTo>
                    <a:pt x="5171016" y="1121834"/>
                    <a:pt x="5268383" y="1008063"/>
                    <a:pt x="5362575" y="898525"/>
                  </a:cubicBezTo>
                  <a:cubicBezTo>
                    <a:pt x="5456767" y="788988"/>
                    <a:pt x="5547783" y="680244"/>
                    <a:pt x="5638800" y="571500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AFC10D8-B656-BEF8-EF30-01DCE425BBB9}"/>
                </a:ext>
              </a:extLst>
            </p:cNvPr>
            <p:cNvSpPr/>
            <p:nvPr/>
          </p:nvSpPr>
          <p:spPr>
            <a:xfrm>
              <a:off x="7355072" y="4265939"/>
              <a:ext cx="4497221" cy="1464281"/>
            </a:xfrm>
            <a:custGeom>
              <a:avLst/>
              <a:gdLst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43100 w 5670550"/>
                <a:gd name="connsiteY7" fmla="*/ 1727200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74825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60625 w 5670550"/>
                <a:gd name="connsiteY10" fmla="*/ 168275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82825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70550" h="1846313">
                  <a:moveTo>
                    <a:pt x="0" y="1727200"/>
                  </a:moveTo>
                  <a:cubicBezTo>
                    <a:pt x="73554" y="1743869"/>
                    <a:pt x="147108" y="1760538"/>
                    <a:pt x="231775" y="1774825"/>
                  </a:cubicBezTo>
                  <a:cubicBezTo>
                    <a:pt x="316442" y="1789112"/>
                    <a:pt x="416983" y="1803400"/>
                    <a:pt x="508000" y="1812925"/>
                  </a:cubicBezTo>
                  <a:cubicBezTo>
                    <a:pt x="599017" y="1822450"/>
                    <a:pt x="691621" y="1827742"/>
                    <a:pt x="777875" y="1831975"/>
                  </a:cubicBezTo>
                  <a:cubicBezTo>
                    <a:pt x="864129" y="1836208"/>
                    <a:pt x="922867" y="1839383"/>
                    <a:pt x="1025525" y="1838325"/>
                  </a:cubicBezTo>
                  <a:cubicBezTo>
                    <a:pt x="1128183" y="1837267"/>
                    <a:pt x="1280054" y="1834621"/>
                    <a:pt x="1393825" y="1825625"/>
                  </a:cubicBezTo>
                  <a:cubicBezTo>
                    <a:pt x="1507596" y="1816629"/>
                    <a:pt x="1622425" y="1799167"/>
                    <a:pt x="1708150" y="1784350"/>
                  </a:cubicBezTo>
                  <a:cubicBezTo>
                    <a:pt x="1793875" y="1769533"/>
                    <a:pt x="1845204" y="1751012"/>
                    <a:pt x="1908175" y="1736725"/>
                  </a:cubicBezTo>
                  <a:cubicBezTo>
                    <a:pt x="1971146" y="1722438"/>
                    <a:pt x="2023533" y="1708679"/>
                    <a:pt x="2085975" y="1698625"/>
                  </a:cubicBezTo>
                  <a:cubicBezTo>
                    <a:pt x="2148417" y="1688571"/>
                    <a:pt x="2221971" y="1677458"/>
                    <a:pt x="2282825" y="1676400"/>
                  </a:cubicBezTo>
                  <a:cubicBezTo>
                    <a:pt x="2343679" y="1675342"/>
                    <a:pt x="2392363" y="1682221"/>
                    <a:pt x="2451100" y="1692275"/>
                  </a:cubicBezTo>
                  <a:cubicBezTo>
                    <a:pt x="2509837" y="1702329"/>
                    <a:pt x="2577042" y="1720850"/>
                    <a:pt x="2635250" y="1736725"/>
                  </a:cubicBezTo>
                  <a:cubicBezTo>
                    <a:pt x="2693458" y="1752600"/>
                    <a:pt x="2735792" y="1772179"/>
                    <a:pt x="2800350" y="1787525"/>
                  </a:cubicBezTo>
                  <a:cubicBezTo>
                    <a:pt x="2864908" y="1802871"/>
                    <a:pt x="2951163" y="1819275"/>
                    <a:pt x="3022600" y="1828800"/>
                  </a:cubicBezTo>
                  <a:cubicBezTo>
                    <a:pt x="3094038" y="1838325"/>
                    <a:pt x="3154892" y="1842558"/>
                    <a:pt x="3228975" y="1844675"/>
                  </a:cubicBezTo>
                  <a:cubicBezTo>
                    <a:pt x="3303058" y="1846792"/>
                    <a:pt x="3394075" y="1847850"/>
                    <a:pt x="3467100" y="1841500"/>
                  </a:cubicBezTo>
                  <a:cubicBezTo>
                    <a:pt x="3540125" y="1835150"/>
                    <a:pt x="3594629" y="1825625"/>
                    <a:pt x="3667125" y="1806575"/>
                  </a:cubicBezTo>
                  <a:cubicBezTo>
                    <a:pt x="3739621" y="1787525"/>
                    <a:pt x="3818467" y="1761596"/>
                    <a:pt x="3902075" y="1727200"/>
                  </a:cubicBezTo>
                  <a:cubicBezTo>
                    <a:pt x="3985683" y="1692804"/>
                    <a:pt x="4081992" y="1648354"/>
                    <a:pt x="4168775" y="1600200"/>
                  </a:cubicBezTo>
                  <a:cubicBezTo>
                    <a:pt x="4255558" y="1552046"/>
                    <a:pt x="4348692" y="1490662"/>
                    <a:pt x="4422775" y="1438275"/>
                  </a:cubicBezTo>
                  <a:cubicBezTo>
                    <a:pt x="4496858" y="1385888"/>
                    <a:pt x="4545542" y="1345142"/>
                    <a:pt x="4613275" y="1285875"/>
                  </a:cubicBezTo>
                  <a:cubicBezTo>
                    <a:pt x="4681008" y="1226608"/>
                    <a:pt x="4756150" y="1157287"/>
                    <a:pt x="4829175" y="1082675"/>
                  </a:cubicBezTo>
                  <a:cubicBezTo>
                    <a:pt x="4902200" y="1008062"/>
                    <a:pt x="4990571" y="906992"/>
                    <a:pt x="5051425" y="838200"/>
                  </a:cubicBezTo>
                  <a:cubicBezTo>
                    <a:pt x="5112279" y="769408"/>
                    <a:pt x="5142971" y="732367"/>
                    <a:pt x="5194300" y="669925"/>
                  </a:cubicBezTo>
                  <a:cubicBezTo>
                    <a:pt x="5245629" y="607483"/>
                    <a:pt x="5299075" y="544512"/>
                    <a:pt x="5359400" y="463550"/>
                  </a:cubicBezTo>
                  <a:cubicBezTo>
                    <a:pt x="5419725" y="382587"/>
                    <a:pt x="5504392" y="261408"/>
                    <a:pt x="5556250" y="184150"/>
                  </a:cubicBezTo>
                  <a:cubicBezTo>
                    <a:pt x="5608108" y="106892"/>
                    <a:pt x="5639329" y="53446"/>
                    <a:pt x="5670550" y="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D40BB5-2670-BD5A-8AAF-602CB118ED9F}"/>
                </a:ext>
              </a:extLst>
            </p:cNvPr>
            <p:cNvSpPr/>
            <p:nvPr/>
          </p:nvSpPr>
          <p:spPr>
            <a:xfrm>
              <a:off x="9242082" y="5301518"/>
              <a:ext cx="1761983" cy="425000"/>
            </a:xfrm>
            <a:custGeom>
              <a:avLst/>
              <a:gdLst>
                <a:gd name="connsiteX0" fmla="*/ 0 w 1794934"/>
                <a:gd name="connsiteY0" fmla="*/ 292100 h 425000"/>
                <a:gd name="connsiteX1" fmla="*/ 169334 w 1794934"/>
                <a:gd name="connsiteY1" fmla="*/ 309034 h 425000"/>
                <a:gd name="connsiteX2" fmla="*/ 338667 w 1794934"/>
                <a:gd name="connsiteY2" fmla="*/ 364067 h 425000"/>
                <a:gd name="connsiteX3" fmla="*/ 512234 w 1794934"/>
                <a:gd name="connsiteY3" fmla="*/ 406400 h 425000"/>
                <a:gd name="connsiteX4" fmla="*/ 719667 w 1794934"/>
                <a:gd name="connsiteY4" fmla="*/ 423334 h 425000"/>
                <a:gd name="connsiteX5" fmla="*/ 889000 w 1794934"/>
                <a:gd name="connsiteY5" fmla="*/ 419100 h 425000"/>
                <a:gd name="connsiteX6" fmla="*/ 1138767 w 1794934"/>
                <a:gd name="connsiteY6" fmla="*/ 376767 h 425000"/>
                <a:gd name="connsiteX7" fmla="*/ 1388534 w 1794934"/>
                <a:gd name="connsiteY7" fmla="*/ 270934 h 425000"/>
                <a:gd name="connsiteX8" fmla="*/ 1617134 w 1794934"/>
                <a:gd name="connsiteY8" fmla="*/ 139700 h 425000"/>
                <a:gd name="connsiteX9" fmla="*/ 1794934 w 1794934"/>
                <a:gd name="connsiteY9" fmla="*/ 0 h 425000"/>
                <a:gd name="connsiteX0" fmla="*/ 0 w 1721385"/>
                <a:gd name="connsiteY0" fmla="*/ 299629 h 425000"/>
                <a:gd name="connsiteX1" fmla="*/ 95785 w 1721385"/>
                <a:gd name="connsiteY1" fmla="*/ 309034 h 425000"/>
                <a:gd name="connsiteX2" fmla="*/ 265118 w 1721385"/>
                <a:gd name="connsiteY2" fmla="*/ 364067 h 425000"/>
                <a:gd name="connsiteX3" fmla="*/ 438685 w 1721385"/>
                <a:gd name="connsiteY3" fmla="*/ 406400 h 425000"/>
                <a:gd name="connsiteX4" fmla="*/ 646118 w 1721385"/>
                <a:gd name="connsiteY4" fmla="*/ 423334 h 425000"/>
                <a:gd name="connsiteX5" fmla="*/ 815451 w 1721385"/>
                <a:gd name="connsiteY5" fmla="*/ 419100 h 425000"/>
                <a:gd name="connsiteX6" fmla="*/ 1065218 w 1721385"/>
                <a:gd name="connsiteY6" fmla="*/ 376767 h 425000"/>
                <a:gd name="connsiteX7" fmla="*/ 1314985 w 1721385"/>
                <a:gd name="connsiteY7" fmla="*/ 270934 h 425000"/>
                <a:gd name="connsiteX8" fmla="*/ 1543585 w 1721385"/>
                <a:gd name="connsiteY8" fmla="*/ 139700 h 425000"/>
                <a:gd name="connsiteX9" fmla="*/ 1721385 w 1721385"/>
                <a:gd name="connsiteY9" fmla="*/ 0 h 42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1385" h="425000">
                  <a:moveTo>
                    <a:pt x="0" y="299629"/>
                  </a:moveTo>
                  <a:cubicBezTo>
                    <a:pt x="56445" y="302099"/>
                    <a:pt x="51599" y="298294"/>
                    <a:pt x="95785" y="309034"/>
                  </a:cubicBezTo>
                  <a:cubicBezTo>
                    <a:pt x="139971" y="319774"/>
                    <a:pt x="207968" y="347839"/>
                    <a:pt x="265118" y="364067"/>
                  </a:cubicBezTo>
                  <a:cubicBezTo>
                    <a:pt x="322268" y="380295"/>
                    <a:pt x="375185" y="396522"/>
                    <a:pt x="438685" y="406400"/>
                  </a:cubicBezTo>
                  <a:cubicBezTo>
                    <a:pt x="502185" y="416278"/>
                    <a:pt x="583324" y="421217"/>
                    <a:pt x="646118" y="423334"/>
                  </a:cubicBezTo>
                  <a:cubicBezTo>
                    <a:pt x="708912" y="425451"/>
                    <a:pt x="745601" y="426861"/>
                    <a:pt x="815451" y="419100"/>
                  </a:cubicBezTo>
                  <a:cubicBezTo>
                    <a:pt x="885301" y="411339"/>
                    <a:pt x="981962" y="401461"/>
                    <a:pt x="1065218" y="376767"/>
                  </a:cubicBezTo>
                  <a:cubicBezTo>
                    <a:pt x="1148474" y="352073"/>
                    <a:pt x="1235257" y="310445"/>
                    <a:pt x="1314985" y="270934"/>
                  </a:cubicBezTo>
                  <a:cubicBezTo>
                    <a:pt x="1394713" y="231423"/>
                    <a:pt x="1475852" y="184856"/>
                    <a:pt x="1543585" y="139700"/>
                  </a:cubicBezTo>
                  <a:cubicBezTo>
                    <a:pt x="1611318" y="94544"/>
                    <a:pt x="1666351" y="47272"/>
                    <a:pt x="1721385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F10AD55-B465-8E21-A641-38727B8F2233}"/>
                </a:ext>
              </a:extLst>
            </p:cNvPr>
            <p:cNvSpPr/>
            <p:nvPr/>
          </p:nvSpPr>
          <p:spPr>
            <a:xfrm>
              <a:off x="11001366" y="4856576"/>
              <a:ext cx="426137" cy="441232"/>
            </a:xfrm>
            <a:custGeom>
              <a:avLst/>
              <a:gdLst>
                <a:gd name="connsiteX0" fmla="*/ 0 w 670560"/>
                <a:gd name="connsiteY0" fmla="*/ 746760 h 746760"/>
                <a:gd name="connsiteX1" fmla="*/ 213360 w 670560"/>
                <a:gd name="connsiteY1" fmla="*/ 548640 h 746760"/>
                <a:gd name="connsiteX2" fmla="*/ 480060 w 670560"/>
                <a:gd name="connsiteY2" fmla="*/ 243840 h 746760"/>
                <a:gd name="connsiteX3" fmla="*/ 670560 w 670560"/>
                <a:gd name="connsiteY3" fmla="*/ 0 h 746760"/>
                <a:gd name="connsiteX0" fmla="*/ 0 w 498581"/>
                <a:gd name="connsiteY0" fmla="*/ 524822 h 524822"/>
                <a:gd name="connsiteX1" fmla="*/ 213360 w 498581"/>
                <a:gd name="connsiteY1" fmla="*/ 326702 h 524822"/>
                <a:gd name="connsiteX2" fmla="*/ 480060 w 498581"/>
                <a:gd name="connsiteY2" fmla="*/ 21902 h 524822"/>
                <a:gd name="connsiteX3" fmla="*/ 426137 w 498581"/>
                <a:gd name="connsiteY3" fmla="*/ 83590 h 524822"/>
                <a:gd name="connsiteX0" fmla="*/ 0 w 426137"/>
                <a:gd name="connsiteY0" fmla="*/ 441232 h 441232"/>
                <a:gd name="connsiteX1" fmla="*/ 213360 w 426137"/>
                <a:gd name="connsiteY1" fmla="*/ 243112 h 441232"/>
                <a:gd name="connsiteX2" fmla="*/ 426137 w 426137"/>
                <a:gd name="connsiteY2" fmla="*/ 0 h 44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137" h="441232">
                  <a:moveTo>
                    <a:pt x="0" y="441232"/>
                  </a:moveTo>
                  <a:cubicBezTo>
                    <a:pt x="66675" y="384082"/>
                    <a:pt x="142337" y="316651"/>
                    <a:pt x="213360" y="243112"/>
                  </a:cubicBezTo>
                  <a:cubicBezTo>
                    <a:pt x="284383" y="169573"/>
                    <a:pt x="381809" y="50648"/>
                    <a:pt x="426137" y="0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9C0C7BC-328C-A68E-57E5-62AC8EA17413}"/>
                </a:ext>
              </a:extLst>
            </p:cNvPr>
            <p:cNvSpPr/>
            <p:nvPr/>
          </p:nvSpPr>
          <p:spPr>
            <a:xfrm>
              <a:off x="9297576" y="4506591"/>
              <a:ext cx="1504361" cy="912315"/>
            </a:xfrm>
            <a:custGeom>
              <a:avLst/>
              <a:gdLst>
                <a:gd name="connsiteX0" fmla="*/ 10473 w 1871023"/>
                <a:gd name="connsiteY0" fmla="*/ 1149350 h 1175482"/>
                <a:gd name="connsiteX1" fmla="*/ 73973 w 1871023"/>
                <a:gd name="connsiteY1" fmla="*/ 1162050 h 1175482"/>
                <a:gd name="connsiteX2" fmla="*/ 562923 w 1871023"/>
                <a:gd name="connsiteY2" fmla="*/ 984250 h 1175482"/>
                <a:gd name="connsiteX3" fmla="*/ 1216973 w 1871023"/>
                <a:gd name="connsiteY3" fmla="*/ 571500 h 1175482"/>
                <a:gd name="connsiteX4" fmla="*/ 1871023 w 1871023"/>
                <a:gd name="connsiteY4" fmla="*/ 0 h 1175482"/>
                <a:gd name="connsiteX0" fmla="*/ 0 w 1797050"/>
                <a:gd name="connsiteY0" fmla="*/ 1162050 h 1162050"/>
                <a:gd name="connsiteX1" fmla="*/ 488950 w 1797050"/>
                <a:gd name="connsiteY1" fmla="*/ 984250 h 1162050"/>
                <a:gd name="connsiteX2" fmla="*/ 1143000 w 1797050"/>
                <a:gd name="connsiteY2" fmla="*/ 571500 h 1162050"/>
                <a:gd name="connsiteX3" fmla="*/ 1797050 w 1797050"/>
                <a:gd name="connsiteY3" fmla="*/ 0 h 1162050"/>
                <a:gd name="connsiteX0" fmla="*/ 0 w 1766936"/>
                <a:gd name="connsiteY0" fmla="*/ 1177107 h 1177107"/>
                <a:gd name="connsiteX1" fmla="*/ 458836 w 1766936"/>
                <a:gd name="connsiteY1" fmla="*/ 984250 h 1177107"/>
                <a:gd name="connsiteX2" fmla="*/ 1112886 w 1766936"/>
                <a:gd name="connsiteY2" fmla="*/ 571500 h 1177107"/>
                <a:gd name="connsiteX3" fmla="*/ 1766936 w 1766936"/>
                <a:gd name="connsiteY3" fmla="*/ 0 h 1177107"/>
                <a:gd name="connsiteX0" fmla="*/ 0 w 1789521"/>
                <a:gd name="connsiteY0" fmla="*/ 1177107 h 1177107"/>
                <a:gd name="connsiteX1" fmla="*/ 481421 w 1789521"/>
                <a:gd name="connsiteY1" fmla="*/ 984250 h 1177107"/>
                <a:gd name="connsiteX2" fmla="*/ 1135471 w 1789521"/>
                <a:gd name="connsiteY2" fmla="*/ 571500 h 1177107"/>
                <a:gd name="connsiteX3" fmla="*/ 1789521 w 1789521"/>
                <a:gd name="connsiteY3" fmla="*/ 0 h 1177107"/>
                <a:gd name="connsiteX0" fmla="*/ 0 w 1504361"/>
                <a:gd name="connsiteY0" fmla="*/ 912316 h 912316"/>
                <a:gd name="connsiteX1" fmla="*/ 481421 w 1504361"/>
                <a:gd name="connsiteY1" fmla="*/ 719459 h 912316"/>
                <a:gd name="connsiteX2" fmla="*/ 1135471 w 1504361"/>
                <a:gd name="connsiteY2" fmla="*/ 306709 h 912316"/>
                <a:gd name="connsiteX3" fmla="*/ 1504361 w 1504361"/>
                <a:gd name="connsiteY3" fmla="*/ 0 h 91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4361" h="912316">
                  <a:moveTo>
                    <a:pt x="0" y="912316"/>
                  </a:moveTo>
                  <a:cubicBezTo>
                    <a:pt x="92075" y="884799"/>
                    <a:pt x="292176" y="820393"/>
                    <a:pt x="481421" y="719459"/>
                  </a:cubicBezTo>
                  <a:cubicBezTo>
                    <a:pt x="670666" y="618525"/>
                    <a:pt x="917454" y="470751"/>
                    <a:pt x="1135471" y="306709"/>
                  </a:cubicBezTo>
                  <a:cubicBezTo>
                    <a:pt x="1353488" y="142667"/>
                    <a:pt x="1286344" y="203729"/>
                    <a:pt x="1504361" y="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61625C-D1C5-0451-9B4D-D1907EE6F8D8}"/>
                  </a:ext>
                </a:extLst>
              </p:cNvPr>
              <p:cNvSpPr txBox="1"/>
              <p:nvPr/>
            </p:nvSpPr>
            <p:spPr>
              <a:xfrm>
                <a:off x="5017995" y="6213534"/>
                <a:ext cx="2895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D5A354-C1CE-610D-6FD7-341FB1F7E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7995" y="6213534"/>
                <a:ext cx="289566" cy="369332"/>
              </a:xfrm>
              <a:prstGeom prst="rect">
                <a:avLst/>
              </a:prstGeom>
              <a:blipFill>
                <a:blip r:embed="rId3"/>
                <a:stretch>
                  <a:fillRect l="-20833" r="-1875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>
            <a:extLst>
              <a:ext uri="{FF2B5EF4-FFF2-40B4-BE49-F238E27FC236}">
                <a16:creationId xmlns:a16="http://schemas.microsoft.com/office/drawing/2014/main" id="{48F6F649-EC06-2353-DE6D-80B5C60C8A30}"/>
              </a:ext>
            </a:extLst>
          </p:cNvPr>
          <p:cNvSpPr/>
          <p:nvPr/>
        </p:nvSpPr>
        <p:spPr>
          <a:xfrm>
            <a:off x="4516863" y="4752070"/>
            <a:ext cx="188632" cy="1886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5C99380-8891-E50A-F042-A8F29CF06E9C}"/>
              </a:ext>
            </a:extLst>
          </p:cNvPr>
          <p:cNvSpPr/>
          <p:nvPr/>
        </p:nvSpPr>
        <p:spPr>
          <a:xfrm>
            <a:off x="3940262" y="4410233"/>
            <a:ext cx="188632" cy="1886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B47F08-0BD6-98DA-428F-6D538EA2F43A}"/>
              </a:ext>
            </a:extLst>
          </p:cNvPr>
          <p:cNvSpPr txBox="1"/>
          <p:nvPr/>
        </p:nvSpPr>
        <p:spPr>
          <a:xfrm>
            <a:off x="1862286" y="4523331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Real trajectory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441C6E-CB0E-7BC4-5A5F-EB340F8DA5C4}"/>
              </a:ext>
            </a:extLst>
          </p:cNvPr>
          <p:cNvSpPr txBox="1"/>
          <p:nvPr/>
        </p:nvSpPr>
        <p:spPr>
          <a:xfrm>
            <a:off x="1609196" y="5693611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Aux. trajectory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C97F7F-D1D3-5AE2-6013-02D6EC6B04A1}"/>
              </a:ext>
            </a:extLst>
          </p:cNvPr>
          <p:cNvSpPr txBox="1"/>
          <p:nvPr/>
        </p:nvSpPr>
        <p:spPr>
          <a:xfrm>
            <a:off x="646981" y="2455082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Case II. The real trajectory encounters the turning point.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0FB9C9C-5B68-E9B3-DC44-DE6130B4F391}"/>
              </a:ext>
            </a:extLst>
          </p:cNvPr>
          <p:cNvCxnSpPr>
            <a:cxnSpLocks/>
          </p:cNvCxnSpPr>
          <p:nvPr/>
        </p:nvCxnSpPr>
        <p:spPr>
          <a:xfrm>
            <a:off x="758456" y="4504549"/>
            <a:ext cx="4259539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6092C05-976A-2A2E-E686-D413CD89F096}"/>
                  </a:ext>
                </a:extLst>
              </p:cNvPr>
              <p:cNvSpPr txBox="1"/>
              <p:nvPr/>
            </p:nvSpPr>
            <p:spPr>
              <a:xfrm>
                <a:off x="2689943" y="4047027"/>
                <a:ext cx="611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1325D63-9F84-6424-2699-9D831518D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943" y="4047027"/>
                <a:ext cx="611386" cy="369332"/>
              </a:xfrm>
              <a:prstGeom prst="rect">
                <a:avLst/>
              </a:prstGeom>
              <a:blipFill>
                <a:blip r:embed="rId4"/>
                <a:stretch>
                  <a:fillRect l="-9901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1CC3E20B-56A4-4233-7C67-2554CAB2F6AB}"/>
              </a:ext>
            </a:extLst>
          </p:cNvPr>
          <p:cNvSpPr txBox="1"/>
          <p:nvPr/>
        </p:nvSpPr>
        <p:spPr>
          <a:xfrm>
            <a:off x="5534890" y="2929444"/>
            <a:ext cx="6447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case, the auxiliary trajectory would experience abrupt momentum reversal, which could cause a wrong decoherence correction.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088FD6-2836-3BBA-3F4A-4AF5FFE1EAB2}"/>
              </a:ext>
            </a:extLst>
          </p:cNvPr>
          <p:cNvSpPr txBox="1"/>
          <p:nvPr/>
        </p:nvSpPr>
        <p:spPr>
          <a:xfrm>
            <a:off x="5534890" y="4060109"/>
            <a:ext cx="6447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Here, one can </a:t>
            </a:r>
            <a:r>
              <a:rPr lang="en-US" dirty="0">
                <a:solidFill>
                  <a:srgbClr val="7030A0"/>
                </a:solidFill>
              </a:rPr>
              <a:t>collapse</a:t>
            </a:r>
            <a:r>
              <a:rPr lang="en-US" dirty="0"/>
              <a:t> the state to the active state. The criterion for the turning point is based on the BCSH turning point descriptor.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B5ED8ADF-E55B-0B9C-79CF-C5240C284BA5}"/>
              </a:ext>
            </a:extLst>
          </p:cNvPr>
          <p:cNvSpPr/>
          <p:nvPr/>
        </p:nvSpPr>
        <p:spPr>
          <a:xfrm>
            <a:off x="3820982" y="5782807"/>
            <a:ext cx="250883" cy="555510"/>
          </a:xfrm>
          <a:custGeom>
            <a:avLst/>
            <a:gdLst>
              <a:gd name="connsiteX0" fmla="*/ 2997200 w 2997200"/>
              <a:gd name="connsiteY0" fmla="*/ 0 h 4597400"/>
              <a:gd name="connsiteX1" fmla="*/ 2851150 w 2997200"/>
              <a:gd name="connsiteY1" fmla="*/ 50800 h 4597400"/>
              <a:gd name="connsiteX2" fmla="*/ 2698750 w 2997200"/>
              <a:gd name="connsiteY2" fmla="*/ 266700 h 4597400"/>
              <a:gd name="connsiteX3" fmla="*/ 2641600 w 2997200"/>
              <a:gd name="connsiteY3" fmla="*/ 387350 h 4597400"/>
              <a:gd name="connsiteX4" fmla="*/ 2571750 w 2997200"/>
              <a:gd name="connsiteY4" fmla="*/ 552450 h 4597400"/>
              <a:gd name="connsiteX5" fmla="*/ 2514600 w 2997200"/>
              <a:gd name="connsiteY5" fmla="*/ 698500 h 4597400"/>
              <a:gd name="connsiteX6" fmla="*/ 2432050 w 2997200"/>
              <a:gd name="connsiteY6" fmla="*/ 927100 h 4597400"/>
              <a:gd name="connsiteX7" fmla="*/ 2374900 w 2997200"/>
              <a:gd name="connsiteY7" fmla="*/ 1123950 h 4597400"/>
              <a:gd name="connsiteX8" fmla="*/ 2311400 w 2997200"/>
              <a:gd name="connsiteY8" fmla="*/ 1308100 h 4597400"/>
              <a:gd name="connsiteX9" fmla="*/ 2260600 w 2997200"/>
              <a:gd name="connsiteY9" fmla="*/ 1485900 h 4597400"/>
              <a:gd name="connsiteX10" fmla="*/ 2209800 w 2997200"/>
              <a:gd name="connsiteY10" fmla="*/ 1657350 h 4597400"/>
              <a:gd name="connsiteX11" fmla="*/ 2165350 w 2997200"/>
              <a:gd name="connsiteY11" fmla="*/ 1809750 h 4597400"/>
              <a:gd name="connsiteX12" fmla="*/ 2114550 w 2997200"/>
              <a:gd name="connsiteY12" fmla="*/ 1987550 h 4597400"/>
              <a:gd name="connsiteX13" fmla="*/ 2044700 w 2997200"/>
              <a:gd name="connsiteY13" fmla="*/ 2203450 h 4597400"/>
              <a:gd name="connsiteX14" fmla="*/ 1981200 w 2997200"/>
              <a:gd name="connsiteY14" fmla="*/ 2425700 h 4597400"/>
              <a:gd name="connsiteX15" fmla="*/ 1905000 w 2997200"/>
              <a:gd name="connsiteY15" fmla="*/ 2660650 h 4597400"/>
              <a:gd name="connsiteX16" fmla="*/ 1841500 w 2997200"/>
              <a:gd name="connsiteY16" fmla="*/ 2870200 h 4597400"/>
              <a:gd name="connsiteX17" fmla="*/ 1778000 w 2997200"/>
              <a:gd name="connsiteY17" fmla="*/ 3054350 h 4597400"/>
              <a:gd name="connsiteX18" fmla="*/ 1714500 w 2997200"/>
              <a:gd name="connsiteY18" fmla="*/ 3232150 h 4597400"/>
              <a:gd name="connsiteX19" fmla="*/ 1631950 w 2997200"/>
              <a:gd name="connsiteY19" fmla="*/ 3422650 h 4597400"/>
              <a:gd name="connsiteX20" fmla="*/ 1555750 w 2997200"/>
              <a:gd name="connsiteY20" fmla="*/ 3594100 h 4597400"/>
              <a:gd name="connsiteX21" fmla="*/ 1485900 w 2997200"/>
              <a:gd name="connsiteY21" fmla="*/ 3740150 h 4597400"/>
              <a:gd name="connsiteX22" fmla="*/ 1416050 w 2997200"/>
              <a:gd name="connsiteY22" fmla="*/ 3860800 h 4597400"/>
              <a:gd name="connsiteX23" fmla="*/ 1339850 w 2997200"/>
              <a:gd name="connsiteY23" fmla="*/ 3981450 h 4597400"/>
              <a:gd name="connsiteX24" fmla="*/ 1270000 w 2997200"/>
              <a:gd name="connsiteY24" fmla="*/ 4089400 h 4597400"/>
              <a:gd name="connsiteX25" fmla="*/ 1181100 w 2997200"/>
              <a:gd name="connsiteY25" fmla="*/ 4184650 h 4597400"/>
              <a:gd name="connsiteX26" fmla="*/ 1104900 w 2997200"/>
              <a:gd name="connsiteY26" fmla="*/ 4267200 h 4597400"/>
              <a:gd name="connsiteX27" fmla="*/ 1003300 w 2997200"/>
              <a:gd name="connsiteY27" fmla="*/ 4349750 h 4597400"/>
              <a:gd name="connsiteX28" fmla="*/ 857250 w 2997200"/>
              <a:gd name="connsiteY28" fmla="*/ 4432300 h 4597400"/>
              <a:gd name="connsiteX29" fmla="*/ 673100 w 2997200"/>
              <a:gd name="connsiteY29" fmla="*/ 4514850 h 4597400"/>
              <a:gd name="connsiteX30" fmla="*/ 508000 w 2997200"/>
              <a:gd name="connsiteY30" fmla="*/ 4552950 h 4597400"/>
              <a:gd name="connsiteX31" fmla="*/ 247650 w 2997200"/>
              <a:gd name="connsiteY31" fmla="*/ 4584700 h 4597400"/>
              <a:gd name="connsiteX32" fmla="*/ 0 w 2997200"/>
              <a:gd name="connsiteY32" fmla="*/ 4597400 h 459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97200" h="4597400">
                <a:moveTo>
                  <a:pt x="2997200" y="0"/>
                </a:moveTo>
                <a:cubicBezTo>
                  <a:pt x="2949046" y="3175"/>
                  <a:pt x="2900892" y="6350"/>
                  <a:pt x="2851150" y="50800"/>
                </a:cubicBezTo>
                <a:cubicBezTo>
                  <a:pt x="2801408" y="95250"/>
                  <a:pt x="2733675" y="210608"/>
                  <a:pt x="2698750" y="266700"/>
                </a:cubicBezTo>
                <a:cubicBezTo>
                  <a:pt x="2663825" y="322792"/>
                  <a:pt x="2662767" y="339725"/>
                  <a:pt x="2641600" y="387350"/>
                </a:cubicBezTo>
                <a:cubicBezTo>
                  <a:pt x="2620433" y="434975"/>
                  <a:pt x="2592917" y="500592"/>
                  <a:pt x="2571750" y="552450"/>
                </a:cubicBezTo>
                <a:cubicBezTo>
                  <a:pt x="2550583" y="604308"/>
                  <a:pt x="2537883" y="636058"/>
                  <a:pt x="2514600" y="698500"/>
                </a:cubicBezTo>
                <a:cubicBezTo>
                  <a:pt x="2491317" y="760942"/>
                  <a:pt x="2455333" y="856192"/>
                  <a:pt x="2432050" y="927100"/>
                </a:cubicBezTo>
                <a:cubicBezTo>
                  <a:pt x="2408767" y="998008"/>
                  <a:pt x="2395008" y="1060450"/>
                  <a:pt x="2374900" y="1123950"/>
                </a:cubicBezTo>
                <a:cubicBezTo>
                  <a:pt x="2354792" y="1187450"/>
                  <a:pt x="2330450" y="1247775"/>
                  <a:pt x="2311400" y="1308100"/>
                </a:cubicBezTo>
                <a:cubicBezTo>
                  <a:pt x="2292350" y="1368425"/>
                  <a:pt x="2277533" y="1427692"/>
                  <a:pt x="2260600" y="1485900"/>
                </a:cubicBezTo>
                <a:cubicBezTo>
                  <a:pt x="2243667" y="1544108"/>
                  <a:pt x="2225675" y="1603375"/>
                  <a:pt x="2209800" y="1657350"/>
                </a:cubicBezTo>
                <a:cubicBezTo>
                  <a:pt x="2193925" y="1711325"/>
                  <a:pt x="2181225" y="1754717"/>
                  <a:pt x="2165350" y="1809750"/>
                </a:cubicBezTo>
                <a:cubicBezTo>
                  <a:pt x="2149475" y="1864783"/>
                  <a:pt x="2134658" y="1921933"/>
                  <a:pt x="2114550" y="1987550"/>
                </a:cubicBezTo>
                <a:cubicBezTo>
                  <a:pt x="2094442" y="2053167"/>
                  <a:pt x="2066925" y="2130425"/>
                  <a:pt x="2044700" y="2203450"/>
                </a:cubicBezTo>
                <a:cubicBezTo>
                  <a:pt x="2022475" y="2276475"/>
                  <a:pt x="2004483" y="2349500"/>
                  <a:pt x="1981200" y="2425700"/>
                </a:cubicBezTo>
                <a:cubicBezTo>
                  <a:pt x="1957917" y="2501900"/>
                  <a:pt x="1928283" y="2586567"/>
                  <a:pt x="1905000" y="2660650"/>
                </a:cubicBezTo>
                <a:cubicBezTo>
                  <a:pt x="1881717" y="2734733"/>
                  <a:pt x="1862667" y="2804583"/>
                  <a:pt x="1841500" y="2870200"/>
                </a:cubicBezTo>
                <a:cubicBezTo>
                  <a:pt x="1820333" y="2935817"/>
                  <a:pt x="1799167" y="2994025"/>
                  <a:pt x="1778000" y="3054350"/>
                </a:cubicBezTo>
                <a:cubicBezTo>
                  <a:pt x="1756833" y="3114675"/>
                  <a:pt x="1738842" y="3170767"/>
                  <a:pt x="1714500" y="3232150"/>
                </a:cubicBezTo>
                <a:cubicBezTo>
                  <a:pt x="1690158" y="3293533"/>
                  <a:pt x="1658408" y="3362325"/>
                  <a:pt x="1631950" y="3422650"/>
                </a:cubicBezTo>
                <a:cubicBezTo>
                  <a:pt x="1605492" y="3482975"/>
                  <a:pt x="1580092" y="3541183"/>
                  <a:pt x="1555750" y="3594100"/>
                </a:cubicBezTo>
                <a:cubicBezTo>
                  <a:pt x="1531408" y="3647017"/>
                  <a:pt x="1509183" y="3695700"/>
                  <a:pt x="1485900" y="3740150"/>
                </a:cubicBezTo>
                <a:cubicBezTo>
                  <a:pt x="1462617" y="3784600"/>
                  <a:pt x="1440392" y="3820583"/>
                  <a:pt x="1416050" y="3860800"/>
                </a:cubicBezTo>
                <a:cubicBezTo>
                  <a:pt x="1391708" y="3901017"/>
                  <a:pt x="1364192" y="3943350"/>
                  <a:pt x="1339850" y="3981450"/>
                </a:cubicBezTo>
                <a:cubicBezTo>
                  <a:pt x="1315508" y="4019550"/>
                  <a:pt x="1296458" y="4055533"/>
                  <a:pt x="1270000" y="4089400"/>
                </a:cubicBezTo>
                <a:cubicBezTo>
                  <a:pt x="1243542" y="4123267"/>
                  <a:pt x="1181100" y="4184650"/>
                  <a:pt x="1181100" y="4184650"/>
                </a:cubicBezTo>
                <a:cubicBezTo>
                  <a:pt x="1153583" y="4214283"/>
                  <a:pt x="1134533" y="4239683"/>
                  <a:pt x="1104900" y="4267200"/>
                </a:cubicBezTo>
                <a:cubicBezTo>
                  <a:pt x="1075267" y="4294717"/>
                  <a:pt x="1044575" y="4322233"/>
                  <a:pt x="1003300" y="4349750"/>
                </a:cubicBezTo>
                <a:cubicBezTo>
                  <a:pt x="962025" y="4377267"/>
                  <a:pt x="912283" y="4404783"/>
                  <a:pt x="857250" y="4432300"/>
                </a:cubicBezTo>
                <a:cubicBezTo>
                  <a:pt x="802217" y="4459817"/>
                  <a:pt x="731308" y="4494742"/>
                  <a:pt x="673100" y="4514850"/>
                </a:cubicBezTo>
                <a:cubicBezTo>
                  <a:pt x="614892" y="4534958"/>
                  <a:pt x="578908" y="4541308"/>
                  <a:pt x="508000" y="4552950"/>
                </a:cubicBezTo>
                <a:cubicBezTo>
                  <a:pt x="437092" y="4564592"/>
                  <a:pt x="332317" y="4577292"/>
                  <a:pt x="247650" y="4584700"/>
                </a:cubicBezTo>
                <a:cubicBezTo>
                  <a:pt x="162983" y="4592108"/>
                  <a:pt x="81491" y="4594754"/>
                  <a:pt x="0" y="4597400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2A8CE4D9-577C-6EFE-DDA1-B90084EAD006}"/>
              </a:ext>
            </a:extLst>
          </p:cNvPr>
          <p:cNvSpPr/>
          <p:nvPr/>
        </p:nvSpPr>
        <p:spPr>
          <a:xfrm flipH="1">
            <a:off x="4071865" y="5782807"/>
            <a:ext cx="250883" cy="555510"/>
          </a:xfrm>
          <a:custGeom>
            <a:avLst/>
            <a:gdLst>
              <a:gd name="connsiteX0" fmla="*/ 2997200 w 2997200"/>
              <a:gd name="connsiteY0" fmla="*/ 0 h 4597400"/>
              <a:gd name="connsiteX1" fmla="*/ 2851150 w 2997200"/>
              <a:gd name="connsiteY1" fmla="*/ 50800 h 4597400"/>
              <a:gd name="connsiteX2" fmla="*/ 2698750 w 2997200"/>
              <a:gd name="connsiteY2" fmla="*/ 266700 h 4597400"/>
              <a:gd name="connsiteX3" fmla="*/ 2641600 w 2997200"/>
              <a:gd name="connsiteY3" fmla="*/ 387350 h 4597400"/>
              <a:gd name="connsiteX4" fmla="*/ 2571750 w 2997200"/>
              <a:gd name="connsiteY4" fmla="*/ 552450 h 4597400"/>
              <a:gd name="connsiteX5" fmla="*/ 2514600 w 2997200"/>
              <a:gd name="connsiteY5" fmla="*/ 698500 h 4597400"/>
              <a:gd name="connsiteX6" fmla="*/ 2432050 w 2997200"/>
              <a:gd name="connsiteY6" fmla="*/ 927100 h 4597400"/>
              <a:gd name="connsiteX7" fmla="*/ 2374900 w 2997200"/>
              <a:gd name="connsiteY7" fmla="*/ 1123950 h 4597400"/>
              <a:gd name="connsiteX8" fmla="*/ 2311400 w 2997200"/>
              <a:gd name="connsiteY8" fmla="*/ 1308100 h 4597400"/>
              <a:gd name="connsiteX9" fmla="*/ 2260600 w 2997200"/>
              <a:gd name="connsiteY9" fmla="*/ 1485900 h 4597400"/>
              <a:gd name="connsiteX10" fmla="*/ 2209800 w 2997200"/>
              <a:gd name="connsiteY10" fmla="*/ 1657350 h 4597400"/>
              <a:gd name="connsiteX11" fmla="*/ 2165350 w 2997200"/>
              <a:gd name="connsiteY11" fmla="*/ 1809750 h 4597400"/>
              <a:gd name="connsiteX12" fmla="*/ 2114550 w 2997200"/>
              <a:gd name="connsiteY12" fmla="*/ 1987550 h 4597400"/>
              <a:gd name="connsiteX13" fmla="*/ 2044700 w 2997200"/>
              <a:gd name="connsiteY13" fmla="*/ 2203450 h 4597400"/>
              <a:gd name="connsiteX14" fmla="*/ 1981200 w 2997200"/>
              <a:gd name="connsiteY14" fmla="*/ 2425700 h 4597400"/>
              <a:gd name="connsiteX15" fmla="*/ 1905000 w 2997200"/>
              <a:gd name="connsiteY15" fmla="*/ 2660650 h 4597400"/>
              <a:gd name="connsiteX16" fmla="*/ 1841500 w 2997200"/>
              <a:gd name="connsiteY16" fmla="*/ 2870200 h 4597400"/>
              <a:gd name="connsiteX17" fmla="*/ 1778000 w 2997200"/>
              <a:gd name="connsiteY17" fmla="*/ 3054350 h 4597400"/>
              <a:gd name="connsiteX18" fmla="*/ 1714500 w 2997200"/>
              <a:gd name="connsiteY18" fmla="*/ 3232150 h 4597400"/>
              <a:gd name="connsiteX19" fmla="*/ 1631950 w 2997200"/>
              <a:gd name="connsiteY19" fmla="*/ 3422650 h 4597400"/>
              <a:gd name="connsiteX20" fmla="*/ 1555750 w 2997200"/>
              <a:gd name="connsiteY20" fmla="*/ 3594100 h 4597400"/>
              <a:gd name="connsiteX21" fmla="*/ 1485900 w 2997200"/>
              <a:gd name="connsiteY21" fmla="*/ 3740150 h 4597400"/>
              <a:gd name="connsiteX22" fmla="*/ 1416050 w 2997200"/>
              <a:gd name="connsiteY22" fmla="*/ 3860800 h 4597400"/>
              <a:gd name="connsiteX23" fmla="*/ 1339850 w 2997200"/>
              <a:gd name="connsiteY23" fmla="*/ 3981450 h 4597400"/>
              <a:gd name="connsiteX24" fmla="*/ 1270000 w 2997200"/>
              <a:gd name="connsiteY24" fmla="*/ 4089400 h 4597400"/>
              <a:gd name="connsiteX25" fmla="*/ 1181100 w 2997200"/>
              <a:gd name="connsiteY25" fmla="*/ 4184650 h 4597400"/>
              <a:gd name="connsiteX26" fmla="*/ 1104900 w 2997200"/>
              <a:gd name="connsiteY26" fmla="*/ 4267200 h 4597400"/>
              <a:gd name="connsiteX27" fmla="*/ 1003300 w 2997200"/>
              <a:gd name="connsiteY27" fmla="*/ 4349750 h 4597400"/>
              <a:gd name="connsiteX28" fmla="*/ 857250 w 2997200"/>
              <a:gd name="connsiteY28" fmla="*/ 4432300 h 4597400"/>
              <a:gd name="connsiteX29" fmla="*/ 673100 w 2997200"/>
              <a:gd name="connsiteY29" fmla="*/ 4514850 h 4597400"/>
              <a:gd name="connsiteX30" fmla="*/ 508000 w 2997200"/>
              <a:gd name="connsiteY30" fmla="*/ 4552950 h 4597400"/>
              <a:gd name="connsiteX31" fmla="*/ 247650 w 2997200"/>
              <a:gd name="connsiteY31" fmla="*/ 4584700 h 4597400"/>
              <a:gd name="connsiteX32" fmla="*/ 0 w 2997200"/>
              <a:gd name="connsiteY32" fmla="*/ 4597400 h 459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97200" h="4597400">
                <a:moveTo>
                  <a:pt x="2997200" y="0"/>
                </a:moveTo>
                <a:cubicBezTo>
                  <a:pt x="2949046" y="3175"/>
                  <a:pt x="2900892" y="6350"/>
                  <a:pt x="2851150" y="50800"/>
                </a:cubicBezTo>
                <a:cubicBezTo>
                  <a:pt x="2801408" y="95250"/>
                  <a:pt x="2733675" y="210608"/>
                  <a:pt x="2698750" y="266700"/>
                </a:cubicBezTo>
                <a:cubicBezTo>
                  <a:pt x="2663825" y="322792"/>
                  <a:pt x="2662767" y="339725"/>
                  <a:pt x="2641600" y="387350"/>
                </a:cubicBezTo>
                <a:cubicBezTo>
                  <a:pt x="2620433" y="434975"/>
                  <a:pt x="2592917" y="500592"/>
                  <a:pt x="2571750" y="552450"/>
                </a:cubicBezTo>
                <a:cubicBezTo>
                  <a:pt x="2550583" y="604308"/>
                  <a:pt x="2537883" y="636058"/>
                  <a:pt x="2514600" y="698500"/>
                </a:cubicBezTo>
                <a:cubicBezTo>
                  <a:pt x="2491317" y="760942"/>
                  <a:pt x="2455333" y="856192"/>
                  <a:pt x="2432050" y="927100"/>
                </a:cubicBezTo>
                <a:cubicBezTo>
                  <a:pt x="2408767" y="998008"/>
                  <a:pt x="2395008" y="1060450"/>
                  <a:pt x="2374900" y="1123950"/>
                </a:cubicBezTo>
                <a:cubicBezTo>
                  <a:pt x="2354792" y="1187450"/>
                  <a:pt x="2330450" y="1247775"/>
                  <a:pt x="2311400" y="1308100"/>
                </a:cubicBezTo>
                <a:cubicBezTo>
                  <a:pt x="2292350" y="1368425"/>
                  <a:pt x="2277533" y="1427692"/>
                  <a:pt x="2260600" y="1485900"/>
                </a:cubicBezTo>
                <a:cubicBezTo>
                  <a:pt x="2243667" y="1544108"/>
                  <a:pt x="2225675" y="1603375"/>
                  <a:pt x="2209800" y="1657350"/>
                </a:cubicBezTo>
                <a:cubicBezTo>
                  <a:pt x="2193925" y="1711325"/>
                  <a:pt x="2181225" y="1754717"/>
                  <a:pt x="2165350" y="1809750"/>
                </a:cubicBezTo>
                <a:cubicBezTo>
                  <a:pt x="2149475" y="1864783"/>
                  <a:pt x="2134658" y="1921933"/>
                  <a:pt x="2114550" y="1987550"/>
                </a:cubicBezTo>
                <a:cubicBezTo>
                  <a:pt x="2094442" y="2053167"/>
                  <a:pt x="2066925" y="2130425"/>
                  <a:pt x="2044700" y="2203450"/>
                </a:cubicBezTo>
                <a:cubicBezTo>
                  <a:pt x="2022475" y="2276475"/>
                  <a:pt x="2004483" y="2349500"/>
                  <a:pt x="1981200" y="2425700"/>
                </a:cubicBezTo>
                <a:cubicBezTo>
                  <a:pt x="1957917" y="2501900"/>
                  <a:pt x="1928283" y="2586567"/>
                  <a:pt x="1905000" y="2660650"/>
                </a:cubicBezTo>
                <a:cubicBezTo>
                  <a:pt x="1881717" y="2734733"/>
                  <a:pt x="1862667" y="2804583"/>
                  <a:pt x="1841500" y="2870200"/>
                </a:cubicBezTo>
                <a:cubicBezTo>
                  <a:pt x="1820333" y="2935817"/>
                  <a:pt x="1799167" y="2994025"/>
                  <a:pt x="1778000" y="3054350"/>
                </a:cubicBezTo>
                <a:cubicBezTo>
                  <a:pt x="1756833" y="3114675"/>
                  <a:pt x="1738842" y="3170767"/>
                  <a:pt x="1714500" y="3232150"/>
                </a:cubicBezTo>
                <a:cubicBezTo>
                  <a:pt x="1690158" y="3293533"/>
                  <a:pt x="1658408" y="3362325"/>
                  <a:pt x="1631950" y="3422650"/>
                </a:cubicBezTo>
                <a:cubicBezTo>
                  <a:pt x="1605492" y="3482975"/>
                  <a:pt x="1580092" y="3541183"/>
                  <a:pt x="1555750" y="3594100"/>
                </a:cubicBezTo>
                <a:cubicBezTo>
                  <a:pt x="1531408" y="3647017"/>
                  <a:pt x="1509183" y="3695700"/>
                  <a:pt x="1485900" y="3740150"/>
                </a:cubicBezTo>
                <a:cubicBezTo>
                  <a:pt x="1462617" y="3784600"/>
                  <a:pt x="1440392" y="3820583"/>
                  <a:pt x="1416050" y="3860800"/>
                </a:cubicBezTo>
                <a:cubicBezTo>
                  <a:pt x="1391708" y="3901017"/>
                  <a:pt x="1364192" y="3943350"/>
                  <a:pt x="1339850" y="3981450"/>
                </a:cubicBezTo>
                <a:cubicBezTo>
                  <a:pt x="1315508" y="4019550"/>
                  <a:pt x="1296458" y="4055533"/>
                  <a:pt x="1270000" y="4089400"/>
                </a:cubicBezTo>
                <a:cubicBezTo>
                  <a:pt x="1243542" y="4123267"/>
                  <a:pt x="1181100" y="4184650"/>
                  <a:pt x="1181100" y="4184650"/>
                </a:cubicBezTo>
                <a:cubicBezTo>
                  <a:pt x="1153583" y="4214283"/>
                  <a:pt x="1134533" y="4239683"/>
                  <a:pt x="1104900" y="4267200"/>
                </a:cubicBezTo>
                <a:cubicBezTo>
                  <a:pt x="1075267" y="4294717"/>
                  <a:pt x="1044575" y="4322233"/>
                  <a:pt x="1003300" y="4349750"/>
                </a:cubicBezTo>
                <a:cubicBezTo>
                  <a:pt x="962025" y="4377267"/>
                  <a:pt x="912283" y="4404783"/>
                  <a:pt x="857250" y="4432300"/>
                </a:cubicBezTo>
                <a:cubicBezTo>
                  <a:pt x="802217" y="4459817"/>
                  <a:pt x="731308" y="4494742"/>
                  <a:pt x="673100" y="4514850"/>
                </a:cubicBezTo>
                <a:cubicBezTo>
                  <a:pt x="614892" y="4534958"/>
                  <a:pt x="578908" y="4541308"/>
                  <a:pt x="508000" y="4552950"/>
                </a:cubicBezTo>
                <a:cubicBezTo>
                  <a:pt x="437092" y="4564592"/>
                  <a:pt x="332317" y="4577292"/>
                  <a:pt x="247650" y="4584700"/>
                </a:cubicBezTo>
                <a:cubicBezTo>
                  <a:pt x="162983" y="4592108"/>
                  <a:pt x="81491" y="4594754"/>
                  <a:pt x="0" y="4597400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61088B1E-B20C-C616-2991-C619DAF940D0}"/>
              </a:ext>
            </a:extLst>
          </p:cNvPr>
          <p:cNvSpPr/>
          <p:nvPr/>
        </p:nvSpPr>
        <p:spPr>
          <a:xfrm>
            <a:off x="4408918" y="5990694"/>
            <a:ext cx="211786" cy="353001"/>
          </a:xfrm>
          <a:custGeom>
            <a:avLst/>
            <a:gdLst>
              <a:gd name="connsiteX0" fmla="*/ 2997200 w 2997200"/>
              <a:gd name="connsiteY0" fmla="*/ 0 h 4597400"/>
              <a:gd name="connsiteX1" fmla="*/ 2851150 w 2997200"/>
              <a:gd name="connsiteY1" fmla="*/ 50800 h 4597400"/>
              <a:gd name="connsiteX2" fmla="*/ 2698750 w 2997200"/>
              <a:gd name="connsiteY2" fmla="*/ 266700 h 4597400"/>
              <a:gd name="connsiteX3" fmla="*/ 2641600 w 2997200"/>
              <a:gd name="connsiteY3" fmla="*/ 387350 h 4597400"/>
              <a:gd name="connsiteX4" fmla="*/ 2571750 w 2997200"/>
              <a:gd name="connsiteY4" fmla="*/ 552450 h 4597400"/>
              <a:gd name="connsiteX5" fmla="*/ 2514600 w 2997200"/>
              <a:gd name="connsiteY5" fmla="*/ 698500 h 4597400"/>
              <a:gd name="connsiteX6" fmla="*/ 2432050 w 2997200"/>
              <a:gd name="connsiteY6" fmla="*/ 927100 h 4597400"/>
              <a:gd name="connsiteX7" fmla="*/ 2374900 w 2997200"/>
              <a:gd name="connsiteY7" fmla="*/ 1123950 h 4597400"/>
              <a:gd name="connsiteX8" fmla="*/ 2311400 w 2997200"/>
              <a:gd name="connsiteY8" fmla="*/ 1308100 h 4597400"/>
              <a:gd name="connsiteX9" fmla="*/ 2260600 w 2997200"/>
              <a:gd name="connsiteY9" fmla="*/ 1485900 h 4597400"/>
              <a:gd name="connsiteX10" fmla="*/ 2209800 w 2997200"/>
              <a:gd name="connsiteY10" fmla="*/ 1657350 h 4597400"/>
              <a:gd name="connsiteX11" fmla="*/ 2165350 w 2997200"/>
              <a:gd name="connsiteY11" fmla="*/ 1809750 h 4597400"/>
              <a:gd name="connsiteX12" fmla="*/ 2114550 w 2997200"/>
              <a:gd name="connsiteY12" fmla="*/ 1987550 h 4597400"/>
              <a:gd name="connsiteX13" fmla="*/ 2044700 w 2997200"/>
              <a:gd name="connsiteY13" fmla="*/ 2203450 h 4597400"/>
              <a:gd name="connsiteX14" fmla="*/ 1981200 w 2997200"/>
              <a:gd name="connsiteY14" fmla="*/ 2425700 h 4597400"/>
              <a:gd name="connsiteX15" fmla="*/ 1905000 w 2997200"/>
              <a:gd name="connsiteY15" fmla="*/ 2660650 h 4597400"/>
              <a:gd name="connsiteX16" fmla="*/ 1841500 w 2997200"/>
              <a:gd name="connsiteY16" fmla="*/ 2870200 h 4597400"/>
              <a:gd name="connsiteX17" fmla="*/ 1778000 w 2997200"/>
              <a:gd name="connsiteY17" fmla="*/ 3054350 h 4597400"/>
              <a:gd name="connsiteX18" fmla="*/ 1714500 w 2997200"/>
              <a:gd name="connsiteY18" fmla="*/ 3232150 h 4597400"/>
              <a:gd name="connsiteX19" fmla="*/ 1631950 w 2997200"/>
              <a:gd name="connsiteY19" fmla="*/ 3422650 h 4597400"/>
              <a:gd name="connsiteX20" fmla="*/ 1555750 w 2997200"/>
              <a:gd name="connsiteY20" fmla="*/ 3594100 h 4597400"/>
              <a:gd name="connsiteX21" fmla="*/ 1485900 w 2997200"/>
              <a:gd name="connsiteY21" fmla="*/ 3740150 h 4597400"/>
              <a:gd name="connsiteX22" fmla="*/ 1416050 w 2997200"/>
              <a:gd name="connsiteY22" fmla="*/ 3860800 h 4597400"/>
              <a:gd name="connsiteX23" fmla="*/ 1339850 w 2997200"/>
              <a:gd name="connsiteY23" fmla="*/ 3981450 h 4597400"/>
              <a:gd name="connsiteX24" fmla="*/ 1270000 w 2997200"/>
              <a:gd name="connsiteY24" fmla="*/ 4089400 h 4597400"/>
              <a:gd name="connsiteX25" fmla="*/ 1181100 w 2997200"/>
              <a:gd name="connsiteY25" fmla="*/ 4184650 h 4597400"/>
              <a:gd name="connsiteX26" fmla="*/ 1104900 w 2997200"/>
              <a:gd name="connsiteY26" fmla="*/ 4267200 h 4597400"/>
              <a:gd name="connsiteX27" fmla="*/ 1003300 w 2997200"/>
              <a:gd name="connsiteY27" fmla="*/ 4349750 h 4597400"/>
              <a:gd name="connsiteX28" fmla="*/ 857250 w 2997200"/>
              <a:gd name="connsiteY28" fmla="*/ 4432300 h 4597400"/>
              <a:gd name="connsiteX29" fmla="*/ 673100 w 2997200"/>
              <a:gd name="connsiteY29" fmla="*/ 4514850 h 4597400"/>
              <a:gd name="connsiteX30" fmla="*/ 508000 w 2997200"/>
              <a:gd name="connsiteY30" fmla="*/ 4552950 h 4597400"/>
              <a:gd name="connsiteX31" fmla="*/ 247650 w 2997200"/>
              <a:gd name="connsiteY31" fmla="*/ 4584700 h 4597400"/>
              <a:gd name="connsiteX32" fmla="*/ 0 w 2997200"/>
              <a:gd name="connsiteY32" fmla="*/ 4597400 h 459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97200" h="4597400">
                <a:moveTo>
                  <a:pt x="2997200" y="0"/>
                </a:moveTo>
                <a:cubicBezTo>
                  <a:pt x="2949046" y="3175"/>
                  <a:pt x="2900892" y="6350"/>
                  <a:pt x="2851150" y="50800"/>
                </a:cubicBezTo>
                <a:cubicBezTo>
                  <a:pt x="2801408" y="95250"/>
                  <a:pt x="2733675" y="210608"/>
                  <a:pt x="2698750" y="266700"/>
                </a:cubicBezTo>
                <a:cubicBezTo>
                  <a:pt x="2663825" y="322792"/>
                  <a:pt x="2662767" y="339725"/>
                  <a:pt x="2641600" y="387350"/>
                </a:cubicBezTo>
                <a:cubicBezTo>
                  <a:pt x="2620433" y="434975"/>
                  <a:pt x="2592917" y="500592"/>
                  <a:pt x="2571750" y="552450"/>
                </a:cubicBezTo>
                <a:cubicBezTo>
                  <a:pt x="2550583" y="604308"/>
                  <a:pt x="2537883" y="636058"/>
                  <a:pt x="2514600" y="698500"/>
                </a:cubicBezTo>
                <a:cubicBezTo>
                  <a:pt x="2491317" y="760942"/>
                  <a:pt x="2455333" y="856192"/>
                  <a:pt x="2432050" y="927100"/>
                </a:cubicBezTo>
                <a:cubicBezTo>
                  <a:pt x="2408767" y="998008"/>
                  <a:pt x="2395008" y="1060450"/>
                  <a:pt x="2374900" y="1123950"/>
                </a:cubicBezTo>
                <a:cubicBezTo>
                  <a:pt x="2354792" y="1187450"/>
                  <a:pt x="2330450" y="1247775"/>
                  <a:pt x="2311400" y="1308100"/>
                </a:cubicBezTo>
                <a:cubicBezTo>
                  <a:pt x="2292350" y="1368425"/>
                  <a:pt x="2277533" y="1427692"/>
                  <a:pt x="2260600" y="1485900"/>
                </a:cubicBezTo>
                <a:cubicBezTo>
                  <a:pt x="2243667" y="1544108"/>
                  <a:pt x="2225675" y="1603375"/>
                  <a:pt x="2209800" y="1657350"/>
                </a:cubicBezTo>
                <a:cubicBezTo>
                  <a:pt x="2193925" y="1711325"/>
                  <a:pt x="2181225" y="1754717"/>
                  <a:pt x="2165350" y="1809750"/>
                </a:cubicBezTo>
                <a:cubicBezTo>
                  <a:pt x="2149475" y="1864783"/>
                  <a:pt x="2134658" y="1921933"/>
                  <a:pt x="2114550" y="1987550"/>
                </a:cubicBezTo>
                <a:cubicBezTo>
                  <a:pt x="2094442" y="2053167"/>
                  <a:pt x="2066925" y="2130425"/>
                  <a:pt x="2044700" y="2203450"/>
                </a:cubicBezTo>
                <a:cubicBezTo>
                  <a:pt x="2022475" y="2276475"/>
                  <a:pt x="2004483" y="2349500"/>
                  <a:pt x="1981200" y="2425700"/>
                </a:cubicBezTo>
                <a:cubicBezTo>
                  <a:pt x="1957917" y="2501900"/>
                  <a:pt x="1928283" y="2586567"/>
                  <a:pt x="1905000" y="2660650"/>
                </a:cubicBezTo>
                <a:cubicBezTo>
                  <a:pt x="1881717" y="2734733"/>
                  <a:pt x="1862667" y="2804583"/>
                  <a:pt x="1841500" y="2870200"/>
                </a:cubicBezTo>
                <a:cubicBezTo>
                  <a:pt x="1820333" y="2935817"/>
                  <a:pt x="1799167" y="2994025"/>
                  <a:pt x="1778000" y="3054350"/>
                </a:cubicBezTo>
                <a:cubicBezTo>
                  <a:pt x="1756833" y="3114675"/>
                  <a:pt x="1738842" y="3170767"/>
                  <a:pt x="1714500" y="3232150"/>
                </a:cubicBezTo>
                <a:cubicBezTo>
                  <a:pt x="1690158" y="3293533"/>
                  <a:pt x="1658408" y="3362325"/>
                  <a:pt x="1631950" y="3422650"/>
                </a:cubicBezTo>
                <a:cubicBezTo>
                  <a:pt x="1605492" y="3482975"/>
                  <a:pt x="1580092" y="3541183"/>
                  <a:pt x="1555750" y="3594100"/>
                </a:cubicBezTo>
                <a:cubicBezTo>
                  <a:pt x="1531408" y="3647017"/>
                  <a:pt x="1509183" y="3695700"/>
                  <a:pt x="1485900" y="3740150"/>
                </a:cubicBezTo>
                <a:cubicBezTo>
                  <a:pt x="1462617" y="3784600"/>
                  <a:pt x="1440392" y="3820583"/>
                  <a:pt x="1416050" y="3860800"/>
                </a:cubicBezTo>
                <a:cubicBezTo>
                  <a:pt x="1391708" y="3901017"/>
                  <a:pt x="1364192" y="3943350"/>
                  <a:pt x="1339850" y="3981450"/>
                </a:cubicBezTo>
                <a:cubicBezTo>
                  <a:pt x="1315508" y="4019550"/>
                  <a:pt x="1296458" y="4055533"/>
                  <a:pt x="1270000" y="4089400"/>
                </a:cubicBezTo>
                <a:cubicBezTo>
                  <a:pt x="1243542" y="4123267"/>
                  <a:pt x="1181100" y="4184650"/>
                  <a:pt x="1181100" y="4184650"/>
                </a:cubicBezTo>
                <a:cubicBezTo>
                  <a:pt x="1153583" y="4214283"/>
                  <a:pt x="1134533" y="4239683"/>
                  <a:pt x="1104900" y="4267200"/>
                </a:cubicBezTo>
                <a:cubicBezTo>
                  <a:pt x="1075267" y="4294717"/>
                  <a:pt x="1044575" y="4322233"/>
                  <a:pt x="1003300" y="4349750"/>
                </a:cubicBezTo>
                <a:cubicBezTo>
                  <a:pt x="962025" y="4377267"/>
                  <a:pt x="912283" y="4404783"/>
                  <a:pt x="857250" y="4432300"/>
                </a:cubicBezTo>
                <a:cubicBezTo>
                  <a:pt x="802217" y="4459817"/>
                  <a:pt x="731308" y="4494742"/>
                  <a:pt x="673100" y="4514850"/>
                </a:cubicBezTo>
                <a:cubicBezTo>
                  <a:pt x="614892" y="4534958"/>
                  <a:pt x="578908" y="4541308"/>
                  <a:pt x="508000" y="4552950"/>
                </a:cubicBezTo>
                <a:cubicBezTo>
                  <a:pt x="437092" y="4564592"/>
                  <a:pt x="332317" y="4577292"/>
                  <a:pt x="247650" y="4584700"/>
                </a:cubicBezTo>
                <a:cubicBezTo>
                  <a:pt x="162983" y="4592108"/>
                  <a:pt x="81491" y="4594754"/>
                  <a:pt x="0" y="459740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EED1FC07-5029-6920-1EC9-5612CE0F5CB8}"/>
              </a:ext>
            </a:extLst>
          </p:cNvPr>
          <p:cNvSpPr/>
          <p:nvPr/>
        </p:nvSpPr>
        <p:spPr>
          <a:xfrm flipH="1">
            <a:off x="4620704" y="5990694"/>
            <a:ext cx="211786" cy="353001"/>
          </a:xfrm>
          <a:custGeom>
            <a:avLst/>
            <a:gdLst>
              <a:gd name="connsiteX0" fmla="*/ 2997200 w 2997200"/>
              <a:gd name="connsiteY0" fmla="*/ 0 h 4597400"/>
              <a:gd name="connsiteX1" fmla="*/ 2851150 w 2997200"/>
              <a:gd name="connsiteY1" fmla="*/ 50800 h 4597400"/>
              <a:gd name="connsiteX2" fmla="*/ 2698750 w 2997200"/>
              <a:gd name="connsiteY2" fmla="*/ 266700 h 4597400"/>
              <a:gd name="connsiteX3" fmla="*/ 2641600 w 2997200"/>
              <a:gd name="connsiteY3" fmla="*/ 387350 h 4597400"/>
              <a:gd name="connsiteX4" fmla="*/ 2571750 w 2997200"/>
              <a:gd name="connsiteY4" fmla="*/ 552450 h 4597400"/>
              <a:gd name="connsiteX5" fmla="*/ 2514600 w 2997200"/>
              <a:gd name="connsiteY5" fmla="*/ 698500 h 4597400"/>
              <a:gd name="connsiteX6" fmla="*/ 2432050 w 2997200"/>
              <a:gd name="connsiteY6" fmla="*/ 927100 h 4597400"/>
              <a:gd name="connsiteX7" fmla="*/ 2374900 w 2997200"/>
              <a:gd name="connsiteY7" fmla="*/ 1123950 h 4597400"/>
              <a:gd name="connsiteX8" fmla="*/ 2311400 w 2997200"/>
              <a:gd name="connsiteY8" fmla="*/ 1308100 h 4597400"/>
              <a:gd name="connsiteX9" fmla="*/ 2260600 w 2997200"/>
              <a:gd name="connsiteY9" fmla="*/ 1485900 h 4597400"/>
              <a:gd name="connsiteX10" fmla="*/ 2209800 w 2997200"/>
              <a:gd name="connsiteY10" fmla="*/ 1657350 h 4597400"/>
              <a:gd name="connsiteX11" fmla="*/ 2165350 w 2997200"/>
              <a:gd name="connsiteY11" fmla="*/ 1809750 h 4597400"/>
              <a:gd name="connsiteX12" fmla="*/ 2114550 w 2997200"/>
              <a:gd name="connsiteY12" fmla="*/ 1987550 h 4597400"/>
              <a:gd name="connsiteX13" fmla="*/ 2044700 w 2997200"/>
              <a:gd name="connsiteY13" fmla="*/ 2203450 h 4597400"/>
              <a:gd name="connsiteX14" fmla="*/ 1981200 w 2997200"/>
              <a:gd name="connsiteY14" fmla="*/ 2425700 h 4597400"/>
              <a:gd name="connsiteX15" fmla="*/ 1905000 w 2997200"/>
              <a:gd name="connsiteY15" fmla="*/ 2660650 h 4597400"/>
              <a:gd name="connsiteX16" fmla="*/ 1841500 w 2997200"/>
              <a:gd name="connsiteY16" fmla="*/ 2870200 h 4597400"/>
              <a:gd name="connsiteX17" fmla="*/ 1778000 w 2997200"/>
              <a:gd name="connsiteY17" fmla="*/ 3054350 h 4597400"/>
              <a:gd name="connsiteX18" fmla="*/ 1714500 w 2997200"/>
              <a:gd name="connsiteY18" fmla="*/ 3232150 h 4597400"/>
              <a:gd name="connsiteX19" fmla="*/ 1631950 w 2997200"/>
              <a:gd name="connsiteY19" fmla="*/ 3422650 h 4597400"/>
              <a:gd name="connsiteX20" fmla="*/ 1555750 w 2997200"/>
              <a:gd name="connsiteY20" fmla="*/ 3594100 h 4597400"/>
              <a:gd name="connsiteX21" fmla="*/ 1485900 w 2997200"/>
              <a:gd name="connsiteY21" fmla="*/ 3740150 h 4597400"/>
              <a:gd name="connsiteX22" fmla="*/ 1416050 w 2997200"/>
              <a:gd name="connsiteY22" fmla="*/ 3860800 h 4597400"/>
              <a:gd name="connsiteX23" fmla="*/ 1339850 w 2997200"/>
              <a:gd name="connsiteY23" fmla="*/ 3981450 h 4597400"/>
              <a:gd name="connsiteX24" fmla="*/ 1270000 w 2997200"/>
              <a:gd name="connsiteY24" fmla="*/ 4089400 h 4597400"/>
              <a:gd name="connsiteX25" fmla="*/ 1181100 w 2997200"/>
              <a:gd name="connsiteY25" fmla="*/ 4184650 h 4597400"/>
              <a:gd name="connsiteX26" fmla="*/ 1104900 w 2997200"/>
              <a:gd name="connsiteY26" fmla="*/ 4267200 h 4597400"/>
              <a:gd name="connsiteX27" fmla="*/ 1003300 w 2997200"/>
              <a:gd name="connsiteY27" fmla="*/ 4349750 h 4597400"/>
              <a:gd name="connsiteX28" fmla="*/ 857250 w 2997200"/>
              <a:gd name="connsiteY28" fmla="*/ 4432300 h 4597400"/>
              <a:gd name="connsiteX29" fmla="*/ 673100 w 2997200"/>
              <a:gd name="connsiteY29" fmla="*/ 4514850 h 4597400"/>
              <a:gd name="connsiteX30" fmla="*/ 508000 w 2997200"/>
              <a:gd name="connsiteY30" fmla="*/ 4552950 h 4597400"/>
              <a:gd name="connsiteX31" fmla="*/ 247650 w 2997200"/>
              <a:gd name="connsiteY31" fmla="*/ 4584700 h 4597400"/>
              <a:gd name="connsiteX32" fmla="*/ 0 w 2997200"/>
              <a:gd name="connsiteY32" fmla="*/ 4597400 h 459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997200" h="4597400">
                <a:moveTo>
                  <a:pt x="2997200" y="0"/>
                </a:moveTo>
                <a:cubicBezTo>
                  <a:pt x="2949046" y="3175"/>
                  <a:pt x="2900892" y="6350"/>
                  <a:pt x="2851150" y="50800"/>
                </a:cubicBezTo>
                <a:cubicBezTo>
                  <a:pt x="2801408" y="95250"/>
                  <a:pt x="2733675" y="210608"/>
                  <a:pt x="2698750" y="266700"/>
                </a:cubicBezTo>
                <a:cubicBezTo>
                  <a:pt x="2663825" y="322792"/>
                  <a:pt x="2662767" y="339725"/>
                  <a:pt x="2641600" y="387350"/>
                </a:cubicBezTo>
                <a:cubicBezTo>
                  <a:pt x="2620433" y="434975"/>
                  <a:pt x="2592917" y="500592"/>
                  <a:pt x="2571750" y="552450"/>
                </a:cubicBezTo>
                <a:cubicBezTo>
                  <a:pt x="2550583" y="604308"/>
                  <a:pt x="2537883" y="636058"/>
                  <a:pt x="2514600" y="698500"/>
                </a:cubicBezTo>
                <a:cubicBezTo>
                  <a:pt x="2491317" y="760942"/>
                  <a:pt x="2455333" y="856192"/>
                  <a:pt x="2432050" y="927100"/>
                </a:cubicBezTo>
                <a:cubicBezTo>
                  <a:pt x="2408767" y="998008"/>
                  <a:pt x="2395008" y="1060450"/>
                  <a:pt x="2374900" y="1123950"/>
                </a:cubicBezTo>
                <a:cubicBezTo>
                  <a:pt x="2354792" y="1187450"/>
                  <a:pt x="2330450" y="1247775"/>
                  <a:pt x="2311400" y="1308100"/>
                </a:cubicBezTo>
                <a:cubicBezTo>
                  <a:pt x="2292350" y="1368425"/>
                  <a:pt x="2277533" y="1427692"/>
                  <a:pt x="2260600" y="1485900"/>
                </a:cubicBezTo>
                <a:cubicBezTo>
                  <a:pt x="2243667" y="1544108"/>
                  <a:pt x="2225675" y="1603375"/>
                  <a:pt x="2209800" y="1657350"/>
                </a:cubicBezTo>
                <a:cubicBezTo>
                  <a:pt x="2193925" y="1711325"/>
                  <a:pt x="2181225" y="1754717"/>
                  <a:pt x="2165350" y="1809750"/>
                </a:cubicBezTo>
                <a:cubicBezTo>
                  <a:pt x="2149475" y="1864783"/>
                  <a:pt x="2134658" y="1921933"/>
                  <a:pt x="2114550" y="1987550"/>
                </a:cubicBezTo>
                <a:cubicBezTo>
                  <a:pt x="2094442" y="2053167"/>
                  <a:pt x="2066925" y="2130425"/>
                  <a:pt x="2044700" y="2203450"/>
                </a:cubicBezTo>
                <a:cubicBezTo>
                  <a:pt x="2022475" y="2276475"/>
                  <a:pt x="2004483" y="2349500"/>
                  <a:pt x="1981200" y="2425700"/>
                </a:cubicBezTo>
                <a:cubicBezTo>
                  <a:pt x="1957917" y="2501900"/>
                  <a:pt x="1928283" y="2586567"/>
                  <a:pt x="1905000" y="2660650"/>
                </a:cubicBezTo>
                <a:cubicBezTo>
                  <a:pt x="1881717" y="2734733"/>
                  <a:pt x="1862667" y="2804583"/>
                  <a:pt x="1841500" y="2870200"/>
                </a:cubicBezTo>
                <a:cubicBezTo>
                  <a:pt x="1820333" y="2935817"/>
                  <a:pt x="1799167" y="2994025"/>
                  <a:pt x="1778000" y="3054350"/>
                </a:cubicBezTo>
                <a:cubicBezTo>
                  <a:pt x="1756833" y="3114675"/>
                  <a:pt x="1738842" y="3170767"/>
                  <a:pt x="1714500" y="3232150"/>
                </a:cubicBezTo>
                <a:cubicBezTo>
                  <a:pt x="1690158" y="3293533"/>
                  <a:pt x="1658408" y="3362325"/>
                  <a:pt x="1631950" y="3422650"/>
                </a:cubicBezTo>
                <a:cubicBezTo>
                  <a:pt x="1605492" y="3482975"/>
                  <a:pt x="1580092" y="3541183"/>
                  <a:pt x="1555750" y="3594100"/>
                </a:cubicBezTo>
                <a:cubicBezTo>
                  <a:pt x="1531408" y="3647017"/>
                  <a:pt x="1509183" y="3695700"/>
                  <a:pt x="1485900" y="3740150"/>
                </a:cubicBezTo>
                <a:cubicBezTo>
                  <a:pt x="1462617" y="3784600"/>
                  <a:pt x="1440392" y="3820583"/>
                  <a:pt x="1416050" y="3860800"/>
                </a:cubicBezTo>
                <a:cubicBezTo>
                  <a:pt x="1391708" y="3901017"/>
                  <a:pt x="1364192" y="3943350"/>
                  <a:pt x="1339850" y="3981450"/>
                </a:cubicBezTo>
                <a:cubicBezTo>
                  <a:pt x="1315508" y="4019550"/>
                  <a:pt x="1296458" y="4055533"/>
                  <a:pt x="1270000" y="4089400"/>
                </a:cubicBezTo>
                <a:cubicBezTo>
                  <a:pt x="1243542" y="4123267"/>
                  <a:pt x="1181100" y="4184650"/>
                  <a:pt x="1181100" y="4184650"/>
                </a:cubicBezTo>
                <a:cubicBezTo>
                  <a:pt x="1153583" y="4214283"/>
                  <a:pt x="1134533" y="4239683"/>
                  <a:pt x="1104900" y="4267200"/>
                </a:cubicBezTo>
                <a:cubicBezTo>
                  <a:pt x="1075267" y="4294717"/>
                  <a:pt x="1044575" y="4322233"/>
                  <a:pt x="1003300" y="4349750"/>
                </a:cubicBezTo>
                <a:cubicBezTo>
                  <a:pt x="962025" y="4377267"/>
                  <a:pt x="912283" y="4404783"/>
                  <a:pt x="857250" y="4432300"/>
                </a:cubicBezTo>
                <a:cubicBezTo>
                  <a:pt x="802217" y="4459817"/>
                  <a:pt x="731308" y="4494742"/>
                  <a:pt x="673100" y="4514850"/>
                </a:cubicBezTo>
                <a:cubicBezTo>
                  <a:pt x="614892" y="4534958"/>
                  <a:pt x="578908" y="4541308"/>
                  <a:pt x="508000" y="4552950"/>
                </a:cubicBezTo>
                <a:cubicBezTo>
                  <a:pt x="437092" y="4564592"/>
                  <a:pt x="332317" y="4577292"/>
                  <a:pt x="247650" y="4584700"/>
                </a:cubicBezTo>
                <a:cubicBezTo>
                  <a:pt x="162983" y="4592108"/>
                  <a:pt x="81491" y="4594754"/>
                  <a:pt x="0" y="459740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2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F123BA-FBC7-8992-1630-820FCC4BCC0E}"/>
              </a:ext>
            </a:extLst>
          </p:cNvPr>
          <p:cNvCxnSpPr/>
          <p:nvPr/>
        </p:nvCxnSpPr>
        <p:spPr>
          <a:xfrm flipH="1">
            <a:off x="3551130" y="6001901"/>
            <a:ext cx="352425" cy="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D584067-DB4B-B1D4-20CC-A8F5A5346D6B}"/>
              </a:ext>
            </a:extLst>
          </p:cNvPr>
          <p:cNvCxnSpPr>
            <a:cxnSpLocks/>
          </p:cNvCxnSpPr>
          <p:nvPr/>
        </p:nvCxnSpPr>
        <p:spPr>
          <a:xfrm>
            <a:off x="4757584" y="6060562"/>
            <a:ext cx="3521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E1F8447-9B31-F2F1-E759-8C16913B38EC}"/>
              </a:ext>
            </a:extLst>
          </p:cNvPr>
          <p:cNvSpPr txBox="1"/>
          <p:nvPr/>
        </p:nvSpPr>
        <p:spPr>
          <a:xfrm>
            <a:off x="8708517" y="6302217"/>
            <a:ext cx="35429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Ha, J.-K.; Min, S. K. </a:t>
            </a:r>
            <a:r>
              <a:rPr lang="en-US" sz="1200" i="1" dirty="0">
                <a:effectLst/>
              </a:rPr>
              <a:t>JCP.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2022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156</a:t>
            </a:r>
            <a:r>
              <a:rPr lang="en-US" sz="1200" dirty="0">
                <a:effectLst/>
              </a:rPr>
              <a:t> (17), 174109.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20BF765-BA01-AFD2-6B6D-A300E86B7BC5}"/>
              </a:ext>
            </a:extLst>
          </p:cNvPr>
          <p:cNvSpPr txBox="1"/>
          <p:nvPr/>
        </p:nvSpPr>
        <p:spPr>
          <a:xfrm>
            <a:off x="8977506" y="6562976"/>
            <a:ext cx="33098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Xu, J.; Wang, L. </a:t>
            </a:r>
            <a:r>
              <a:rPr lang="en-US" sz="1200" i="1" dirty="0">
                <a:effectLst/>
              </a:rPr>
              <a:t>JCP.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2019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150</a:t>
            </a:r>
            <a:r>
              <a:rPr lang="en-US" sz="1200" dirty="0">
                <a:effectLst/>
              </a:rPr>
              <a:t> (16), 164101.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FD7FA1-8887-5563-9BC7-66EF06E5ECC9}"/>
                  </a:ext>
                </a:extLst>
              </p:cNvPr>
              <p:cNvSpPr txBox="1"/>
              <p:nvPr/>
            </p:nvSpPr>
            <p:spPr>
              <a:xfrm>
                <a:off x="5469647" y="5373487"/>
                <a:ext cx="672235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000" dirty="0"/>
                  <a:t> 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i="1" dirty="0"/>
                  <a:t>turning point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C041BD-D34D-8ADA-64A8-E02630590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647" y="5373487"/>
                <a:ext cx="6722353" cy="307777"/>
              </a:xfrm>
              <a:prstGeom prst="rect">
                <a:avLst/>
              </a:prstGeom>
              <a:blipFill>
                <a:blip r:embed="rId5"/>
                <a:stretch>
                  <a:fillRect l="-1269" t="-23529" r="-1360" b="-50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277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F49B-190D-9289-4348-AF4D73E0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The Wigner-Moyal approach to quantum Liouville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142ABA-401D-E570-D278-537F0EF245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For the full system’s Hamiltonian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dirty="0"/>
                  <a:t>, the quantum Liouville equation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With a complete orthonormal electronic basis,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⟩}</m:t>
                    </m:r>
                  </m:oMath>
                </a14:m>
                <a:r>
                  <a:rPr lang="en-US" dirty="0"/>
                  <a:t>, applying the resolution of identity,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⟩⟨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nary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In the Wigner-Moyal representation, the nuclear operators becomes functions of the nuclear phase space coordinates,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 Products of operators are represented by the star (or Moyal) product: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r>
                        <m:rPr>
                          <m:nor/>
                        </m:rPr>
                        <a:rPr lang="en-US"/>
                        <m:t>★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groupChr>
                            <m:groupChrPr>
                              <m:chr m:val="↔"/>
                              <m:pos m:val="top"/>
                              <m:vertJc m:val="bot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groupCh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groupChr>
                      <m:groupChrPr>
                        <m:chr m:val="↔"/>
                        <m:pos m:val="top"/>
                        <m:vertJc m:val="bot"/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groupCh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groupChr>
                          <m:groupChrPr>
                            <m:chr m:val="←"/>
                            <m:pos m:val="top"/>
                            <m:vertJc m:val="bot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𝛁</m:t>
                            </m:r>
                          </m:e>
                        </m:groupCh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</a:rPr>
                              <m:t>𝛁</m:t>
                            </m:r>
                          </m:e>
                        </m:groupCh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1" i="0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groupChr>
                          <m:groupChrPr>
                            <m:chr m:val="←"/>
                            <m:pos m:val="top"/>
                            <m:vertJc m:val="bot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𝛁</m:t>
                            </m:r>
                          </m:e>
                        </m:groupCh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groupChr>
                          <m:groupChrPr>
                            <m:chr m:val="→"/>
                            <m:pos m:val="top"/>
                            <m:vertJc m:val="bot"/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b="1" dirty="0">
                                <a:latin typeface="Cambria Math" panose="02040503050406030204" pitchFamily="18" charset="0"/>
                              </a:rPr>
                              <m:t>𝛁</m:t>
                            </m:r>
                          </m:e>
                        </m:groupChr>
                      </m:e>
                      <m:sub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the arrows indicate the  direction that differential operators act.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142ABA-401D-E570-D278-537F0EF245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395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5905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0F6AB-884B-F757-E907-D4532944E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The Wigner-Moyal approach to quantum Liouville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D33CC5-BF40-3755-7340-B0865E00EF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quantum-classical Liouville equation (QCLE) is then obtained if one keeps only the lowest order nonclassical term in the expansion of the Moyal product: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is the Poisson bracket of the phase-space functions. Applying the Wigner-Moyal transformation to the quantum Liouville equation yields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D33CC5-BF40-3755-7340-B0865E00EF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552" r="-1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3090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C759B-DE8A-0A14-B6F9-A001CF76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Derivation of QTSH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A70043-6C7A-B739-3AA3-312DA83F17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Starting from the QCLE equation,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 smtClean="0">
                                  <a:solidFill>
                                    <a:srgbClr val="005BBB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acc>
                                <m:accPr>
                                  <m:chr m:val="̇"/>
                                  <m:ctrlP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acc>
                                <m:accPr>
                                  <m:chr m:val="̇"/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5BB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 </m:t>
                          </m:r>
                        </m:e>
                      </m:eqAr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classify terms in equations according to phase-space derivatives. First, consider the equation involving only the density matrix functions themselves (black equations):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A70043-6C7A-B739-3AA3-312DA83F17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1053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D49D2-BDFB-9BC5-2596-A2A9BCF09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1D9003-84CE-8691-3AA4-A4730BD7A2C4}"/>
              </a:ext>
            </a:extLst>
          </p:cNvPr>
          <p:cNvSpPr txBox="1"/>
          <p:nvPr/>
        </p:nvSpPr>
        <p:spPr>
          <a:xfrm>
            <a:off x="708718" y="3044280"/>
            <a:ext cx="107745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SH based on exact factorization (SHXF)</a:t>
            </a:r>
          </a:p>
        </p:txBody>
      </p:sp>
    </p:spTree>
    <p:extLst>
      <p:ext uri="{BB962C8B-B14F-4D97-AF65-F5344CB8AC3E}">
        <p14:creationId xmlns:p14="http://schemas.microsoft.com/office/powerpoint/2010/main" val="1321464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6324D-C913-FFEE-F6C9-4D7D357D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Derivation of QTSH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686313-F4FA-76B8-BF9A-FDBCFAFDE0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Applying our phase-density ansatz,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/>
                  <a:t>, yields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acc>
                        <m:accPr>
                          <m:chr m:val="̇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ko-KR" altLang="en-US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work out blue and red equations as well, with the full Hamiltonian matrix definition,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ℏ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686313-F4FA-76B8-BF9A-FDBCFAFDE0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0915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80B3-ED16-A4C7-8EC6-A7B0C174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Derivation of QTSH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65B25A-32EB-7F5A-7D30-C753FF0EE3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blue and red equations: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5BBB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solidFill>
                            <a:srgbClr val="005BBB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smtClean="0">
                          <a:solidFill>
                            <a:srgbClr val="005BBB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acc>
                        <m:accPr>
                          <m:chr m:val="̇"/>
                          <m:ctrlPr>
                            <a:rPr lang="en-US" b="1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b="1" i="1">
                          <a:solidFill>
                            <a:srgbClr val="005BB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solidFill>
                                <a:srgbClr val="005BBB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5BB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5BBB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5BBB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5BBB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i="1" dirty="0">
                  <a:solidFill>
                    <a:srgbClr val="005BBB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ℏ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𝒑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eqArr>
                        <m:eqArr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eqAr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acc>
                        <m:accPr>
                          <m:chr m:val="̇"/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i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65B25A-32EB-7F5A-7D30-C753FF0EE3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4810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2B76-F159-AC0A-430F-A9BB9409F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Derivation of QTSH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D0BFEA-0882-8C9B-84DE-201FDD0BCD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Applying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/>
                  <a:t> to both equations and normalization conditions,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Thus,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D0BFEA-0882-8C9B-84DE-201FDD0BCD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9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6087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5EDA8-9DF1-15FC-5C5C-47DCAF2FC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C5B7F-D491-8F3A-23DD-FAAEF9E4E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Derivation of QTSH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7D1C3B-67BA-DB14-25F7-FE3A78EE23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differential equation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dirty="0"/>
                  <a:t> is simplified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1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1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nary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ℏ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nary>
                    </m:oMath>
                    <m:oMath xmlns:m="http://schemas.openxmlformats.org/officeDocument/2006/math">
                      <m:eqArr>
                        <m:eqArr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nary>
                            <m:naryPr>
                              <m:chr m:val="∑"/>
                              <m:supHide m:val="on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ℏ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. </m:t>
                          </m:r>
                        </m:e>
                      </m:eqAr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Thus,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ℏ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nary>
                      <m:r>
                        <a:rPr lang="en-US" b="1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7D1C3B-67BA-DB14-25F7-FE3A78EE23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694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2511C-DC9D-F54E-970E-429A7866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Derivation of QTSH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6DC566-8825-0131-83C6-68E94E5E31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differential equation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/>
                  <a:t> is simplified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eqArr>
                        <m:eqArr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=−ℏ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=ℏ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=2ℏ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 </m:t>
                          </m:r>
                        </m:e>
                      </m:eqAr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Thus,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+2ℏ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𝛁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6DC566-8825-0131-83C6-68E94E5E31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7856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E8222-7BE9-66CF-2561-04812681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The </a:t>
            </a:r>
            <a:r>
              <a:rPr lang="en-US" dirty="0" err="1"/>
              <a:t>superexchange</a:t>
            </a:r>
            <a:r>
              <a:rPr lang="en-US" dirty="0"/>
              <a:t> model dynamics in QTSH</a:t>
            </a:r>
          </a:p>
        </p:txBody>
      </p:sp>
      <p:pic>
        <p:nvPicPr>
          <p:cNvPr id="37" name="ct4c01751_si_003">
            <a:hlinkClick r:id="" action="ppaction://media"/>
            <a:extLst>
              <a:ext uri="{FF2B5EF4-FFF2-40B4-BE49-F238E27FC236}">
                <a16:creationId xmlns:a16="http://schemas.microsoft.com/office/drawing/2014/main" id="{AEEE2D90-C18F-C8EC-4AA7-3A126242C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285" y="2964049"/>
            <a:ext cx="5699765" cy="3419859"/>
          </a:xfrm>
          <a:prstGeom prst="rect">
            <a:avLst/>
          </a:prstGeom>
        </p:spPr>
      </p:pic>
      <p:pic>
        <p:nvPicPr>
          <p:cNvPr id="40" name="ct4c01751_si_002">
            <a:hlinkClick r:id="" action="ppaction://media"/>
            <a:extLst>
              <a:ext uri="{FF2B5EF4-FFF2-40B4-BE49-F238E27FC236}">
                <a16:creationId xmlns:a16="http://schemas.microsoft.com/office/drawing/2014/main" id="{8DD13F2F-C669-BDCA-B759-9C3F7E2B1B2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4948" y="2917380"/>
            <a:ext cx="5855329" cy="3513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76153A-2EC7-940A-6452-8DA052F6EC17}"/>
              </a:ext>
            </a:extLst>
          </p:cNvPr>
          <p:cNvSpPr txBox="1"/>
          <p:nvPr/>
        </p:nvSpPr>
        <p:spPr>
          <a:xfrm>
            <a:off x="520531" y="944251"/>
            <a:ext cx="4105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u="sng" dirty="0"/>
              <a:t>Energy conservation &amp; internal consistency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B68BD0-950E-51BE-166F-4175257E5CAC}"/>
                  </a:ext>
                </a:extLst>
              </p:cNvPr>
              <p:cNvSpPr txBox="1"/>
              <p:nvPr/>
            </p:nvSpPr>
            <p:spPr>
              <a:xfrm>
                <a:off x="314785" y="1199970"/>
                <a:ext cx="6120392" cy="984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𝑡𝑟</m:t>
                                      </m:r>
                                    </m:sub>
                                  </m:sSub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ℑ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B68BD0-950E-51BE-166F-4175257E5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85" y="1199970"/>
                <a:ext cx="6120392" cy="9840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918602-2F01-33C3-B897-B3BDE0B0A8F9}"/>
                  </a:ext>
                </a:extLst>
              </p:cNvPr>
              <p:cNvSpPr txBox="1"/>
              <p:nvPr/>
            </p:nvSpPr>
            <p:spPr>
              <a:xfrm>
                <a:off x="646981" y="2123661"/>
                <a:ext cx="450450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= the active-state index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600" dirty="0" err="1"/>
                  <a:t>th</a:t>
                </a:r>
                <a:r>
                  <a:rPr lang="en-US" sz="1600" dirty="0"/>
                  <a:t> trajectory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918602-2F01-33C3-B897-B3BDE0B0A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81" y="2123661"/>
                <a:ext cx="4504503" cy="246221"/>
              </a:xfrm>
              <a:prstGeom prst="rect">
                <a:avLst/>
              </a:prstGeom>
              <a:blipFill>
                <a:blip r:embed="rId9"/>
                <a:stretch>
                  <a:fillRect l="-1083" t="-24390" r="-271" b="-48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E1F4C1F-3325-3634-03EB-D55ACDFC548C}"/>
              </a:ext>
            </a:extLst>
          </p:cNvPr>
          <p:cNvSpPr txBox="1"/>
          <p:nvPr/>
        </p:nvSpPr>
        <p:spPr>
          <a:xfrm>
            <a:off x="520531" y="2712313"/>
            <a:ext cx="3456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u="sng" dirty="0"/>
              <a:t>QTSH on the </a:t>
            </a:r>
            <a:r>
              <a:rPr lang="en-US" sz="1600" i="1" u="sng" dirty="0" err="1"/>
              <a:t>superexchange</a:t>
            </a:r>
            <a:r>
              <a:rPr lang="en-US" sz="1600" i="1" u="sng" dirty="0"/>
              <a:t>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4C3544-39DC-D937-0EB6-764974435896}"/>
              </a:ext>
            </a:extLst>
          </p:cNvPr>
          <p:cNvSpPr txBox="1"/>
          <p:nvPr/>
        </p:nvSpPr>
        <p:spPr>
          <a:xfrm>
            <a:off x="5012843" y="1760869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005BBB"/>
                </a:solidFill>
              </a:rPr>
              <a:t>E</a:t>
            </a:r>
            <a:r>
              <a:rPr lang="en-US" sz="1600" i="1" baseline="-25000" dirty="0" err="1">
                <a:solidFill>
                  <a:srgbClr val="005BBB"/>
                </a:solidFill>
              </a:rPr>
              <a:t>coh</a:t>
            </a:r>
            <a:endParaRPr lang="en-US" sz="1600" i="1" baseline="-25000" dirty="0">
              <a:solidFill>
                <a:srgbClr val="005BB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3746AA-6915-A03B-0A54-59C72ED5723D}"/>
              </a:ext>
            </a:extLst>
          </p:cNvPr>
          <p:cNvSpPr/>
          <p:nvPr/>
        </p:nvSpPr>
        <p:spPr>
          <a:xfrm>
            <a:off x="4123600" y="1279792"/>
            <a:ext cx="1916387" cy="838354"/>
          </a:xfrm>
          <a:prstGeom prst="rect">
            <a:avLst/>
          </a:prstGeom>
          <a:noFill/>
          <a:ln>
            <a:solidFill>
              <a:srgbClr val="005B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193E75-F2BB-B492-C8C9-6438A5FA908A}"/>
              </a:ext>
            </a:extLst>
          </p:cNvPr>
          <p:cNvSpPr/>
          <p:nvPr/>
        </p:nvSpPr>
        <p:spPr>
          <a:xfrm>
            <a:off x="2102452" y="1279792"/>
            <a:ext cx="1916387" cy="8383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EDA56A-9252-BDB7-190B-9502856F107F}"/>
              </a:ext>
            </a:extLst>
          </p:cNvPr>
          <p:cNvSpPr txBox="1"/>
          <p:nvPr/>
        </p:nvSpPr>
        <p:spPr>
          <a:xfrm>
            <a:off x="2695020" y="1727931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FF0000"/>
                </a:solidFill>
              </a:rPr>
              <a:t>E</a:t>
            </a:r>
            <a:r>
              <a:rPr lang="en-US" sz="1600" i="1" baseline="-25000" dirty="0" err="1">
                <a:solidFill>
                  <a:srgbClr val="FF0000"/>
                </a:solidFill>
              </a:rPr>
              <a:t>diag</a:t>
            </a:r>
            <a:endParaRPr lang="en-US" sz="1600" i="1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0B491-93E3-040C-F2D4-9F585A5A9BA6}"/>
              </a:ext>
            </a:extLst>
          </p:cNvPr>
          <p:cNvSpPr txBox="1"/>
          <p:nvPr/>
        </p:nvSpPr>
        <p:spPr>
          <a:xfrm>
            <a:off x="435183" y="6104078"/>
            <a:ext cx="542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low-momentum case, multiple crossing due to a temporary trap on the 1</a:t>
            </a:r>
            <a:r>
              <a:rPr lang="en-US" baseline="30000" dirty="0"/>
              <a:t>st</a:t>
            </a:r>
            <a:r>
              <a:rPr lang="en-US" dirty="0"/>
              <a:t> excited state.</a:t>
            </a:r>
          </a:p>
        </p:txBody>
      </p:sp>
      <p:pic>
        <p:nvPicPr>
          <p:cNvPr id="15" name="Picture 14" descr="A diagram of a graph&#10;&#10;AI-generated content may be incorrect.">
            <a:extLst>
              <a:ext uri="{FF2B5EF4-FFF2-40B4-BE49-F238E27FC236}">
                <a16:creationId xmlns:a16="http://schemas.microsoft.com/office/drawing/2014/main" id="{D9EC1E63-9A3C-31E6-8CD5-57CB10C3FE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60" y="1010466"/>
            <a:ext cx="2145920" cy="1839359"/>
          </a:xfrm>
          <a:prstGeom prst="rect">
            <a:avLst/>
          </a:prstGeom>
        </p:spPr>
      </p:pic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9AA6E7EB-C4A9-B342-5110-44724D809690}"/>
              </a:ext>
            </a:extLst>
          </p:cNvPr>
          <p:cNvSpPr/>
          <p:nvPr/>
        </p:nvSpPr>
        <p:spPr>
          <a:xfrm>
            <a:off x="7967752" y="2081124"/>
            <a:ext cx="288758" cy="28875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AF64E-A427-CC77-B24E-83A851631A20}"/>
              </a:ext>
            </a:extLst>
          </p:cNvPr>
          <p:cNvSpPr txBox="1"/>
          <p:nvPr/>
        </p:nvSpPr>
        <p:spPr>
          <a:xfrm>
            <a:off x="8627038" y="1629101"/>
            <a:ext cx="242694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/>
              <a:t>The </a:t>
            </a:r>
            <a:r>
              <a:rPr lang="en-US" sz="1600" dirty="0" err="1"/>
              <a:t>superexchange</a:t>
            </a:r>
            <a:r>
              <a:rPr lang="en-US" sz="1600" dirty="0"/>
              <a:t>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CA25FC-1EFC-20D6-80CC-616D3DE02002}"/>
              </a:ext>
            </a:extLst>
          </p:cNvPr>
          <p:cNvSpPr txBox="1"/>
          <p:nvPr/>
        </p:nvSpPr>
        <p:spPr>
          <a:xfrm>
            <a:off x="5859707" y="6104078"/>
            <a:ext cx="670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passing the coupling region once, transmission goes on, i.e., just the adiabatic dynamics on the ground-state PES.</a:t>
            </a:r>
          </a:p>
        </p:txBody>
      </p:sp>
    </p:spTree>
    <p:extLst>
      <p:ext uri="{BB962C8B-B14F-4D97-AF65-F5344CB8AC3E}">
        <p14:creationId xmlns:p14="http://schemas.microsoft.com/office/powerpoint/2010/main" val="40508182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20B78-AD8B-29B4-74B7-1FE809F55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Suppl. Individual-state population in NBRA-TSH and FISH</a:t>
            </a:r>
          </a:p>
        </p:txBody>
      </p:sp>
      <p:pic>
        <p:nvPicPr>
          <p:cNvPr id="5" name="Content Placeholder 4" descr="A close-up of a graph&#10;&#10;AI-generated content may be incorrect.">
            <a:extLst>
              <a:ext uri="{FF2B5EF4-FFF2-40B4-BE49-F238E27FC236}">
                <a16:creationId xmlns:a16="http://schemas.microsoft.com/office/drawing/2014/main" id="{C18CCC98-0744-EFEB-B050-53FE0EE38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182645"/>
            <a:ext cx="10955338" cy="531662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185772-42CF-2592-1F97-024E4D5F2300}"/>
              </a:ext>
            </a:extLst>
          </p:cNvPr>
          <p:cNvSpPr/>
          <p:nvPr/>
        </p:nvSpPr>
        <p:spPr>
          <a:xfrm>
            <a:off x="7378021" y="1182645"/>
            <a:ext cx="837619" cy="43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CE7B2-0025-E448-3225-104EAC1D9547}"/>
              </a:ext>
            </a:extLst>
          </p:cNvPr>
          <p:cNvSpPr txBox="1"/>
          <p:nvPr/>
        </p:nvSpPr>
        <p:spPr>
          <a:xfrm>
            <a:off x="7163108" y="1157724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</p:spTree>
    <p:extLst>
      <p:ext uri="{BB962C8B-B14F-4D97-AF65-F5344CB8AC3E}">
        <p14:creationId xmlns:p14="http://schemas.microsoft.com/office/powerpoint/2010/main" val="132958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68E7-7A16-BFAC-65D7-B953E96A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Overcoherence in TSH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B83BF4-C3DE-0D14-B44B-E6CC1049CEFA}"/>
              </a:ext>
            </a:extLst>
          </p:cNvPr>
          <p:cNvSpPr/>
          <p:nvPr/>
        </p:nvSpPr>
        <p:spPr>
          <a:xfrm>
            <a:off x="539031" y="1369981"/>
            <a:ext cx="882372" cy="88237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37D623-554F-A1B2-AC78-EB18827CEA58}"/>
              </a:ext>
            </a:extLst>
          </p:cNvPr>
          <p:cNvSpPr/>
          <p:nvPr/>
        </p:nvSpPr>
        <p:spPr>
          <a:xfrm>
            <a:off x="4021404" y="5368175"/>
            <a:ext cx="1235945" cy="123594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1D612-C09F-DDB5-6F29-3002C858B307}"/>
              </a:ext>
            </a:extLst>
          </p:cNvPr>
          <p:cNvSpPr txBox="1"/>
          <p:nvPr/>
        </p:nvSpPr>
        <p:spPr>
          <a:xfrm>
            <a:off x="539031" y="108261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electrons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E7002D-1060-B4A9-A0BF-1658C9A0BC8A}"/>
              </a:ext>
            </a:extLst>
          </p:cNvPr>
          <p:cNvSpPr txBox="1"/>
          <p:nvPr/>
        </p:nvSpPr>
        <p:spPr>
          <a:xfrm>
            <a:off x="4892964" y="6299344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08F402-7ED6-041A-8C83-648E1EEA55EF}"/>
                  </a:ext>
                </a:extLst>
              </p:cNvPr>
              <p:cNvSpPr txBox="1"/>
              <p:nvPr/>
            </p:nvSpPr>
            <p:spPr>
              <a:xfrm>
                <a:off x="857037" y="1761728"/>
                <a:ext cx="4823436" cy="450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ℏ</m:t>
                      </m:r>
                      <m:acc>
                        <m:accPr>
                          <m:chr m:val="̇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𝐵𝑂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08F402-7ED6-041A-8C83-648E1EEA5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37" y="1761728"/>
                <a:ext cx="4823436" cy="4509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18F054E-BF69-204A-639A-857819030378}"/>
              </a:ext>
            </a:extLst>
          </p:cNvPr>
          <p:cNvSpPr/>
          <p:nvPr/>
        </p:nvSpPr>
        <p:spPr>
          <a:xfrm>
            <a:off x="939788" y="2373465"/>
            <a:ext cx="740609" cy="3245374"/>
          </a:xfrm>
          <a:custGeom>
            <a:avLst/>
            <a:gdLst>
              <a:gd name="connsiteX0" fmla="*/ 889000 w 889000"/>
              <a:gd name="connsiteY0" fmla="*/ 2838450 h 2838450"/>
              <a:gd name="connsiteX1" fmla="*/ 285750 w 889000"/>
              <a:gd name="connsiteY1" fmla="*/ 1473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82550 w 889000"/>
              <a:gd name="connsiteY1" fmla="*/ 154305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26599 w 826599"/>
              <a:gd name="connsiteY0" fmla="*/ 2851150 h 2851150"/>
              <a:gd name="connsiteX1" fmla="*/ 51899 w 826599"/>
              <a:gd name="connsiteY1" fmla="*/ 1739900 h 2851150"/>
              <a:gd name="connsiteX2" fmla="*/ 58249 w 826599"/>
              <a:gd name="connsiteY2" fmla="*/ 0 h 2851150"/>
              <a:gd name="connsiteX0" fmla="*/ 864756 w 864756"/>
              <a:gd name="connsiteY0" fmla="*/ 2851150 h 2851150"/>
              <a:gd name="connsiteX1" fmla="*/ 90056 w 864756"/>
              <a:gd name="connsiteY1" fmla="*/ 1739900 h 2851150"/>
              <a:gd name="connsiteX2" fmla="*/ 96406 w 864756"/>
              <a:gd name="connsiteY2" fmla="*/ 0 h 2851150"/>
              <a:gd name="connsiteX0" fmla="*/ 836300 w 836300"/>
              <a:gd name="connsiteY0" fmla="*/ 2857500 h 2857500"/>
              <a:gd name="connsiteX1" fmla="*/ 61600 w 836300"/>
              <a:gd name="connsiteY1" fmla="*/ 1746250 h 2857500"/>
              <a:gd name="connsiteX2" fmla="*/ 163200 w 836300"/>
              <a:gd name="connsiteY2" fmla="*/ 0 h 2857500"/>
              <a:gd name="connsiteX0" fmla="*/ 826941 w 826941"/>
              <a:gd name="connsiteY0" fmla="*/ 2851150 h 2851150"/>
              <a:gd name="connsiteX1" fmla="*/ 52241 w 826941"/>
              <a:gd name="connsiteY1" fmla="*/ 1739900 h 2851150"/>
              <a:gd name="connsiteX2" fmla="*/ 204641 w 826941"/>
              <a:gd name="connsiteY2" fmla="*/ 0 h 2851150"/>
              <a:gd name="connsiteX0" fmla="*/ 802693 w 802693"/>
              <a:gd name="connsiteY0" fmla="*/ 2827832 h 2827832"/>
              <a:gd name="connsiteX1" fmla="*/ 27993 w 802693"/>
              <a:gd name="connsiteY1" fmla="*/ 1716582 h 2827832"/>
              <a:gd name="connsiteX2" fmla="*/ 459793 w 802693"/>
              <a:gd name="connsiteY2" fmla="*/ 0 h 2827832"/>
              <a:gd name="connsiteX0" fmla="*/ 798386 w 798386"/>
              <a:gd name="connsiteY0" fmla="*/ 2996890 h 2996890"/>
              <a:gd name="connsiteX1" fmla="*/ 23686 w 798386"/>
              <a:gd name="connsiteY1" fmla="*/ 1885640 h 2996890"/>
              <a:gd name="connsiteX2" fmla="*/ 563436 w 798386"/>
              <a:gd name="connsiteY2" fmla="*/ 0 h 2996890"/>
              <a:gd name="connsiteX0" fmla="*/ 761648 w 761648"/>
              <a:gd name="connsiteY0" fmla="*/ 2996890 h 2996890"/>
              <a:gd name="connsiteX1" fmla="*/ 25048 w 761648"/>
              <a:gd name="connsiteY1" fmla="*/ 1646627 h 2996890"/>
              <a:gd name="connsiteX2" fmla="*/ 526698 w 761648"/>
              <a:gd name="connsiteY2" fmla="*/ 0 h 2996890"/>
              <a:gd name="connsiteX0" fmla="*/ 742845 w 742845"/>
              <a:gd name="connsiteY0" fmla="*/ 2996890 h 2996890"/>
              <a:gd name="connsiteX1" fmla="*/ 6245 w 742845"/>
              <a:gd name="connsiteY1" fmla="*/ 1646627 h 2996890"/>
              <a:gd name="connsiteX2" fmla="*/ 507895 w 742845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9955 w 739955"/>
              <a:gd name="connsiteY0" fmla="*/ 2996890 h 2996890"/>
              <a:gd name="connsiteX1" fmla="*/ 3355 w 739955"/>
              <a:gd name="connsiteY1" fmla="*/ 1646627 h 2996890"/>
              <a:gd name="connsiteX2" fmla="*/ 505005 w 739955"/>
              <a:gd name="connsiteY2" fmla="*/ 0 h 2996890"/>
              <a:gd name="connsiteX0" fmla="*/ 739534 w 739534"/>
              <a:gd name="connsiteY0" fmla="*/ 2979401 h 2979401"/>
              <a:gd name="connsiteX1" fmla="*/ 2934 w 739534"/>
              <a:gd name="connsiteY1" fmla="*/ 1629138 h 2979401"/>
              <a:gd name="connsiteX2" fmla="*/ 574434 w 739534"/>
              <a:gd name="connsiteY2" fmla="*/ 0 h 2979401"/>
              <a:gd name="connsiteX0" fmla="*/ 740609 w 740609"/>
              <a:gd name="connsiteY0" fmla="*/ 2979401 h 2979401"/>
              <a:gd name="connsiteX1" fmla="*/ 4009 w 740609"/>
              <a:gd name="connsiteY1" fmla="*/ 1629138 h 2979401"/>
              <a:gd name="connsiteX2" fmla="*/ 575509 w 740609"/>
              <a:gd name="connsiteY2" fmla="*/ 0 h 297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09" h="2979401">
                <a:moveTo>
                  <a:pt x="740609" y="2979401"/>
                </a:moveTo>
                <a:cubicBezTo>
                  <a:pt x="405117" y="2641263"/>
                  <a:pt x="31526" y="2131361"/>
                  <a:pt x="4009" y="1629138"/>
                </a:cubicBezTo>
                <a:cubicBezTo>
                  <a:pt x="-42558" y="1121086"/>
                  <a:pt x="326800" y="482573"/>
                  <a:pt x="575509" y="0"/>
                </a:cubicBezTo>
              </a:path>
            </a:pathLst>
          </a:custGeom>
          <a:noFill/>
          <a:ln w="1206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16EB214-7E8A-B3E8-8AEE-6F681B34B983}"/>
              </a:ext>
            </a:extLst>
          </p:cNvPr>
          <p:cNvSpPr/>
          <p:nvPr/>
        </p:nvSpPr>
        <p:spPr>
          <a:xfrm rot="11127234">
            <a:off x="4655009" y="2617277"/>
            <a:ext cx="740608" cy="3245374"/>
          </a:xfrm>
          <a:custGeom>
            <a:avLst/>
            <a:gdLst>
              <a:gd name="connsiteX0" fmla="*/ 889000 w 889000"/>
              <a:gd name="connsiteY0" fmla="*/ 2838450 h 2838450"/>
              <a:gd name="connsiteX1" fmla="*/ 285750 w 889000"/>
              <a:gd name="connsiteY1" fmla="*/ 1473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82550 w 889000"/>
              <a:gd name="connsiteY1" fmla="*/ 154305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26599 w 826599"/>
              <a:gd name="connsiteY0" fmla="*/ 2851150 h 2851150"/>
              <a:gd name="connsiteX1" fmla="*/ 51899 w 826599"/>
              <a:gd name="connsiteY1" fmla="*/ 1739900 h 2851150"/>
              <a:gd name="connsiteX2" fmla="*/ 58249 w 826599"/>
              <a:gd name="connsiteY2" fmla="*/ 0 h 2851150"/>
              <a:gd name="connsiteX0" fmla="*/ 864756 w 864756"/>
              <a:gd name="connsiteY0" fmla="*/ 2851150 h 2851150"/>
              <a:gd name="connsiteX1" fmla="*/ 90056 w 864756"/>
              <a:gd name="connsiteY1" fmla="*/ 1739900 h 2851150"/>
              <a:gd name="connsiteX2" fmla="*/ 96406 w 864756"/>
              <a:gd name="connsiteY2" fmla="*/ 0 h 2851150"/>
              <a:gd name="connsiteX0" fmla="*/ 836300 w 836300"/>
              <a:gd name="connsiteY0" fmla="*/ 2857500 h 2857500"/>
              <a:gd name="connsiteX1" fmla="*/ 61600 w 836300"/>
              <a:gd name="connsiteY1" fmla="*/ 1746250 h 2857500"/>
              <a:gd name="connsiteX2" fmla="*/ 163200 w 836300"/>
              <a:gd name="connsiteY2" fmla="*/ 0 h 2857500"/>
              <a:gd name="connsiteX0" fmla="*/ 826941 w 826941"/>
              <a:gd name="connsiteY0" fmla="*/ 2851150 h 2851150"/>
              <a:gd name="connsiteX1" fmla="*/ 52241 w 826941"/>
              <a:gd name="connsiteY1" fmla="*/ 1739900 h 2851150"/>
              <a:gd name="connsiteX2" fmla="*/ 204641 w 826941"/>
              <a:gd name="connsiteY2" fmla="*/ 0 h 2851150"/>
              <a:gd name="connsiteX0" fmla="*/ 802693 w 802693"/>
              <a:gd name="connsiteY0" fmla="*/ 2827832 h 2827832"/>
              <a:gd name="connsiteX1" fmla="*/ 27993 w 802693"/>
              <a:gd name="connsiteY1" fmla="*/ 1716582 h 2827832"/>
              <a:gd name="connsiteX2" fmla="*/ 459793 w 802693"/>
              <a:gd name="connsiteY2" fmla="*/ 0 h 2827832"/>
              <a:gd name="connsiteX0" fmla="*/ 798386 w 798386"/>
              <a:gd name="connsiteY0" fmla="*/ 2996890 h 2996890"/>
              <a:gd name="connsiteX1" fmla="*/ 23686 w 798386"/>
              <a:gd name="connsiteY1" fmla="*/ 1885640 h 2996890"/>
              <a:gd name="connsiteX2" fmla="*/ 563436 w 798386"/>
              <a:gd name="connsiteY2" fmla="*/ 0 h 2996890"/>
              <a:gd name="connsiteX0" fmla="*/ 761648 w 761648"/>
              <a:gd name="connsiteY0" fmla="*/ 2996890 h 2996890"/>
              <a:gd name="connsiteX1" fmla="*/ 25048 w 761648"/>
              <a:gd name="connsiteY1" fmla="*/ 1646627 h 2996890"/>
              <a:gd name="connsiteX2" fmla="*/ 526698 w 761648"/>
              <a:gd name="connsiteY2" fmla="*/ 0 h 2996890"/>
              <a:gd name="connsiteX0" fmla="*/ 742845 w 742845"/>
              <a:gd name="connsiteY0" fmla="*/ 2996890 h 2996890"/>
              <a:gd name="connsiteX1" fmla="*/ 6245 w 742845"/>
              <a:gd name="connsiteY1" fmla="*/ 1646627 h 2996890"/>
              <a:gd name="connsiteX2" fmla="*/ 507895 w 742845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9955 w 739955"/>
              <a:gd name="connsiteY0" fmla="*/ 2996890 h 2996890"/>
              <a:gd name="connsiteX1" fmla="*/ 3355 w 739955"/>
              <a:gd name="connsiteY1" fmla="*/ 1646627 h 2996890"/>
              <a:gd name="connsiteX2" fmla="*/ 505005 w 739955"/>
              <a:gd name="connsiteY2" fmla="*/ 0 h 2996890"/>
              <a:gd name="connsiteX0" fmla="*/ 739534 w 739534"/>
              <a:gd name="connsiteY0" fmla="*/ 2979401 h 2979401"/>
              <a:gd name="connsiteX1" fmla="*/ 2934 w 739534"/>
              <a:gd name="connsiteY1" fmla="*/ 1629138 h 2979401"/>
              <a:gd name="connsiteX2" fmla="*/ 574434 w 739534"/>
              <a:gd name="connsiteY2" fmla="*/ 0 h 2979401"/>
              <a:gd name="connsiteX0" fmla="*/ 740609 w 740609"/>
              <a:gd name="connsiteY0" fmla="*/ 2979401 h 2979401"/>
              <a:gd name="connsiteX1" fmla="*/ 4009 w 740609"/>
              <a:gd name="connsiteY1" fmla="*/ 1629138 h 2979401"/>
              <a:gd name="connsiteX2" fmla="*/ 575509 w 740609"/>
              <a:gd name="connsiteY2" fmla="*/ 0 h 297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09" h="2979401">
                <a:moveTo>
                  <a:pt x="740609" y="2979401"/>
                </a:moveTo>
                <a:cubicBezTo>
                  <a:pt x="405117" y="2641263"/>
                  <a:pt x="31526" y="2131361"/>
                  <a:pt x="4009" y="1629138"/>
                </a:cubicBezTo>
                <a:cubicBezTo>
                  <a:pt x="-42558" y="1121086"/>
                  <a:pt x="326800" y="482573"/>
                  <a:pt x="575509" y="0"/>
                </a:cubicBezTo>
              </a:path>
            </a:pathLst>
          </a:custGeom>
          <a:noFill/>
          <a:ln w="1206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957C711-63AE-65CE-2F49-9FD65CF5B1DA}"/>
                  </a:ext>
                </a:extLst>
              </p:cNvPr>
              <p:cNvSpPr txBox="1"/>
              <p:nvPr/>
            </p:nvSpPr>
            <p:spPr>
              <a:xfrm>
                <a:off x="3168168" y="2781741"/>
                <a:ext cx="3533095" cy="1182953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/>
                  <a:t> Hopping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ℜ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  <a:p>
                <a:endParaRPr lang="en-US" sz="5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957C711-63AE-65CE-2F49-9FD65CF5B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168" y="2781741"/>
                <a:ext cx="3533095" cy="1182953"/>
              </a:xfrm>
              <a:prstGeom prst="rect">
                <a:avLst/>
              </a:prstGeom>
              <a:blipFill>
                <a:blip r:embed="rId3"/>
                <a:stretch>
                  <a:fillRect l="-2410" t="-5612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2A2144A-0CD5-4F3C-36CD-7B189B974FBC}"/>
                  </a:ext>
                </a:extLst>
              </p:cNvPr>
              <p:cNvSpPr txBox="1"/>
              <p:nvPr/>
            </p:nvSpPr>
            <p:spPr>
              <a:xfrm>
                <a:off x="3680937" y="4396477"/>
                <a:ext cx="2437270" cy="891078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/>
                  <a:t>  Velocity adjustment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≔</m:t>
                      </m:r>
                      <m:acc>
                        <m:accPr>
                          <m:chr m:val="̇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2A2144A-0CD5-4F3C-36CD-7B189B974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937" y="4396477"/>
                <a:ext cx="2437270" cy="891078"/>
              </a:xfrm>
              <a:prstGeom prst="rect">
                <a:avLst/>
              </a:prstGeom>
              <a:blipFill>
                <a:blip r:embed="rId4"/>
                <a:stretch>
                  <a:fillRect l="-498" t="-7432" r="-1741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EE43B83-400D-A0D5-84A1-CB5436551137}"/>
              </a:ext>
            </a:extLst>
          </p:cNvPr>
          <p:cNvSpPr txBox="1"/>
          <p:nvPr/>
        </p:nvSpPr>
        <p:spPr>
          <a:xfrm>
            <a:off x="2229652" y="356475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TSH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A00DD5E-4E1B-1FAD-EBEC-D31BF4F72CF5}"/>
              </a:ext>
            </a:extLst>
          </p:cNvPr>
          <p:cNvGrpSpPr/>
          <p:nvPr/>
        </p:nvGrpSpPr>
        <p:grpSpPr>
          <a:xfrm>
            <a:off x="3080848" y="1120878"/>
            <a:ext cx="9020991" cy="5624994"/>
            <a:chOff x="3080848" y="1120878"/>
            <a:chExt cx="9020991" cy="562499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151D9E7-A964-07FE-8267-9D90AAF6DB33}"/>
                </a:ext>
              </a:extLst>
            </p:cNvPr>
            <p:cNvSpPr/>
            <p:nvPr/>
          </p:nvSpPr>
          <p:spPr>
            <a:xfrm flipV="1">
              <a:off x="3080848" y="2217534"/>
              <a:ext cx="2460218" cy="4571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C3EC87-D704-C481-2234-C2E964D12674}"/>
                </a:ext>
              </a:extLst>
            </p:cNvPr>
            <p:cNvSpPr txBox="1"/>
            <p:nvPr/>
          </p:nvSpPr>
          <p:spPr>
            <a:xfrm>
              <a:off x="6836772" y="1120878"/>
              <a:ext cx="52650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Off-diagonal elements in the density matrix remain constant, after the dynamics leaves away the </a:t>
              </a:r>
              <a:r>
                <a:rPr lang="en-US" dirty="0">
                  <a:solidFill>
                    <a:srgbClr val="0000FF"/>
                  </a:solidFill>
                </a:rPr>
                <a:t>nonadiabatic coupling</a:t>
              </a:r>
              <a:r>
                <a:rPr lang="en-US" dirty="0"/>
                <a:t> region.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3BA1E30-DF25-2BA4-817E-F767302BEB56}"/>
                    </a:ext>
                  </a:extLst>
                </p:cNvPr>
                <p:cNvSpPr txBox="1"/>
                <p:nvPr/>
              </p:nvSpPr>
              <p:spPr>
                <a:xfrm>
                  <a:off x="7913391" y="3893982"/>
                  <a:ext cx="3251275" cy="6294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𝑄𝐷</m:t>
                            </m:r>
                          </m:sup>
                        </m:sSubSup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subHide m:val="on"/>
                            <m:sup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3BA1E30-DF25-2BA4-817E-F767302BEB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3391" y="3893982"/>
                  <a:ext cx="3251275" cy="6294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E7F2221-16DB-E1BF-5096-EC12EB414AB9}"/>
                    </a:ext>
                  </a:extLst>
                </p:cNvPr>
                <p:cNvSpPr txBox="1"/>
                <p:nvPr/>
              </p:nvSpPr>
              <p:spPr>
                <a:xfrm>
                  <a:off x="7182421" y="2247057"/>
                  <a:ext cx="3592394" cy="14938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;</m:t>
                                    </m:r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</m:d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0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;</m:t>
                                    </m:r>
                                    <m:r>
                                      <a:rPr lang="en-US" sz="2000" b="1" i="1" smtClean="0"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</m:d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E7F2221-16DB-E1BF-5096-EC12EB414A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2421" y="2247057"/>
                  <a:ext cx="3592394" cy="149387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13A6943-B061-32AC-BABA-954A403E9898}"/>
                    </a:ext>
                  </a:extLst>
                </p:cNvPr>
                <p:cNvSpPr txBox="1"/>
                <p:nvPr/>
              </p:nvSpPr>
              <p:spPr>
                <a:xfrm>
                  <a:off x="7946363" y="4440275"/>
                  <a:ext cx="2794868" cy="8654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𝑀𝑄𝐶</m:t>
                            </m:r>
                          </m:sup>
                        </m:sSubSup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𝑡𝑟</m:t>
                                </m:r>
                              </m:sub>
                            </m:sSub>
                          </m:sup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D13A6943-B061-32AC-BABA-954A403E98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6363" y="4440275"/>
                  <a:ext cx="2794868" cy="86549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D96134-24D6-DF71-5B70-F0A5C9B4015C}"/>
                </a:ext>
              </a:extLst>
            </p:cNvPr>
            <p:cNvSpPr txBox="1"/>
            <p:nvPr/>
          </p:nvSpPr>
          <p:spPr>
            <a:xfrm>
              <a:off x="6941843" y="1991114"/>
              <a:ext cx="40735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u="sng" dirty="0"/>
                <a:t>BH expansion for an electron-nuclear state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1A706B-CBCC-4EA7-6369-4C5CFC677276}"/>
                </a:ext>
              </a:extLst>
            </p:cNvPr>
            <p:cNvSpPr txBox="1"/>
            <p:nvPr/>
          </p:nvSpPr>
          <p:spPr>
            <a:xfrm>
              <a:off x="6941843" y="3676221"/>
              <a:ext cx="11865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u="sng" dirty="0"/>
                <a:t>Coherence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6E6488A-317E-C21E-3BFA-194840989EF1}"/>
                    </a:ext>
                  </a:extLst>
                </p:cNvPr>
                <p:cNvSpPr txBox="1"/>
                <p:nvPr/>
              </p:nvSpPr>
              <p:spPr>
                <a:xfrm>
                  <a:off x="10475368" y="3161275"/>
                  <a:ext cx="1626471" cy="3141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en-US" sz="2000" dirty="0"/>
                    <a:t> 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6E6488A-317E-C21E-3BFA-194840989E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5368" y="3161275"/>
                  <a:ext cx="1626471" cy="314189"/>
                </a:xfrm>
                <a:prstGeom prst="rect">
                  <a:avLst/>
                </a:prstGeom>
                <a:blipFill>
                  <a:blip r:embed="rId9"/>
                  <a:stretch>
                    <a:fillRect l="-7491" t="-170588" r="-375" b="-252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A33D82-D19C-D652-A912-5ABC2EE32020}"/>
                </a:ext>
              </a:extLst>
            </p:cNvPr>
            <p:cNvSpPr txBox="1"/>
            <p:nvPr/>
          </p:nvSpPr>
          <p:spPr>
            <a:xfrm>
              <a:off x="6941843" y="5615447"/>
              <a:ext cx="44566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u="sng" dirty="0"/>
                <a:t>Electronic propagation in the conventional TSH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6EDD2D1-F700-F624-B3C1-47B82CC0B2D4}"/>
                    </a:ext>
                  </a:extLst>
                </p:cNvPr>
                <p:cNvSpPr txBox="1"/>
                <p:nvPr/>
              </p:nvSpPr>
              <p:spPr>
                <a:xfrm>
                  <a:off x="7964206" y="5964120"/>
                  <a:ext cx="2719784" cy="7817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6EDD2D1-F700-F624-B3C1-47B82CC0B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4206" y="5964120"/>
                  <a:ext cx="2719784" cy="7817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9F1AC94-1168-4196-935E-02B56AA8F44C}"/>
                </a:ext>
              </a:extLst>
            </p:cNvPr>
            <p:cNvSpPr/>
            <p:nvPr/>
          </p:nvSpPr>
          <p:spPr>
            <a:xfrm rot="8414488">
              <a:off x="5764354" y="1563865"/>
              <a:ext cx="773126" cy="4484900"/>
            </a:xfrm>
            <a:custGeom>
              <a:avLst/>
              <a:gdLst>
                <a:gd name="connsiteX0" fmla="*/ 889000 w 889000"/>
                <a:gd name="connsiteY0" fmla="*/ 2838450 h 2838450"/>
                <a:gd name="connsiteX1" fmla="*/ 285750 w 889000"/>
                <a:gd name="connsiteY1" fmla="*/ 1473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82550 w 889000"/>
                <a:gd name="connsiteY1" fmla="*/ 154305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89000 w 889000"/>
                <a:gd name="connsiteY0" fmla="*/ 2838450 h 2838450"/>
                <a:gd name="connsiteX1" fmla="*/ 114300 w 889000"/>
                <a:gd name="connsiteY1" fmla="*/ 1727200 h 2838450"/>
                <a:gd name="connsiteX2" fmla="*/ 0 w 889000"/>
                <a:gd name="connsiteY2" fmla="*/ 0 h 2838450"/>
                <a:gd name="connsiteX0" fmla="*/ 826599 w 826599"/>
                <a:gd name="connsiteY0" fmla="*/ 2851150 h 2851150"/>
                <a:gd name="connsiteX1" fmla="*/ 51899 w 826599"/>
                <a:gd name="connsiteY1" fmla="*/ 1739900 h 2851150"/>
                <a:gd name="connsiteX2" fmla="*/ 58249 w 826599"/>
                <a:gd name="connsiteY2" fmla="*/ 0 h 2851150"/>
                <a:gd name="connsiteX0" fmla="*/ 864756 w 864756"/>
                <a:gd name="connsiteY0" fmla="*/ 2851150 h 2851150"/>
                <a:gd name="connsiteX1" fmla="*/ 90056 w 864756"/>
                <a:gd name="connsiteY1" fmla="*/ 1739900 h 2851150"/>
                <a:gd name="connsiteX2" fmla="*/ 96406 w 864756"/>
                <a:gd name="connsiteY2" fmla="*/ 0 h 2851150"/>
                <a:gd name="connsiteX0" fmla="*/ 836300 w 836300"/>
                <a:gd name="connsiteY0" fmla="*/ 2857500 h 2857500"/>
                <a:gd name="connsiteX1" fmla="*/ 61600 w 836300"/>
                <a:gd name="connsiteY1" fmla="*/ 1746250 h 2857500"/>
                <a:gd name="connsiteX2" fmla="*/ 163200 w 836300"/>
                <a:gd name="connsiteY2" fmla="*/ 0 h 2857500"/>
                <a:gd name="connsiteX0" fmla="*/ 826941 w 826941"/>
                <a:gd name="connsiteY0" fmla="*/ 2851150 h 2851150"/>
                <a:gd name="connsiteX1" fmla="*/ 52241 w 826941"/>
                <a:gd name="connsiteY1" fmla="*/ 1739900 h 2851150"/>
                <a:gd name="connsiteX2" fmla="*/ 204641 w 826941"/>
                <a:gd name="connsiteY2" fmla="*/ 0 h 2851150"/>
                <a:gd name="connsiteX0" fmla="*/ 802693 w 802693"/>
                <a:gd name="connsiteY0" fmla="*/ 2827832 h 2827832"/>
                <a:gd name="connsiteX1" fmla="*/ 27993 w 802693"/>
                <a:gd name="connsiteY1" fmla="*/ 1716582 h 2827832"/>
                <a:gd name="connsiteX2" fmla="*/ 459793 w 802693"/>
                <a:gd name="connsiteY2" fmla="*/ 0 h 2827832"/>
                <a:gd name="connsiteX0" fmla="*/ 798386 w 798386"/>
                <a:gd name="connsiteY0" fmla="*/ 2996890 h 2996890"/>
                <a:gd name="connsiteX1" fmla="*/ 23686 w 798386"/>
                <a:gd name="connsiteY1" fmla="*/ 1885640 h 2996890"/>
                <a:gd name="connsiteX2" fmla="*/ 563436 w 798386"/>
                <a:gd name="connsiteY2" fmla="*/ 0 h 2996890"/>
                <a:gd name="connsiteX0" fmla="*/ 761648 w 761648"/>
                <a:gd name="connsiteY0" fmla="*/ 2996890 h 2996890"/>
                <a:gd name="connsiteX1" fmla="*/ 25048 w 761648"/>
                <a:gd name="connsiteY1" fmla="*/ 1646627 h 2996890"/>
                <a:gd name="connsiteX2" fmla="*/ 526698 w 761648"/>
                <a:gd name="connsiteY2" fmla="*/ 0 h 2996890"/>
                <a:gd name="connsiteX0" fmla="*/ 742845 w 742845"/>
                <a:gd name="connsiteY0" fmla="*/ 2996890 h 2996890"/>
                <a:gd name="connsiteX1" fmla="*/ 6245 w 742845"/>
                <a:gd name="connsiteY1" fmla="*/ 1646627 h 2996890"/>
                <a:gd name="connsiteX2" fmla="*/ 507895 w 742845"/>
                <a:gd name="connsiteY2" fmla="*/ 0 h 2996890"/>
                <a:gd name="connsiteX0" fmla="*/ 736600 w 736600"/>
                <a:gd name="connsiteY0" fmla="*/ 2996890 h 2996890"/>
                <a:gd name="connsiteX1" fmla="*/ 0 w 736600"/>
                <a:gd name="connsiteY1" fmla="*/ 1646627 h 2996890"/>
                <a:gd name="connsiteX2" fmla="*/ 501650 w 736600"/>
                <a:gd name="connsiteY2" fmla="*/ 0 h 2996890"/>
                <a:gd name="connsiteX0" fmla="*/ 736600 w 736600"/>
                <a:gd name="connsiteY0" fmla="*/ 2996890 h 2996890"/>
                <a:gd name="connsiteX1" fmla="*/ 0 w 736600"/>
                <a:gd name="connsiteY1" fmla="*/ 1646627 h 2996890"/>
                <a:gd name="connsiteX2" fmla="*/ 501650 w 736600"/>
                <a:gd name="connsiteY2" fmla="*/ 0 h 2996890"/>
                <a:gd name="connsiteX0" fmla="*/ 739955 w 739955"/>
                <a:gd name="connsiteY0" fmla="*/ 2996890 h 2996890"/>
                <a:gd name="connsiteX1" fmla="*/ 3355 w 739955"/>
                <a:gd name="connsiteY1" fmla="*/ 1646627 h 2996890"/>
                <a:gd name="connsiteX2" fmla="*/ 505005 w 739955"/>
                <a:gd name="connsiteY2" fmla="*/ 0 h 2996890"/>
                <a:gd name="connsiteX0" fmla="*/ 739534 w 739534"/>
                <a:gd name="connsiteY0" fmla="*/ 2979401 h 2979401"/>
                <a:gd name="connsiteX1" fmla="*/ 2934 w 739534"/>
                <a:gd name="connsiteY1" fmla="*/ 1629138 h 2979401"/>
                <a:gd name="connsiteX2" fmla="*/ 574434 w 739534"/>
                <a:gd name="connsiteY2" fmla="*/ 0 h 2979401"/>
                <a:gd name="connsiteX0" fmla="*/ 740609 w 740609"/>
                <a:gd name="connsiteY0" fmla="*/ 2979401 h 2979401"/>
                <a:gd name="connsiteX1" fmla="*/ 4009 w 740609"/>
                <a:gd name="connsiteY1" fmla="*/ 1629138 h 2979401"/>
                <a:gd name="connsiteX2" fmla="*/ 575509 w 740609"/>
                <a:gd name="connsiteY2" fmla="*/ 0 h 2979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0609" h="2979401">
                  <a:moveTo>
                    <a:pt x="740609" y="2979401"/>
                  </a:moveTo>
                  <a:cubicBezTo>
                    <a:pt x="405117" y="2641263"/>
                    <a:pt x="31526" y="2131361"/>
                    <a:pt x="4009" y="1629138"/>
                  </a:cubicBezTo>
                  <a:cubicBezTo>
                    <a:pt x="-42558" y="1121086"/>
                    <a:pt x="326800" y="482573"/>
                    <a:pt x="575509" y="0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0F9A5D-AE27-D3D3-6603-FF56390FA14B}"/>
                </a:ext>
              </a:extLst>
            </p:cNvPr>
            <p:cNvSpPr txBox="1"/>
            <p:nvPr/>
          </p:nvSpPr>
          <p:spPr>
            <a:xfrm>
              <a:off x="7761028" y="5304101"/>
              <a:ext cx="412617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200" dirty="0">
                  <a:effectLst/>
                </a:rPr>
                <a:t>Xu, J.; Shi, Z.; Wang, L. </a:t>
              </a:r>
              <a:r>
                <a:rPr lang="en-US" sz="1200" i="1" dirty="0">
                  <a:effectLst/>
                </a:rPr>
                <a:t>JCTC.</a:t>
              </a:r>
              <a:r>
                <a:rPr lang="en-US" sz="1200" dirty="0">
                  <a:effectLst/>
                </a:rPr>
                <a:t> </a:t>
              </a:r>
              <a:r>
                <a:rPr lang="en-US" sz="1200" b="1" dirty="0">
                  <a:effectLst/>
                </a:rPr>
                <a:t>2024</a:t>
              </a:r>
              <a:r>
                <a:rPr lang="en-US" sz="1200" dirty="0">
                  <a:effectLst/>
                </a:rPr>
                <a:t>, </a:t>
              </a:r>
              <a:r>
                <a:rPr lang="en-US" sz="1200" i="1" dirty="0">
                  <a:effectLst/>
                </a:rPr>
                <a:t>20</a:t>
              </a:r>
              <a:r>
                <a:rPr lang="en-US" sz="1200" dirty="0">
                  <a:effectLst/>
                </a:rPr>
                <a:t> (6), 2349–2361.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0B7DA2-A854-2DF1-90C8-A18ED3B55CAE}"/>
                  </a:ext>
                </a:extLst>
              </p:cNvPr>
              <p:cNvSpPr txBox="1"/>
              <p:nvPr/>
            </p:nvSpPr>
            <p:spPr>
              <a:xfrm>
                <a:off x="2074040" y="5581100"/>
                <a:ext cx="216020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𝛁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B0B7DA2-A854-2DF1-90C8-A18ED3B55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040" y="5581100"/>
                <a:ext cx="2160207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E91F72-9636-139E-9683-641A0CB56CE2}"/>
              </a:ext>
            </a:extLst>
          </p:cNvPr>
          <p:cNvCxnSpPr/>
          <p:nvPr/>
        </p:nvCxnSpPr>
        <p:spPr>
          <a:xfrm flipV="1">
            <a:off x="9660531" y="6030852"/>
            <a:ext cx="893460" cy="7150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3681215-8C2A-4A82-F076-DA0082C23E2E}"/>
              </a:ext>
            </a:extLst>
          </p:cNvPr>
          <p:cNvSpPr txBox="1"/>
          <p:nvPr/>
        </p:nvSpPr>
        <p:spPr>
          <a:xfrm>
            <a:off x="10585276" y="6023078"/>
            <a:ext cx="1626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Zero away from the NAC region</a:t>
            </a:r>
          </a:p>
        </p:txBody>
      </p:sp>
    </p:spTree>
    <p:extLst>
      <p:ext uri="{BB962C8B-B14F-4D97-AF65-F5344CB8AC3E}">
        <p14:creationId xmlns:p14="http://schemas.microsoft.com/office/powerpoint/2010/main" val="161713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CFA1F-25EE-D57F-3CFC-929729304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199D9-B53C-CA73-4226-85BFD817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SHXF tackles overcoherence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7FFF77-7611-A3FE-8E76-513B648CBE81}"/>
              </a:ext>
            </a:extLst>
          </p:cNvPr>
          <p:cNvSpPr/>
          <p:nvPr/>
        </p:nvSpPr>
        <p:spPr>
          <a:xfrm>
            <a:off x="539031" y="1369981"/>
            <a:ext cx="882372" cy="88237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D3BCCA-0E89-EE7D-4A7D-B79FB12D1979}"/>
              </a:ext>
            </a:extLst>
          </p:cNvPr>
          <p:cNvSpPr/>
          <p:nvPr/>
        </p:nvSpPr>
        <p:spPr>
          <a:xfrm>
            <a:off x="4021404" y="5368175"/>
            <a:ext cx="1235945" cy="123594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31218-F39B-F0CF-8D5B-6883637BD45E}"/>
              </a:ext>
            </a:extLst>
          </p:cNvPr>
          <p:cNvSpPr txBox="1"/>
          <p:nvPr/>
        </p:nvSpPr>
        <p:spPr>
          <a:xfrm>
            <a:off x="539031" y="1082615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electrons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223931-3804-6EF9-70E3-567068A1B51C}"/>
              </a:ext>
            </a:extLst>
          </p:cNvPr>
          <p:cNvSpPr txBox="1"/>
          <p:nvPr/>
        </p:nvSpPr>
        <p:spPr>
          <a:xfrm>
            <a:off x="4892964" y="6299344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FF6CBF-4F64-441B-D1B6-5849E478B3E6}"/>
                  </a:ext>
                </a:extLst>
              </p:cNvPr>
              <p:cNvSpPr txBox="1"/>
              <p:nvPr/>
            </p:nvSpPr>
            <p:spPr>
              <a:xfrm>
                <a:off x="857037" y="1761728"/>
                <a:ext cx="5592493" cy="486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acc>
                        <m:accPr>
                          <m:chr m:val="̇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𝐵𝑂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𝑋𝐹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FF6CBF-4F64-441B-D1B6-5849E478B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37" y="1761728"/>
                <a:ext cx="5592493" cy="4863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E33B5A3-C9A7-D3DC-CC65-825C5E49040D}"/>
              </a:ext>
            </a:extLst>
          </p:cNvPr>
          <p:cNvSpPr/>
          <p:nvPr/>
        </p:nvSpPr>
        <p:spPr>
          <a:xfrm>
            <a:off x="939788" y="2373465"/>
            <a:ext cx="740609" cy="3245374"/>
          </a:xfrm>
          <a:custGeom>
            <a:avLst/>
            <a:gdLst>
              <a:gd name="connsiteX0" fmla="*/ 889000 w 889000"/>
              <a:gd name="connsiteY0" fmla="*/ 2838450 h 2838450"/>
              <a:gd name="connsiteX1" fmla="*/ 285750 w 889000"/>
              <a:gd name="connsiteY1" fmla="*/ 1473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82550 w 889000"/>
              <a:gd name="connsiteY1" fmla="*/ 154305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26599 w 826599"/>
              <a:gd name="connsiteY0" fmla="*/ 2851150 h 2851150"/>
              <a:gd name="connsiteX1" fmla="*/ 51899 w 826599"/>
              <a:gd name="connsiteY1" fmla="*/ 1739900 h 2851150"/>
              <a:gd name="connsiteX2" fmla="*/ 58249 w 826599"/>
              <a:gd name="connsiteY2" fmla="*/ 0 h 2851150"/>
              <a:gd name="connsiteX0" fmla="*/ 864756 w 864756"/>
              <a:gd name="connsiteY0" fmla="*/ 2851150 h 2851150"/>
              <a:gd name="connsiteX1" fmla="*/ 90056 w 864756"/>
              <a:gd name="connsiteY1" fmla="*/ 1739900 h 2851150"/>
              <a:gd name="connsiteX2" fmla="*/ 96406 w 864756"/>
              <a:gd name="connsiteY2" fmla="*/ 0 h 2851150"/>
              <a:gd name="connsiteX0" fmla="*/ 836300 w 836300"/>
              <a:gd name="connsiteY0" fmla="*/ 2857500 h 2857500"/>
              <a:gd name="connsiteX1" fmla="*/ 61600 w 836300"/>
              <a:gd name="connsiteY1" fmla="*/ 1746250 h 2857500"/>
              <a:gd name="connsiteX2" fmla="*/ 163200 w 836300"/>
              <a:gd name="connsiteY2" fmla="*/ 0 h 2857500"/>
              <a:gd name="connsiteX0" fmla="*/ 826941 w 826941"/>
              <a:gd name="connsiteY0" fmla="*/ 2851150 h 2851150"/>
              <a:gd name="connsiteX1" fmla="*/ 52241 w 826941"/>
              <a:gd name="connsiteY1" fmla="*/ 1739900 h 2851150"/>
              <a:gd name="connsiteX2" fmla="*/ 204641 w 826941"/>
              <a:gd name="connsiteY2" fmla="*/ 0 h 2851150"/>
              <a:gd name="connsiteX0" fmla="*/ 802693 w 802693"/>
              <a:gd name="connsiteY0" fmla="*/ 2827832 h 2827832"/>
              <a:gd name="connsiteX1" fmla="*/ 27993 w 802693"/>
              <a:gd name="connsiteY1" fmla="*/ 1716582 h 2827832"/>
              <a:gd name="connsiteX2" fmla="*/ 459793 w 802693"/>
              <a:gd name="connsiteY2" fmla="*/ 0 h 2827832"/>
              <a:gd name="connsiteX0" fmla="*/ 798386 w 798386"/>
              <a:gd name="connsiteY0" fmla="*/ 2996890 h 2996890"/>
              <a:gd name="connsiteX1" fmla="*/ 23686 w 798386"/>
              <a:gd name="connsiteY1" fmla="*/ 1885640 h 2996890"/>
              <a:gd name="connsiteX2" fmla="*/ 563436 w 798386"/>
              <a:gd name="connsiteY2" fmla="*/ 0 h 2996890"/>
              <a:gd name="connsiteX0" fmla="*/ 761648 w 761648"/>
              <a:gd name="connsiteY0" fmla="*/ 2996890 h 2996890"/>
              <a:gd name="connsiteX1" fmla="*/ 25048 w 761648"/>
              <a:gd name="connsiteY1" fmla="*/ 1646627 h 2996890"/>
              <a:gd name="connsiteX2" fmla="*/ 526698 w 761648"/>
              <a:gd name="connsiteY2" fmla="*/ 0 h 2996890"/>
              <a:gd name="connsiteX0" fmla="*/ 742845 w 742845"/>
              <a:gd name="connsiteY0" fmla="*/ 2996890 h 2996890"/>
              <a:gd name="connsiteX1" fmla="*/ 6245 w 742845"/>
              <a:gd name="connsiteY1" fmla="*/ 1646627 h 2996890"/>
              <a:gd name="connsiteX2" fmla="*/ 507895 w 742845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9955 w 739955"/>
              <a:gd name="connsiteY0" fmla="*/ 2996890 h 2996890"/>
              <a:gd name="connsiteX1" fmla="*/ 3355 w 739955"/>
              <a:gd name="connsiteY1" fmla="*/ 1646627 h 2996890"/>
              <a:gd name="connsiteX2" fmla="*/ 505005 w 739955"/>
              <a:gd name="connsiteY2" fmla="*/ 0 h 2996890"/>
              <a:gd name="connsiteX0" fmla="*/ 739534 w 739534"/>
              <a:gd name="connsiteY0" fmla="*/ 2979401 h 2979401"/>
              <a:gd name="connsiteX1" fmla="*/ 2934 w 739534"/>
              <a:gd name="connsiteY1" fmla="*/ 1629138 h 2979401"/>
              <a:gd name="connsiteX2" fmla="*/ 574434 w 739534"/>
              <a:gd name="connsiteY2" fmla="*/ 0 h 2979401"/>
              <a:gd name="connsiteX0" fmla="*/ 740609 w 740609"/>
              <a:gd name="connsiteY0" fmla="*/ 2979401 h 2979401"/>
              <a:gd name="connsiteX1" fmla="*/ 4009 w 740609"/>
              <a:gd name="connsiteY1" fmla="*/ 1629138 h 2979401"/>
              <a:gd name="connsiteX2" fmla="*/ 575509 w 740609"/>
              <a:gd name="connsiteY2" fmla="*/ 0 h 297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09" h="2979401">
                <a:moveTo>
                  <a:pt x="740609" y="2979401"/>
                </a:moveTo>
                <a:cubicBezTo>
                  <a:pt x="405117" y="2641263"/>
                  <a:pt x="31526" y="2131361"/>
                  <a:pt x="4009" y="1629138"/>
                </a:cubicBezTo>
                <a:cubicBezTo>
                  <a:pt x="-42558" y="1121086"/>
                  <a:pt x="326800" y="482573"/>
                  <a:pt x="575509" y="0"/>
                </a:cubicBezTo>
              </a:path>
            </a:pathLst>
          </a:custGeom>
          <a:noFill/>
          <a:ln w="1206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3D5E242-6C24-BC20-42B4-5718704974F7}"/>
              </a:ext>
            </a:extLst>
          </p:cNvPr>
          <p:cNvSpPr/>
          <p:nvPr/>
        </p:nvSpPr>
        <p:spPr>
          <a:xfrm rot="11127234">
            <a:off x="4655009" y="2617277"/>
            <a:ext cx="740608" cy="3245374"/>
          </a:xfrm>
          <a:custGeom>
            <a:avLst/>
            <a:gdLst>
              <a:gd name="connsiteX0" fmla="*/ 889000 w 889000"/>
              <a:gd name="connsiteY0" fmla="*/ 2838450 h 2838450"/>
              <a:gd name="connsiteX1" fmla="*/ 285750 w 889000"/>
              <a:gd name="connsiteY1" fmla="*/ 1473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82550 w 889000"/>
              <a:gd name="connsiteY1" fmla="*/ 154305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89000 w 889000"/>
              <a:gd name="connsiteY0" fmla="*/ 2838450 h 2838450"/>
              <a:gd name="connsiteX1" fmla="*/ 114300 w 889000"/>
              <a:gd name="connsiteY1" fmla="*/ 1727200 h 2838450"/>
              <a:gd name="connsiteX2" fmla="*/ 0 w 889000"/>
              <a:gd name="connsiteY2" fmla="*/ 0 h 2838450"/>
              <a:gd name="connsiteX0" fmla="*/ 826599 w 826599"/>
              <a:gd name="connsiteY0" fmla="*/ 2851150 h 2851150"/>
              <a:gd name="connsiteX1" fmla="*/ 51899 w 826599"/>
              <a:gd name="connsiteY1" fmla="*/ 1739900 h 2851150"/>
              <a:gd name="connsiteX2" fmla="*/ 58249 w 826599"/>
              <a:gd name="connsiteY2" fmla="*/ 0 h 2851150"/>
              <a:gd name="connsiteX0" fmla="*/ 864756 w 864756"/>
              <a:gd name="connsiteY0" fmla="*/ 2851150 h 2851150"/>
              <a:gd name="connsiteX1" fmla="*/ 90056 w 864756"/>
              <a:gd name="connsiteY1" fmla="*/ 1739900 h 2851150"/>
              <a:gd name="connsiteX2" fmla="*/ 96406 w 864756"/>
              <a:gd name="connsiteY2" fmla="*/ 0 h 2851150"/>
              <a:gd name="connsiteX0" fmla="*/ 836300 w 836300"/>
              <a:gd name="connsiteY0" fmla="*/ 2857500 h 2857500"/>
              <a:gd name="connsiteX1" fmla="*/ 61600 w 836300"/>
              <a:gd name="connsiteY1" fmla="*/ 1746250 h 2857500"/>
              <a:gd name="connsiteX2" fmla="*/ 163200 w 836300"/>
              <a:gd name="connsiteY2" fmla="*/ 0 h 2857500"/>
              <a:gd name="connsiteX0" fmla="*/ 826941 w 826941"/>
              <a:gd name="connsiteY0" fmla="*/ 2851150 h 2851150"/>
              <a:gd name="connsiteX1" fmla="*/ 52241 w 826941"/>
              <a:gd name="connsiteY1" fmla="*/ 1739900 h 2851150"/>
              <a:gd name="connsiteX2" fmla="*/ 204641 w 826941"/>
              <a:gd name="connsiteY2" fmla="*/ 0 h 2851150"/>
              <a:gd name="connsiteX0" fmla="*/ 802693 w 802693"/>
              <a:gd name="connsiteY0" fmla="*/ 2827832 h 2827832"/>
              <a:gd name="connsiteX1" fmla="*/ 27993 w 802693"/>
              <a:gd name="connsiteY1" fmla="*/ 1716582 h 2827832"/>
              <a:gd name="connsiteX2" fmla="*/ 459793 w 802693"/>
              <a:gd name="connsiteY2" fmla="*/ 0 h 2827832"/>
              <a:gd name="connsiteX0" fmla="*/ 798386 w 798386"/>
              <a:gd name="connsiteY0" fmla="*/ 2996890 h 2996890"/>
              <a:gd name="connsiteX1" fmla="*/ 23686 w 798386"/>
              <a:gd name="connsiteY1" fmla="*/ 1885640 h 2996890"/>
              <a:gd name="connsiteX2" fmla="*/ 563436 w 798386"/>
              <a:gd name="connsiteY2" fmla="*/ 0 h 2996890"/>
              <a:gd name="connsiteX0" fmla="*/ 761648 w 761648"/>
              <a:gd name="connsiteY0" fmla="*/ 2996890 h 2996890"/>
              <a:gd name="connsiteX1" fmla="*/ 25048 w 761648"/>
              <a:gd name="connsiteY1" fmla="*/ 1646627 h 2996890"/>
              <a:gd name="connsiteX2" fmla="*/ 526698 w 761648"/>
              <a:gd name="connsiteY2" fmla="*/ 0 h 2996890"/>
              <a:gd name="connsiteX0" fmla="*/ 742845 w 742845"/>
              <a:gd name="connsiteY0" fmla="*/ 2996890 h 2996890"/>
              <a:gd name="connsiteX1" fmla="*/ 6245 w 742845"/>
              <a:gd name="connsiteY1" fmla="*/ 1646627 h 2996890"/>
              <a:gd name="connsiteX2" fmla="*/ 507895 w 742845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6600 w 736600"/>
              <a:gd name="connsiteY0" fmla="*/ 2996890 h 2996890"/>
              <a:gd name="connsiteX1" fmla="*/ 0 w 736600"/>
              <a:gd name="connsiteY1" fmla="*/ 1646627 h 2996890"/>
              <a:gd name="connsiteX2" fmla="*/ 501650 w 736600"/>
              <a:gd name="connsiteY2" fmla="*/ 0 h 2996890"/>
              <a:gd name="connsiteX0" fmla="*/ 739955 w 739955"/>
              <a:gd name="connsiteY0" fmla="*/ 2996890 h 2996890"/>
              <a:gd name="connsiteX1" fmla="*/ 3355 w 739955"/>
              <a:gd name="connsiteY1" fmla="*/ 1646627 h 2996890"/>
              <a:gd name="connsiteX2" fmla="*/ 505005 w 739955"/>
              <a:gd name="connsiteY2" fmla="*/ 0 h 2996890"/>
              <a:gd name="connsiteX0" fmla="*/ 739534 w 739534"/>
              <a:gd name="connsiteY0" fmla="*/ 2979401 h 2979401"/>
              <a:gd name="connsiteX1" fmla="*/ 2934 w 739534"/>
              <a:gd name="connsiteY1" fmla="*/ 1629138 h 2979401"/>
              <a:gd name="connsiteX2" fmla="*/ 574434 w 739534"/>
              <a:gd name="connsiteY2" fmla="*/ 0 h 2979401"/>
              <a:gd name="connsiteX0" fmla="*/ 740609 w 740609"/>
              <a:gd name="connsiteY0" fmla="*/ 2979401 h 2979401"/>
              <a:gd name="connsiteX1" fmla="*/ 4009 w 740609"/>
              <a:gd name="connsiteY1" fmla="*/ 1629138 h 2979401"/>
              <a:gd name="connsiteX2" fmla="*/ 575509 w 740609"/>
              <a:gd name="connsiteY2" fmla="*/ 0 h 297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09" h="2979401">
                <a:moveTo>
                  <a:pt x="740609" y="2979401"/>
                </a:moveTo>
                <a:cubicBezTo>
                  <a:pt x="405117" y="2641263"/>
                  <a:pt x="31526" y="2131361"/>
                  <a:pt x="4009" y="1629138"/>
                </a:cubicBezTo>
                <a:cubicBezTo>
                  <a:pt x="-42558" y="1121086"/>
                  <a:pt x="326800" y="482573"/>
                  <a:pt x="575509" y="0"/>
                </a:cubicBezTo>
              </a:path>
            </a:pathLst>
          </a:custGeom>
          <a:noFill/>
          <a:ln w="1206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0142E56-B787-D3A2-4EC0-44F89674213B}"/>
                  </a:ext>
                </a:extLst>
              </p:cNvPr>
              <p:cNvSpPr txBox="1"/>
              <p:nvPr/>
            </p:nvSpPr>
            <p:spPr>
              <a:xfrm>
                <a:off x="3168169" y="2781741"/>
                <a:ext cx="3566045" cy="1182953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/>
                  <a:t>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Hopping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ℜ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𝜌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𝑖𝑖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  <a:p>
                <a:endParaRPr lang="en-US" sz="5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0142E56-B787-D3A2-4EC0-44F896742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169" y="2781741"/>
                <a:ext cx="3566045" cy="1182953"/>
              </a:xfrm>
              <a:prstGeom prst="rect">
                <a:avLst/>
              </a:prstGeom>
              <a:blipFill>
                <a:blip r:embed="rId3"/>
                <a:stretch>
                  <a:fillRect l="-2385" t="-5612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DDF319-51DF-F4BE-4CF4-F9A3AFC9739B}"/>
                  </a:ext>
                </a:extLst>
              </p:cNvPr>
              <p:cNvSpPr txBox="1"/>
              <p:nvPr/>
            </p:nvSpPr>
            <p:spPr>
              <a:xfrm>
                <a:off x="3680937" y="4396477"/>
                <a:ext cx="2489336" cy="891078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>
                    <a:solidFill>
                      <a:schemeClr val="bg2">
                        <a:lumMod val="50000"/>
                      </a:schemeClr>
                    </a:solidFill>
                  </a:rPr>
                  <a:t> 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Velocity adjustment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≔</m:t>
                      </m:r>
                      <m:acc>
                        <m:accPr>
                          <m:chr m:val="̇"/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ADDF319-51DF-F4BE-4CF4-F9A3AFC97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937" y="4396477"/>
                <a:ext cx="2489336" cy="891078"/>
              </a:xfrm>
              <a:prstGeom prst="rect">
                <a:avLst/>
              </a:prstGeom>
              <a:blipFill>
                <a:blip r:embed="rId4"/>
                <a:stretch>
                  <a:fillRect l="-488" t="-7432"/>
                </a:stretch>
              </a:blipFill>
              <a:ln>
                <a:solidFill>
                  <a:schemeClr val="bg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F8263C-E836-447E-FC18-C86BF844A908}"/>
                  </a:ext>
                </a:extLst>
              </p:cNvPr>
              <p:cNvSpPr txBox="1"/>
              <p:nvPr/>
            </p:nvSpPr>
            <p:spPr>
              <a:xfrm>
                <a:off x="26899" y="3540137"/>
                <a:ext cx="2355850" cy="923330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solidFill>
                  <a:schemeClr val="accent5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>
                    <a:solidFill>
                      <a:srgbClr val="FF0000"/>
                    </a:solidFill>
                  </a:rPr>
                  <a:t>Auxiliary trajectories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b="0" dirty="0">
                    <a:solidFill>
                      <a:srgbClr val="FF0000"/>
                    </a:solidFill>
                  </a:rPr>
                  <a:t> &amp; XF quantities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F8263C-E836-447E-FC18-C86BF844A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9" y="3540137"/>
                <a:ext cx="2355850" cy="923330"/>
              </a:xfrm>
              <a:prstGeom prst="rect">
                <a:avLst/>
              </a:prstGeom>
              <a:blipFill>
                <a:blip r:embed="rId5"/>
                <a:stretch>
                  <a:fillRect l="-6170" t="-7190" r="-5656" b="-15686"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0DCB72A-648A-A6A8-DFA1-2519E6437A50}"/>
              </a:ext>
            </a:extLst>
          </p:cNvPr>
          <p:cNvSpPr txBox="1"/>
          <p:nvPr/>
        </p:nvSpPr>
        <p:spPr>
          <a:xfrm>
            <a:off x="2025421" y="3537482"/>
            <a:ext cx="22365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SHXF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59B4C91-29AB-DE95-6A69-E4493CD46912}"/>
              </a:ext>
            </a:extLst>
          </p:cNvPr>
          <p:cNvSpPr txBox="1"/>
          <p:nvPr/>
        </p:nvSpPr>
        <p:spPr>
          <a:xfrm>
            <a:off x="8140432" y="12272"/>
            <a:ext cx="40515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200" b="1" u="sng" dirty="0">
                <a:effectLst/>
              </a:rPr>
              <a:t>Han, D.</a:t>
            </a:r>
            <a:r>
              <a:rPr lang="en-US" sz="1200" dirty="0">
                <a:effectLst/>
              </a:rPr>
              <a:t>; Akimov, A. V. </a:t>
            </a:r>
            <a:r>
              <a:rPr lang="en-US" sz="1200" i="1" dirty="0">
                <a:effectLst/>
              </a:rPr>
              <a:t>JCTC.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2024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20</a:t>
            </a:r>
            <a:r>
              <a:rPr lang="en-US" sz="1200" dirty="0">
                <a:effectLst/>
              </a:rPr>
              <a:t> (12), 5022–5042.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F1157FA-BDF9-C50F-2DFB-B9E99EF984EF}"/>
              </a:ext>
            </a:extLst>
          </p:cNvPr>
          <p:cNvGrpSpPr/>
          <p:nvPr/>
        </p:nvGrpSpPr>
        <p:grpSpPr>
          <a:xfrm>
            <a:off x="6505616" y="1032461"/>
            <a:ext cx="5861749" cy="5440380"/>
            <a:chOff x="6505616" y="1032461"/>
            <a:chExt cx="5861749" cy="54403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BD50AF2-1497-6422-E5CB-7DE132637177}"/>
                    </a:ext>
                  </a:extLst>
                </p:cNvPr>
                <p:cNvSpPr txBox="1"/>
                <p:nvPr/>
              </p:nvSpPr>
              <p:spPr>
                <a:xfrm>
                  <a:off x="7555734" y="2964736"/>
                  <a:ext cx="3882088" cy="15772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  <m:sup/>
                          <m:e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𝒫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US" sz="2000" b="0" i="1" smtClean="0">
                                                <a:solidFill>
                                                  <a:srgbClr val="FF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20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 smtClean="0">
                                                    <a:solidFill>
                                                      <a:srgbClr val="FF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0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sub>
                                    </m:sSub>
                                  </m:e>
                                </m:nary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3BD50AF2-1497-6422-E5CB-7DE1326371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5734" y="2964736"/>
                  <a:ext cx="3882088" cy="157722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B8E0CC-BA35-9833-1EF9-42BFF249C130}"/>
                </a:ext>
              </a:extLst>
            </p:cNvPr>
            <p:cNvSpPr txBox="1"/>
            <p:nvPr/>
          </p:nvSpPr>
          <p:spPr>
            <a:xfrm>
              <a:off x="6590238" y="2679080"/>
              <a:ext cx="30428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u="sng" dirty="0"/>
                <a:t>Electronic propagation in SHXF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789959-0F86-6B4C-4A24-62D9815FA72D}"/>
                </a:ext>
              </a:extLst>
            </p:cNvPr>
            <p:cNvSpPr txBox="1"/>
            <p:nvPr/>
          </p:nvSpPr>
          <p:spPr>
            <a:xfrm>
              <a:off x="6590238" y="1032461"/>
              <a:ext cx="29803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u="sng" dirty="0"/>
                <a:t>Exact factorization (XF) ansatz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9797323-C1D0-3A41-DF9F-8EF09BF57520}"/>
                    </a:ext>
                  </a:extLst>
                </p:cNvPr>
                <p:cNvSpPr txBox="1"/>
                <p:nvPr/>
              </p:nvSpPr>
              <p:spPr>
                <a:xfrm>
                  <a:off x="6545547" y="1336570"/>
                  <a:ext cx="3332426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9797323-C1D0-3A41-DF9F-8EF09BF575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547" y="1336570"/>
                  <a:ext cx="3332426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A768DC-B46E-2204-9E71-BD5EF1ECC7D3}"/>
                    </a:ext>
                  </a:extLst>
                </p:cNvPr>
                <p:cNvSpPr txBox="1"/>
                <p:nvPr/>
              </p:nvSpPr>
              <p:spPr>
                <a:xfrm>
                  <a:off x="7920109" y="1686758"/>
                  <a:ext cx="3910223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b="0" dirty="0"/>
                    <a:t>under</a:t>
                  </a:r>
                  <a:r>
                    <a:rPr lang="en-US" sz="2000" b="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⟨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|"/>
                          <m:endChr m:val="⟩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A768DC-B46E-2204-9E71-BD5EF1ECC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0109" y="1686758"/>
                  <a:ext cx="3910223" cy="400110"/>
                </a:xfrm>
                <a:prstGeom prst="rect">
                  <a:avLst/>
                </a:prstGeom>
                <a:blipFill>
                  <a:blip r:embed="rId8"/>
                  <a:stretch>
                    <a:fillRect l="-779" b="-18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48C5CBF-2CE0-4B9E-3F00-893AB13EDDF8}"/>
                    </a:ext>
                  </a:extLst>
                </p:cNvPr>
                <p:cNvSpPr txBox="1"/>
                <p:nvPr/>
              </p:nvSpPr>
              <p:spPr>
                <a:xfrm>
                  <a:off x="6590238" y="4535001"/>
                  <a:ext cx="517289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i="1" u="sng" dirty="0"/>
                    <a:t>Auxiliary trajectory propagation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600" b="0" i="1" u="sng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u="sng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u="sng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1600" b="0" i="1" u="sng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b="0" i="1" u="sng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u="sng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u="sng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1600" b="0" i="1" u="sng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600" i="1" u="sng" dirty="0"/>
                    <a:t> &amp; XF quantities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48C5CBF-2CE0-4B9E-3F00-893AB13EDD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0238" y="4535001"/>
                  <a:ext cx="5172891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589"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8948CF8-6509-C044-1AB5-3D803B6E700E}"/>
                    </a:ext>
                  </a:extLst>
                </p:cNvPr>
                <p:cNvSpPr txBox="1"/>
                <p:nvPr/>
              </p:nvSpPr>
              <p:spPr>
                <a:xfrm>
                  <a:off x="6752498" y="5054775"/>
                  <a:ext cx="5399584" cy="7394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ℏ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−⟨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⟩</m:t>
                            </m:r>
                          </m:e>
                        </m:d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8948CF8-6509-C044-1AB5-3D803B6E70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498" y="5054775"/>
                  <a:ext cx="5399584" cy="73949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E28C4C6-4B8C-870D-D7BD-6605926708E2}"/>
                    </a:ext>
                  </a:extLst>
                </p:cNvPr>
                <p:cNvSpPr txBox="1"/>
                <p:nvPr/>
              </p:nvSpPr>
              <p:spPr>
                <a:xfrm>
                  <a:off x="7549723" y="6059330"/>
                  <a:ext cx="3911869" cy="4135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func>
                          <m:func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E28C4C6-4B8C-870D-D7BD-6605926708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9723" y="6059330"/>
                  <a:ext cx="3911869" cy="413511"/>
                </a:xfrm>
                <a:prstGeom prst="rect">
                  <a:avLst/>
                </a:prstGeom>
                <a:blipFill>
                  <a:blip r:embed="rId11"/>
                  <a:stretch>
                    <a:fillRect l="-623" r="-779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FADCD1-2E3F-2A3D-6015-2CCB8A7178A2}"/>
                </a:ext>
              </a:extLst>
            </p:cNvPr>
            <p:cNvSpPr txBox="1"/>
            <p:nvPr/>
          </p:nvSpPr>
          <p:spPr>
            <a:xfrm>
              <a:off x="6505616" y="4871601"/>
              <a:ext cx="18646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Quantum momentum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47B7A85-D8A7-5334-79F6-BBD0D5EF69EF}"/>
                </a:ext>
              </a:extLst>
            </p:cNvPr>
            <p:cNvSpPr txBox="1"/>
            <p:nvPr/>
          </p:nvSpPr>
          <p:spPr>
            <a:xfrm>
              <a:off x="6505616" y="5792773"/>
              <a:ext cx="1388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Phase gradient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36FB182-0284-7907-BD81-8663C7E4EB26}"/>
                </a:ext>
              </a:extLst>
            </p:cNvPr>
            <p:cNvSpPr txBox="1"/>
            <p:nvPr/>
          </p:nvSpPr>
          <p:spPr>
            <a:xfrm>
              <a:off x="6612201" y="2064276"/>
              <a:ext cx="48751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200" dirty="0">
                  <a:effectLst/>
                </a:rPr>
                <a:t>Abedi, A.; Maitra, N. T.; Gross, E. K. U. </a:t>
              </a:r>
              <a:r>
                <a:rPr lang="en-US" sz="1200" i="1" dirty="0">
                  <a:effectLst/>
                </a:rPr>
                <a:t>PRL.</a:t>
              </a:r>
              <a:r>
                <a:rPr lang="en-US" sz="1200" dirty="0">
                  <a:effectLst/>
                </a:rPr>
                <a:t> </a:t>
              </a:r>
              <a:r>
                <a:rPr lang="en-US" sz="1200" b="1" dirty="0">
                  <a:effectLst/>
                </a:rPr>
                <a:t>2010</a:t>
              </a:r>
              <a:r>
                <a:rPr lang="en-US" sz="1200" dirty="0">
                  <a:effectLst/>
                </a:rPr>
                <a:t>, </a:t>
              </a:r>
              <a:r>
                <a:rPr lang="en-US" sz="1200" i="1" dirty="0">
                  <a:effectLst/>
                </a:rPr>
                <a:t>105</a:t>
              </a:r>
              <a:r>
                <a:rPr lang="en-US" sz="1200" dirty="0">
                  <a:effectLst/>
                </a:rPr>
                <a:t> (12), 123002.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8A96FC9-5B67-50D1-7308-2F51ACB39B22}"/>
                </a:ext>
              </a:extLst>
            </p:cNvPr>
            <p:cNvSpPr txBox="1"/>
            <p:nvPr/>
          </p:nvSpPr>
          <p:spPr>
            <a:xfrm>
              <a:off x="6605851" y="2295246"/>
              <a:ext cx="576151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1200" dirty="0">
                  <a:effectLst/>
                </a:rPr>
                <a:t>Agostini, F.; Min, S. K.; Abedi, A.; Gross, E. K. U. </a:t>
              </a:r>
              <a:r>
                <a:rPr lang="en-US" sz="1200" i="1" dirty="0">
                  <a:effectLst/>
                </a:rPr>
                <a:t>JCTC.</a:t>
              </a:r>
              <a:r>
                <a:rPr lang="en-US" sz="1200" dirty="0">
                  <a:effectLst/>
                </a:rPr>
                <a:t> </a:t>
              </a:r>
              <a:r>
                <a:rPr lang="en-US" sz="1200" b="1" dirty="0">
                  <a:effectLst/>
                </a:rPr>
                <a:t>2016</a:t>
              </a:r>
              <a:r>
                <a:rPr lang="en-US" sz="1200" dirty="0">
                  <a:effectLst/>
                </a:rPr>
                <a:t>, </a:t>
              </a:r>
              <a:r>
                <a:rPr lang="en-US" sz="1200" i="1" dirty="0">
                  <a:effectLst/>
                </a:rPr>
                <a:t>12</a:t>
              </a:r>
              <a:r>
                <a:rPr lang="en-US" sz="1200" dirty="0">
                  <a:effectLst/>
                </a:rPr>
                <a:t> (5), 2127–2143.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C2C30A-37F5-DB24-C5C0-CED5F79E5D40}"/>
                  </a:ext>
                </a:extLst>
              </p:cNvPr>
              <p:cNvSpPr txBox="1"/>
              <p:nvPr/>
            </p:nvSpPr>
            <p:spPr>
              <a:xfrm>
                <a:off x="2074040" y="5581100"/>
                <a:ext cx="216020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𝛁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C2C30A-37F5-DB24-C5C0-CED5F79E5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040" y="5581100"/>
                <a:ext cx="2160207" cy="5539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2EF090C-D135-5375-9C59-BC64A9ECDC6E}"/>
              </a:ext>
            </a:extLst>
          </p:cNvPr>
          <p:cNvSpPr txBox="1"/>
          <p:nvPr/>
        </p:nvSpPr>
        <p:spPr>
          <a:xfrm>
            <a:off x="-62361" y="4594602"/>
            <a:ext cx="39825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dirty="0">
                <a:effectLst/>
              </a:rPr>
              <a:t>Ha, J.-K.; Lee, I. S.; Min, S. K. </a:t>
            </a:r>
            <a:r>
              <a:rPr lang="en-US" sz="1100" i="1" dirty="0">
                <a:effectLst/>
              </a:rPr>
              <a:t>JPCL.</a:t>
            </a:r>
            <a:r>
              <a:rPr lang="en-US" sz="1100" dirty="0">
                <a:effectLst/>
              </a:rPr>
              <a:t> </a:t>
            </a:r>
            <a:r>
              <a:rPr lang="en-US" sz="1100" b="1" dirty="0">
                <a:effectLst/>
              </a:rPr>
              <a:t>2018</a:t>
            </a:r>
            <a:r>
              <a:rPr lang="en-US" sz="1100" dirty="0">
                <a:effectLst/>
              </a:rPr>
              <a:t>, </a:t>
            </a:r>
            <a:r>
              <a:rPr lang="en-US" sz="1100" i="1" dirty="0">
                <a:effectLst/>
              </a:rPr>
              <a:t>9</a:t>
            </a:r>
            <a:r>
              <a:rPr lang="en-US" sz="1100" dirty="0">
                <a:effectLst/>
              </a:rPr>
              <a:t> (5), 1097–1104.</a:t>
            </a:r>
          </a:p>
        </p:txBody>
      </p:sp>
    </p:spTree>
    <p:extLst>
      <p:ext uri="{BB962C8B-B14F-4D97-AF65-F5344CB8AC3E}">
        <p14:creationId xmlns:p14="http://schemas.microsoft.com/office/powerpoint/2010/main" val="421415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B9297-E850-5253-B721-F15829BB0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65A08-ECF8-A4E7-A602-21E804AC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SHXF tackles overcoherence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B1221B-0474-EC65-5E1E-2012D8FA12EA}"/>
              </a:ext>
            </a:extLst>
          </p:cNvPr>
          <p:cNvSpPr txBox="1"/>
          <p:nvPr/>
        </p:nvSpPr>
        <p:spPr>
          <a:xfrm>
            <a:off x="8140432" y="12272"/>
            <a:ext cx="40515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200" b="1" u="sng" dirty="0">
                <a:effectLst/>
              </a:rPr>
              <a:t>Han, D.</a:t>
            </a:r>
            <a:r>
              <a:rPr lang="en-US" sz="1200" dirty="0">
                <a:effectLst/>
              </a:rPr>
              <a:t>; Akimov, A. V. </a:t>
            </a:r>
            <a:r>
              <a:rPr lang="en-US" sz="1200" i="1" dirty="0">
                <a:effectLst/>
              </a:rPr>
              <a:t>JCTC.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2024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20</a:t>
            </a:r>
            <a:r>
              <a:rPr lang="en-US" sz="1200" dirty="0">
                <a:effectLst/>
              </a:rPr>
              <a:t> (12), 5022–5042.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42B3BC-E982-39CC-34C4-D25730E2A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0948" y="1440717"/>
            <a:ext cx="7392714" cy="4348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8F9BCD-2AA9-6C35-BF1D-B6AC616289F0}"/>
              </a:ext>
            </a:extLst>
          </p:cNvPr>
          <p:cNvSpPr txBox="1"/>
          <p:nvPr/>
        </p:nvSpPr>
        <p:spPr>
          <a:xfrm>
            <a:off x="5894868" y="1025278"/>
            <a:ext cx="4583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Population &amp; coherence in Holstein models</a:t>
            </a:r>
          </a:p>
        </p:txBody>
      </p:sp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07FE8432-84DC-2635-B239-3B7B347F6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86" y="1554256"/>
            <a:ext cx="3626053" cy="1918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7CF014-9486-AF5E-DC90-F05EAFDB2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321" y="3802442"/>
            <a:ext cx="3517581" cy="19181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EA7658-2845-3AB3-3A03-699B201EA0E1}"/>
              </a:ext>
            </a:extLst>
          </p:cNvPr>
          <p:cNvSpPr txBox="1"/>
          <p:nvPr/>
        </p:nvSpPr>
        <p:spPr>
          <a:xfrm>
            <a:off x="2065388" y="106569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B925F-90E5-4252-10A9-6FA213D3CC5A}"/>
              </a:ext>
            </a:extLst>
          </p:cNvPr>
          <p:cNvSpPr txBox="1"/>
          <p:nvPr/>
        </p:nvSpPr>
        <p:spPr>
          <a:xfrm>
            <a:off x="1024868" y="1713025"/>
            <a:ext cx="1564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Single-Crossing (SC) Holstein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C4FD48-BF9D-6708-A95B-D535C45EF9F0}"/>
              </a:ext>
            </a:extLst>
          </p:cNvPr>
          <p:cNvSpPr txBox="1"/>
          <p:nvPr/>
        </p:nvSpPr>
        <p:spPr>
          <a:xfrm>
            <a:off x="1213286" y="4438365"/>
            <a:ext cx="1935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Double-Crossing (DC) Holstein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05202F-7503-9578-E3C2-87FFF9FC692A}"/>
              </a:ext>
            </a:extLst>
          </p:cNvPr>
          <p:cNvSpPr txBox="1"/>
          <p:nvPr/>
        </p:nvSpPr>
        <p:spPr>
          <a:xfrm>
            <a:off x="489533" y="5824308"/>
            <a:ext cx="1137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While FSSH suffers from the overcoherence, SHXF and other decoherence-corrected methods such as BCSH and SDM shows a clear damping in coherence.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F1D23A12-1453-8C59-FFCE-F0EB3A233E94}"/>
              </a:ext>
            </a:extLst>
          </p:cNvPr>
          <p:cNvSpPr/>
          <p:nvPr/>
        </p:nvSpPr>
        <p:spPr>
          <a:xfrm>
            <a:off x="861708" y="2688199"/>
            <a:ext cx="288758" cy="28875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E0FE384-EEAF-9002-B607-C0313728EBEA}"/>
              </a:ext>
            </a:extLst>
          </p:cNvPr>
          <p:cNvSpPr/>
          <p:nvPr/>
        </p:nvSpPr>
        <p:spPr>
          <a:xfrm>
            <a:off x="832733" y="4871195"/>
            <a:ext cx="288758" cy="288758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918855-253B-378C-4421-D27D0F947623}"/>
              </a:ext>
            </a:extLst>
          </p:cNvPr>
          <p:cNvSpPr/>
          <p:nvPr/>
        </p:nvSpPr>
        <p:spPr>
          <a:xfrm>
            <a:off x="6029540" y="3572123"/>
            <a:ext cx="460638" cy="46063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4344D8-B7C6-9734-FF73-7C80283C6F80}"/>
              </a:ext>
            </a:extLst>
          </p:cNvPr>
          <p:cNvSpPr/>
          <p:nvPr/>
        </p:nvSpPr>
        <p:spPr>
          <a:xfrm>
            <a:off x="9783392" y="3384725"/>
            <a:ext cx="460638" cy="46063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80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1726F-F544-0328-3409-38CD240F7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54B8-00FE-0E5C-276D-968018592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SHXF tackles overcoherence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72166-D087-A2CC-9E07-8968B325ED85}"/>
              </a:ext>
            </a:extLst>
          </p:cNvPr>
          <p:cNvSpPr txBox="1"/>
          <p:nvPr/>
        </p:nvSpPr>
        <p:spPr>
          <a:xfrm>
            <a:off x="8140432" y="12272"/>
            <a:ext cx="40515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200" b="1" u="sng" dirty="0">
                <a:effectLst/>
              </a:rPr>
              <a:t>Han, D.</a:t>
            </a:r>
            <a:r>
              <a:rPr lang="en-US" sz="1200" dirty="0">
                <a:effectLst/>
              </a:rPr>
              <a:t>; Akimov, A. V. </a:t>
            </a:r>
            <a:r>
              <a:rPr lang="en-US" sz="1200" i="1" dirty="0">
                <a:effectLst/>
              </a:rPr>
              <a:t>JCTC.</a:t>
            </a:r>
            <a:r>
              <a:rPr lang="en-US" sz="1200" dirty="0">
                <a:effectLst/>
              </a:rPr>
              <a:t> </a:t>
            </a:r>
            <a:r>
              <a:rPr lang="en-US" sz="1200" b="1" dirty="0">
                <a:effectLst/>
              </a:rPr>
              <a:t>2024</a:t>
            </a:r>
            <a:r>
              <a:rPr lang="en-US" sz="1200" dirty="0">
                <a:effectLst/>
              </a:rPr>
              <a:t>, </a:t>
            </a:r>
            <a:r>
              <a:rPr lang="en-US" sz="1200" i="1" dirty="0">
                <a:effectLst/>
              </a:rPr>
              <a:t>20</a:t>
            </a:r>
            <a:r>
              <a:rPr lang="en-US" sz="1200" dirty="0">
                <a:effectLst/>
              </a:rPr>
              <a:t> (12), 5022–5042.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271C7A-0EC0-6C68-10F4-671FB4D77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0"/>
          <a:stretch>
            <a:fillRect/>
          </a:stretch>
        </p:blipFill>
        <p:spPr>
          <a:xfrm>
            <a:off x="6394779" y="1044137"/>
            <a:ext cx="4244283" cy="50062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0512B98-B26B-7961-317B-4B5BDB4F49F8}"/>
              </a:ext>
            </a:extLst>
          </p:cNvPr>
          <p:cNvSpPr txBox="1"/>
          <p:nvPr/>
        </p:nvSpPr>
        <p:spPr>
          <a:xfrm>
            <a:off x="663769" y="5915258"/>
            <a:ext cx="10549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is missing coherence due to spatial overlap in the off-coupling region after the first crossing.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62C36A-FC3A-7642-EE8F-71558C33E470}"/>
              </a:ext>
            </a:extLst>
          </p:cNvPr>
          <p:cNvGrpSpPr/>
          <p:nvPr/>
        </p:nvGrpSpPr>
        <p:grpSpPr>
          <a:xfrm>
            <a:off x="336346" y="3583639"/>
            <a:ext cx="655604" cy="914886"/>
            <a:chOff x="6300049" y="3480595"/>
            <a:chExt cx="569315" cy="698985"/>
          </a:xfrm>
        </p:grpSpPr>
        <p:sp>
          <p:nvSpPr>
            <p:cNvPr id="10" name="Isosceles Triangle 78">
              <a:extLst>
                <a:ext uri="{FF2B5EF4-FFF2-40B4-BE49-F238E27FC236}">
                  <a16:creationId xmlns:a16="http://schemas.microsoft.com/office/drawing/2014/main" id="{5AC56F98-F6E7-9CE6-E919-C07B62763B08}"/>
                </a:ext>
              </a:extLst>
            </p:cNvPr>
            <p:cNvSpPr/>
            <p:nvPr/>
          </p:nvSpPr>
          <p:spPr>
            <a:xfrm>
              <a:off x="6300049" y="3482183"/>
              <a:ext cx="569315" cy="697397"/>
            </a:xfrm>
            <a:custGeom>
              <a:avLst/>
              <a:gdLst>
                <a:gd name="connsiteX0" fmla="*/ 0 w 538161"/>
                <a:gd name="connsiteY0" fmla="*/ 697397 h 697397"/>
                <a:gd name="connsiteX1" fmla="*/ 269081 w 538161"/>
                <a:gd name="connsiteY1" fmla="*/ 0 h 697397"/>
                <a:gd name="connsiteX2" fmla="*/ 538161 w 538161"/>
                <a:gd name="connsiteY2" fmla="*/ 697397 h 697397"/>
                <a:gd name="connsiteX3" fmla="*/ 0 w 538161"/>
                <a:gd name="connsiteY3" fmla="*/ 697397 h 697397"/>
                <a:gd name="connsiteX0" fmla="*/ 0 w 538161"/>
                <a:gd name="connsiteY0" fmla="*/ 697397 h 697397"/>
                <a:gd name="connsiteX1" fmla="*/ 125411 w 538161"/>
                <a:gd name="connsiteY1" fmla="*/ 3627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203198 w 538161"/>
                <a:gd name="connsiteY1" fmla="*/ 399255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169860 w 538161"/>
                <a:gd name="connsiteY1" fmla="*/ 3881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69849 w 538161"/>
                <a:gd name="connsiteY1" fmla="*/ 5643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65099 w 538161"/>
                <a:gd name="connsiteY1" fmla="*/ 6024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11161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00049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54011 w 538161"/>
                <a:gd name="connsiteY4" fmla="*/ 388143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88949 w 538161"/>
                <a:gd name="connsiteY5" fmla="*/ 59769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20687 w 538161"/>
                <a:gd name="connsiteY5" fmla="*/ 61674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30212 w 538161"/>
                <a:gd name="connsiteY5" fmla="*/ 600868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52386 w 538161"/>
                <a:gd name="connsiteY1" fmla="*/ 656430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3499 w 538161"/>
                <a:gd name="connsiteY1" fmla="*/ 670718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98474 w 538161"/>
                <a:gd name="connsiteY7" fmla="*/ 66119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81011 w 538161"/>
                <a:gd name="connsiteY7" fmla="*/ 66754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8161" h="697397">
                  <a:moveTo>
                    <a:pt x="0" y="697397"/>
                  </a:moveTo>
                  <a:lnTo>
                    <a:pt x="68261" y="673893"/>
                  </a:lnTo>
                  <a:lnTo>
                    <a:pt x="107949" y="618330"/>
                  </a:lnTo>
                  <a:lnTo>
                    <a:pt x="169860" y="388143"/>
                  </a:lnTo>
                  <a:lnTo>
                    <a:pt x="269081" y="0"/>
                  </a:lnTo>
                  <a:lnTo>
                    <a:pt x="374649" y="383380"/>
                  </a:lnTo>
                  <a:lnTo>
                    <a:pt x="430212" y="600868"/>
                  </a:lnTo>
                  <a:lnTo>
                    <a:pt x="481011" y="667543"/>
                  </a:lnTo>
                  <a:lnTo>
                    <a:pt x="538161" y="697397"/>
                  </a:lnTo>
                  <a:lnTo>
                    <a:pt x="0" y="697397"/>
                  </a:lnTo>
                  <a:close/>
                </a:path>
              </a:pathLst>
            </a:custGeom>
            <a:solidFill>
              <a:srgbClr val="FFC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0472479-03E4-3120-EA71-3D5E0116B111}"/>
                </a:ext>
              </a:extLst>
            </p:cNvPr>
            <p:cNvSpPr/>
            <p:nvPr/>
          </p:nvSpPr>
          <p:spPr>
            <a:xfrm>
              <a:off x="6302566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C50F090-85E3-2E04-B467-13C44B22EE1D}"/>
                </a:ext>
              </a:extLst>
            </p:cNvPr>
            <p:cNvSpPr/>
            <p:nvPr/>
          </p:nvSpPr>
          <p:spPr>
            <a:xfrm flipH="1">
              <a:off x="6584377" y="3480596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D8E1B4-7E89-70B7-9012-7B12941A6DF1}"/>
              </a:ext>
            </a:extLst>
          </p:cNvPr>
          <p:cNvCxnSpPr>
            <a:cxnSpLocks/>
          </p:cNvCxnSpPr>
          <p:nvPr/>
        </p:nvCxnSpPr>
        <p:spPr>
          <a:xfrm>
            <a:off x="752609" y="5515829"/>
            <a:ext cx="431750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362F5D-D446-8A4A-FA92-C9D5288CAC43}"/>
                  </a:ext>
                </a:extLst>
              </p:cNvPr>
              <p:cNvSpPr txBox="1"/>
              <p:nvPr/>
            </p:nvSpPr>
            <p:spPr>
              <a:xfrm>
                <a:off x="5085953" y="5238830"/>
                <a:ext cx="40716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4362F5D-D446-8A4A-FA92-C9D5288CA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953" y="5238830"/>
                <a:ext cx="407163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5C1FF7E5-5734-5B61-C44B-E783565980BB}"/>
              </a:ext>
            </a:extLst>
          </p:cNvPr>
          <p:cNvGrpSpPr/>
          <p:nvPr/>
        </p:nvGrpSpPr>
        <p:grpSpPr>
          <a:xfrm>
            <a:off x="646981" y="1422407"/>
            <a:ext cx="4648919" cy="3683188"/>
            <a:chOff x="451137" y="2001453"/>
            <a:chExt cx="4942401" cy="282714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94EED89-4D99-7078-9FCE-6D5AF07065F0}"/>
                </a:ext>
              </a:extLst>
            </p:cNvPr>
            <p:cNvSpPr/>
            <p:nvPr/>
          </p:nvSpPr>
          <p:spPr>
            <a:xfrm>
              <a:off x="921496" y="2001453"/>
              <a:ext cx="4472042" cy="2475823"/>
            </a:xfrm>
            <a:custGeom>
              <a:avLst/>
              <a:gdLst>
                <a:gd name="connsiteX0" fmla="*/ 0 w 5638800"/>
                <a:gd name="connsiteY0" fmla="*/ 0 h 3121401"/>
                <a:gd name="connsiteX1" fmla="*/ 171450 w 5638800"/>
                <a:gd name="connsiteY1" fmla="*/ 358775 h 3121401"/>
                <a:gd name="connsiteX2" fmla="*/ 374650 w 5638800"/>
                <a:gd name="connsiteY2" fmla="*/ 746125 h 3121401"/>
                <a:gd name="connsiteX3" fmla="*/ 612775 w 5638800"/>
                <a:gd name="connsiteY3" fmla="*/ 1184275 h 3121401"/>
                <a:gd name="connsiteX4" fmla="*/ 882650 w 5638800"/>
                <a:gd name="connsiteY4" fmla="*/ 1635125 h 3121401"/>
                <a:gd name="connsiteX5" fmla="*/ 1158875 w 5638800"/>
                <a:gd name="connsiteY5" fmla="*/ 2028825 h 3121401"/>
                <a:gd name="connsiteX6" fmla="*/ 1403350 w 5638800"/>
                <a:gd name="connsiteY6" fmla="*/ 2355850 h 3121401"/>
                <a:gd name="connsiteX7" fmla="*/ 1654175 w 5638800"/>
                <a:gd name="connsiteY7" fmla="*/ 2635250 h 3121401"/>
                <a:gd name="connsiteX8" fmla="*/ 1908175 w 5638800"/>
                <a:gd name="connsiteY8" fmla="*/ 2870200 h 3121401"/>
                <a:gd name="connsiteX9" fmla="*/ 2124075 w 5638800"/>
                <a:gd name="connsiteY9" fmla="*/ 3035300 h 3121401"/>
                <a:gd name="connsiteX10" fmla="*/ 2286000 w 5638800"/>
                <a:gd name="connsiteY10" fmla="*/ 3101975 h 3121401"/>
                <a:gd name="connsiteX11" fmla="*/ 2409825 w 5638800"/>
                <a:gd name="connsiteY11" fmla="*/ 3121025 h 3121401"/>
                <a:gd name="connsiteX12" fmla="*/ 2574925 w 5638800"/>
                <a:gd name="connsiteY12" fmla="*/ 3089275 h 3121401"/>
                <a:gd name="connsiteX13" fmla="*/ 2733675 w 5638800"/>
                <a:gd name="connsiteY13" fmla="*/ 3038475 h 3121401"/>
                <a:gd name="connsiteX14" fmla="*/ 2914650 w 5638800"/>
                <a:gd name="connsiteY14" fmla="*/ 2952750 h 3121401"/>
                <a:gd name="connsiteX15" fmla="*/ 3114675 w 5638800"/>
                <a:gd name="connsiteY15" fmla="*/ 2844800 h 3121401"/>
                <a:gd name="connsiteX16" fmla="*/ 3448050 w 5638800"/>
                <a:gd name="connsiteY16" fmla="*/ 2641600 h 3121401"/>
                <a:gd name="connsiteX17" fmla="*/ 3705225 w 5638800"/>
                <a:gd name="connsiteY17" fmla="*/ 2470150 h 3121401"/>
                <a:gd name="connsiteX18" fmla="*/ 4016375 w 5638800"/>
                <a:gd name="connsiteY18" fmla="*/ 2232025 h 3121401"/>
                <a:gd name="connsiteX19" fmla="*/ 4406900 w 5638800"/>
                <a:gd name="connsiteY19" fmla="*/ 1898650 h 3121401"/>
                <a:gd name="connsiteX20" fmla="*/ 4778375 w 5638800"/>
                <a:gd name="connsiteY20" fmla="*/ 1539875 h 3121401"/>
                <a:gd name="connsiteX21" fmla="*/ 5073650 w 5638800"/>
                <a:gd name="connsiteY21" fmla="*/ 1228725 h 3121401"/>
                <a:gd name="connsiteX22" fmla="*/ 5362575 w 5638800"/>
                <a:gd name="connsiteY22" fmla="*/ 898525 h 3121401"/>
                <a:gd name="connsiteX23" fmla="*/ 5638800 w 5638800"/>
                <a:gd name="connsiteY23" fmla="*/ 571500 h 3121401"/>
                <a:gd name="connsiteX0" fmla="*/ 0 w 5638800"/>
                <a:gd name="connsiteY0" fmla="*/ 0 h 3126628"/>
                <a:gd name="connsiteX1" fmla="*/ 171450 w 5638800"/>
                <a:gd name="connsiteY1" fmla="*/ 358775 h 3126628"/>
                <a:gd name="connsiteX2" fmla="*/ 374650 w 5638800"/>
                <a:gd name="connsiteY2" fmla="*/ 746125 h 3126628"/>
                <a:gd name="connsiteX3" fmla="*/ 612775 w 5638800"/>
                <a:gd name="connsiteY3" fmla="*/ 1184275 h 3126628"/>
                <a:gd name="connsiteX4" fmla="*/ 882650 w 5638800"/>
                <a:gd name="connsiteY4" fmla="*/ 1635125 h 3126628"/>
                <a:gd name="connsiteX5" fmla="*/ 1158875 w 5638800"/>
                <a:gd name="connsiteY5" fmla="*/ 2028825 h 3126628"/>
                <a:gd name="connsiteX6" fmla="*/ 1403350 w 5638800"/>
                <a:gd name="connsiteY6" fmla="*/ 2355850 h 3126628"/>
                <a:gd name="connsiteX7" fmla="*/ 1654175 w 5638800"/>
                <a:gd name="connsiteY7" fmla="*/ 2635250 h 3126628"/>
                <a:gd name="connsiteX8" fmla="*/ 1908175 w 5638800"/>
                <a:gd name="connsiteY8" fmla="*/ 2870200 h 3126628"/>
                <a:gd name="connsiteX9" fmla="*/ 2124075 w 5638800"/>
                <a:gd name="connsiteY9" fmla="*/ 3035300 h 3126628"/>
                <a:gd name="connsiteX10" fmla="*/ 2286000 w 5638800"/>
                <a:gd name="connsiteY10" fmla="*/ 3117850 h 3126628"/>
                <a:gd name="connsiteX11" fmla="*/ 2409825 w 5638800"/>
                <a:gd name="connsiteY11" fmla="*/ 3121025 h 3126628"/>
                <a:gd name="connsiteX12" fmla="*/ 2574925 w 5638800"/>
                <a:gd name="connsiteY12" fmla="*/ 3089275 h 3126628"/>
                <a:gd name="connsiteX13" fmla="*/ 2733675 w 5638800"/>
                <a:gd name="connsiteY13" fmla="*/ 3038475 h 3126628"/>
                <a:gd name="connsiteX14" fmla="*/ 2914650 w 5638800"/>
                <a:gd name="connsiteY14" fmla="*/ 2952750 h 3126628"/>
                <a:gd name="connsiteX15" fmla="*/ 3114675 w 5638800"/>
                <a:gd name="connsiteY15" fmla="*/ 2844800 h 3126628"/>
                <a:gd name="connsiteX16" fmla="*/ 3448050 w 5638800"/>
                <a:gd name="connsiteY16" fmla="*/ 2641600 h 3126628"/>
                <a:gd name="connsiteX17" fmla="*/ 3705225 w 5638800"/>
                <a:gd name="connsiteY17" fmla="*/ 2470150 h 3126628"/>
                <a:gd name="connsiteX18" fmla="*/ 4016375 w 5638800"/>
                <a:gd name="connsiteY18" fmla="*/ 2232025 h 3126628"/>
                <a:gd name="connsiteX19" fmla="*/ 4406900 w 5638800"/>
                <a:gd name="connsiteY19" fmla="*/ 1898650 h 3126628"/>
                <a:gd name="connsiteX20" fmla="*/ 4778375 w 5638800"/>
                <a:gd name="connsiteY20" fmla="*/ 1539875 h 3126628"/>
                <a:gd name="connsiteX21" fmla="*/ 5073650 w 5638800"/>
                <a:gd name="connsiteY21" fmla="*/ 1228725 h 3126628"/>
                <a:gd name="connsiteX22" fmla="*/ 5362575 w 5638800"/>
                <a:gd name="connsiteY22" fmla="*/ 898525 h 3126628"/>
                <a:gd name="connsiteX23" fmla="*/ 5638800 w 5638800"/>
                <a:gd name="connsiteY23" fmla="*/ 571500 h 3126628"/>
                <a:gd name="connsiteX0" fmla="*/ 0 w 5638800"/>
                <a:gd name="connsiteY0" fmla="*/ 0 h 3121767"/>
                <a:gd name="connsiteX1" fmla="*/ 171450 w 5638800"/>
                <a:gd name="connsiteY1" fmla="*/ 358775 h 3121767"/>
                <a:gd name="connsiteX2" fmla="*/ 374650 w 5638800"/>
                <a:gd name="connsiteY2" fmla="*/ 746125 h 3121767"/>
                <a:gd name="connsiteX3" fmla="*/ 612775 w 5638800"/>
                <a:gd name="connsiteY3" fmla="*/ 1184275 h 3121767"/>
                <a:gd name="connsiteX4" fmla="*/ 882650 w 5638800"/>
                <a:gd name="connsiteY4" fmla="*/ 1635125 h 3121767"/>
                <a:gd name="connsiteX5" fmla="*/ 1158875 w 5638800"/>
                <a:gd name="connsiteY5" fmla="*/ 2028825 h 3121767"/>
                <a:gd name="connsiteX6" fmla="*/ 1403350 w 5638800"/>
                <a:gd name="connsiteY6" fmla="*/ 2355850 h 3121767"/>
                <a:gd name="connsiteX7" fmla="*/ 1654175 w 5638800"/>
                <a:gd name="connsiteY7" fmla="*/ 2635250 h 3121767"/>
                <a:gd name="connsiteX8" fmla="*/ 1908175 w 5638800"/>
                <a:gd name="connsiteY8" fmla="*/ 2870200 h 3121767"/>
                <a:gd name="connsiteX9" fmla="*/ 2124075 w 5638800"/>
                <a:gd name="connsiteY9" fmla="*/ 3035300 h 3121767"/>
                <a:gd name="connsiteX10" fmla="*/ 2282825 w 5638800"/>
                <a:gd name="connsiteY10" fmla="*/ 3105150 h 3121767"/>
                <a:gd name="connsiteX11" fmla="*/ 2409825 w 5638800"/>
                <a:gd name="connsiteY11" fmla="*/ 3121025 h 3121767"/>
                <a:gd name="connsiteX12" fmla="*/ 2574925 w 5638800"/>
                <a:gd name="connsiteY12" fmla="*/ 3089275 h 3121767"/>
                <a:gd name="connsiteX13" fmla="*/ 2733675 w 5638800"/>
                <a:gd name="connsiteY13" fmla="*/ 3038475 h 3121767"/>
                <a:gd name="connsiteX14" fmla="*/ 2914650 w 5638800"/>
                <a:gd name="connsiteY14" fmla="*/ 2952750 h 3121767"/>
                <a:gd name="connsiteX15" fmla="*/ 3114675 w 5638800"/>
                <a:gd name="connsiteY15" fmla="*/ 2844800 h 3121767"/>
                <a:gd name="connsiteX16" fmla="*/ 3448050 w 5638800"/>
                <a:gd name="connsiteY16" fmla="*/ 2641600 h 3121767"/>
                <a:gd name="connsiteX17" fmla="*/ 3705225 w 5638800"/>
                <a:gd name="connsiteY17" fmla="*/ 2470150 h 3121767"/>
                <a:gd name="connsiteX18" fmla="*/ 4016375 w 5638800"/>
                <a:gd name="connsiteY18" fmla="*/ 2232025 h 3121767"/>
                <a:gd name="connsiteX19" fmla="*/ 4406900 w 5638800"/>
                <a:gd name="connsiteY19" fmla="*/ 1898650 h 3121767"/>
                <a:gd name="connsiteX20" fmla="*/ 4778375 w 5638800"/>
                <a:gd name="connsiteY20" fmla="*/ 1539875 h 3121767"/>
                <a:gd name="connsiteX21" fmla="*/ 5073650 w 5638800"/>
                <a:gd name="connsiteY21" fmla="*/ 1228725 h 3121767"/>
                <a:gd name="connsiteX22" fmla="*/ 5362575 w 5638800"/>
                <a:gd name="connsiteY22" fmla="*/ 898525 h 3121767"/>
                <a:gd name="connsiteX23" fmla="*/ 5638800 w 5638800"/>
                <a:gd name="connsiteY23" fmla="*/ 571500 h 312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638800" h="3121767">
                  <a:moveTo>
                    <a:pt x="0" y="0"/>
                  </a:moveTo>
                  <a:cubicBezTo>
                    <a:pt x="54504" y="117210"/>
                    <a:pt x="109008" y="234421"/>
                    <a:pt x="171450" y="358775"/>
                  </a:cubicBezTo>
                  <a:cubicBezTo>
                    <a:pt x="233892" y="483129"/>
                    <a:pt x="301096" y="608542"/>
                    <a:pt x="374650" y="746125"/>
                  </a:cubicBezTo>
                  <a:cubicBezTo>
                    <a:pt x="448204" y="883708"/>
                    <a:pt x="528108" y="1036108"/>
                    <a:pt x="612775" y="1184275"/>
                  </a:cubicBezTo>
                  <a:cubicBezTo>
                    <a:pt x="697442" y="1332442"/>
                    <a:pt x="791633" y="1494367"/>
                    <a:pt x="882650" y="1635125"/>
                  </a:cubicBezTo>
                  <a:cubicBezTo>
                    <a:pt x="973667" y="1775883"/>
                    <a:pt x="1072092" y="1908704"/>
                    <a:pt x="1158875" y="2028825"/>
                  </a:cubicBezTo>
                  <a:cubicBezTo>
                    <a:pt x="1245658" y="2148946"/>
                    <a:pt x="1320800" y="2254779"/>
                    <a:pt x="1403350" y="2355850"/>
                  </a:cubicBezTo>
                  <a:cubicBezTo>
                    <a:pt x="1485900" y="2456921"/>
                    <a:pt x="1570038" y="2549525"/>
                    <a:pt x="1654175" y="2635250"/>
                  </a:cubicBezTo>
                  <a:cubicBezTo>
                    <a:pt x="1738313" y="2720975"/>
                    <a:pt x="1829858" y="2803525"/>
                    <a:pt x="1908175" y="2870200"/>
                  </a:cubicBezTo>
                  <a:cubicBezTo>
                    <a:pt x="1986492" y="2936875"/>
                    <a:pt x="2061633" y="2996142"/>
                    <a:pt x="2124075" y="3035300"/>
                  </a:cubicBezTo>
                  <a:cubicBezTo>
                    <a:pt x="2186517" y="3074458"/>
                    <a:pt x="2235200" y="3090863"/>
                    <a:pt x="2282825" y="3105150"/>
                  </a:cubicBezTo>
                  <a:cubicBezTo>
                    <a:pt x="2330450" y="3119437"/>
                    <a:pt x="2361142" y="3123671"/>
                    <a:pt x="2409825" y="3121025"/>
                  </a:cubicBezTo>
                  <a:cubicBezTo>
                    <a:pt x="2458508" y="3118379"/>
                    <a:pt x="2520950" y="3103033"/>
                    <a:pt x="2574925" y="3089275"/>
                  </a:cubicBezTo>
                  <a:cubicBezTo>
                    <a:pt x="2628900" y="3075517"/>
                    <a:pt x="2677054" y="3061229"/>
                    <a:pt x="2733675" y="3038475"/>
                  </a:cubicBezTo>
                  <a:cubicBezTo>
                    <a:pt x="2790296" y="3015721"/>
                    <a:pt x="2851150" y="2985029"/>
                    <a:pt x="2914650" y="2952750"/>
                  </a:cubicBezTo>
                  <a:cubicBezTo>
                    <a:pt x="2978150" y="2920471"/>
                    <a:pt x="3025775" y="2896658"/>
                    <a:pt x="3114675" y="2844800"/>
                  </a:cubicBezTo>
                  <a:cubicBezTo>
                    <a:pt x="3203575" y="2792942"/>
                    <a:pt x="3349625" y="2704042"/>
                    <a:pt x="3448050" y="2641600"/>
                  </a:cubicBezTo>
                  <a:cubicBezTo>
                    <a:pt x="3546475" y="2579158"/>
                    <a:pt x="3610504" y="2538413"/>
                    <a:pt x="3705225" y="2470150"/>
                  </a:cubicBezTo>
                  <a:cubicBezTo>
                    <a:pt x="3799946" y="2401888"/>
                    <a:pt x="3899429" y="2327275"/>
                    <a:pt x="4016375" y="2232025"/>
                  </a:cubicBezTo>
                  <a:cubicBezTo>
                    <a:pt x="4133321" y="2136775"/>
                    <a:pt x="4279900" y="2014008"/>
                    <a:pt x="4406900" y="1898650"/>
                  </a:cubicBezTo>
                  <a:cubicBezTo>
                    <a:pt x="4533900" y="1783292"/>
                    <a:pt x="4667250" y="1651529"/>
                    <a:pt x="4778375" y="1539875"/>
                  </a:cubicBezTo>
                  <a:cubicBezTo>
                    <a:pt x="4889500" y="1428221"/>
                    <a:pt x="4976284" y="1335616"/>
                    <a:pt x="5073650" y="1228725"/>
                  </a:cubicBezTo>
                  <a:cubicBezTo>
                    <a:pt x="5171016" y="1121834"/>
                    <a:pt x="5268383" y="1008063"/>
                    <a:pt x="5362575" y="898525"/>
                  </a:cubicBezTo>
                  <a:cubicBezTo>
                    <a:pt x="5456767" y="788988"/>
                    <a:pt x="5547783" y="680244"/>
                    <a:pt x="5638800" y="571500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09C4D22-3654-8933-9B97-A71328AC82C2}"/>
                </a:ext>
              </a:extLst>
            </p:cNvPr>
            <p:cNvSpPr/>
            <p:nvPr/>
          </p:nvSpPr>
          <p:spPr>
            <a:xfrm>
              <a:off x="451137" y="3338537"/>
              <a:ext cx="4939883" cy="1490059"/>
            </a:xfrm>
            <a:custGeom>
              <a:avLst/>
              <a:gdLst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43100 w 5670550"/>
                <a:gd name="connsiteY7" fmla="*/ 1727200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9070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74825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92350 w 5670550"/>
                <a:gd name="connsiteY9" fmla="*/ 1673225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16175 w 5670550"/>
                <a:gd name="connsiteY10" fmla="*/ 167640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60625 w 5670550"/>
                <a:gd name="connsiteY10" fmla="*/ 1682750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60600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0 w 5670550"/>
                <a:gd name="connsiteY0" fmla="*/ 1727200 h 1846313"/>
                <a:gd name="connsiteX1" fmla="*/ 231775 w 5670550"/>
                <a:gd name="connsiteY1" fmla="*/ 1774825 h 1846313"/>
                <a:gd name="connsiteX2" fmla="*/ 508000 w 5670550"/>
                <a:gd name="connsiteY2" fmla="*/ 1812925 h 1846313"/>
                <a:gd name="connsiteX3" fmla="*/ 777875 w 5670550"/>
                <a:gd name="connsiteY3" fmla="*/ 1831975 h 1846313"/>
                <a:gd name="connsiteX4" fmla="*/ 1025525 w 5670550"/>
                <a:gd name="connsiteY4" fmla="*/ 1838325 h 1846313"/>
                <a:gd name="connsiteX5" fmla="*/ 1393825 w 5670550"/>
                <a:gd name="connsiteY5" fmla="*/ 1825625 h 1846313"/>
                <a:gd name="connsiteX6" fmla="*/ 1708150 w 5670550"/>
                <a:gd name="connsiteY6" fmla="*/ 1784350 h 1846313"/>
                <a:gd name="connsiteX7" fmla="*/ 1908175 w 5670550"/>
                <a:gd name="connsiteY7" fmla="*/ 1736725 h 1846313"/>
                <a:gd name="connsiteX8" fmla="*/ 2085975 w 5670550"/>
                <a:gd name="connsiteY8" fmla="*/ 1698625 h 1846313"/>
                <a:gd name="connsiteX9" fmla="*/ 2282825 w 5670550"/>
                <a:gd name="connsiteY9" fmla="*/ 1676400 h 1846313"/>
                <a:gd name="connsiteX10" fmla="*/ 2451100 w 5670550"/>
                <a:gd name="connsiteY10" fmla="*/ 1692275 h 1846313"/>
                <a:gd name="connsiteX11" fmla="*/ 2635250 w 5670550"/>
                <a:gd name="connsiteY11" fmla="*/ 1736725 h 1846313"/>
                <a:gd name="connsiteX12" fmla="*/ 2800350 w 5670550"/>
                <a:gd name="connsiteY12" fmla="*/ 1787525 h 1846313"/>
                <a:gd name="connsiteX13" fmla="*/ 3022600 w 5670550"/>
                <a:gd name="connsiteY13" fmla="*/ 1828800 h 1846313"/>
                <a:gd name="connsiteX14" fmla="*/ 3228975 w 5670550"/>
                <a:gd name="connsiteY14" fmla="*/ 1844675 h 1846313"/>
                <a:gd name="connsiteX15" fmla="*/ 3467100 w 5670550"/>
                <a:gd name="connsiteY15" fmla="*/ 1841500 h 1846313"/>
                <a:gd name="connsiteX16" fmla="*/ 3667125 w 5670550"/>
                <a:gd name="connsiteY16" fmla="*/ 1806575 h 1846313"/>
                <a:gd name="connsiteX17" fmla="*/ 3902075 w 5670550"/>
                <a:gd name="connsiteY17" fmla="*/ 1727200 h 1846313"/>
                <a:gd name="connsiteX18" fmla="*/ 4168775 w 5670550"/>
                <a:gd name="connsiteY18" fmla="*/ 1600200 h 1846313"/>
                <a:gd name="connsiteX19" fmla="*/ 4422775 w 5670550"/>
                <a:gd name="connsiteY19" fmla="*/ 1438275 h 1846313"/>
                <a:gd name="connsiteX20" fmla="*/ 4613275 w 5670550"/>
                <a:gd name="connsiteY20" fmla="*/ 1285875 h 1846313"/>
                <a:gd name="connsiteX21" fmla="*/ 4829175 w 5670550"/>
                <a:gd name="connsiteY21" fmla="*/ 1082675 h 1846313"/>
                <a:gd name="connsiteX22" fmla="*/ 5051425 w 5670550"/>
                <a:gd name="connsiteY22" fmla="*/ 838200 h 1846313"/>
                <a:gd name="connsiteX23" fmla="*/ 5194300 w 5670550"/>
                <a:gd name="connsiteY23" fmla="*/ 669925 h 1846313"/>
                <a:gd name="connsiteX24" fmla="*/ 5359400 w 5670550"/>
                <a:gd name="connsiteY24" fmla="*/ 463550 h 1846313"/>
                <a:gd name="connsiteX25" fmla="*/ 5556250 w 5670550"/>
                <a:gd name="connsiteY25" fmla="*/ 184150 h 1846313"/>
                <a:gd name="connsiteX26" fmla="*/ 5670550 w 5670550"/>
                <a:gd name="connsiteY26" fmla="*/ 0 h 1846313"/>
                <a:gd name="connsiteX0" fmla="*/ 124 w 5670674"/>
                <a:gd name="connsiteY0" fmla="*/ 1727200 h 1846313"/>
                <a:gd name="connsiteX1" fmla="*/ 26100 w 5670674"/>
                <a:gd name="connsiteY1" fmla="*/ 1728655 h 1846313"/>
                <a:gd name="connsiteX2" fmla="*/ 231899 w 5670674"/>
                <a:gd name="connsiteY2" fmla="*/ 1774825 h 1846313"/>
                <a:gd name="connsiteX3" fmla="*/ 508124 w 5670674"/>
                <a:gd name="connsiteY3" fmla="*/ 1812925 h 1846313"/>
                <a:gd name="connsiteX4" fmla="*/ 777999 w 5670674"/>
                <a:gd name="connsiteY4" fmla="*/ 1831975 h 1846313"/>
                <a:gd name="connsiteX5" fmla="*/ 1025649 w 5670674"/>
                <a:gd name="connsiteY5" fmla="*/ 1838325 h 1846313"/>
                <a:gd name="connsiteX6" fmla="*/ 1393949 w 5670674"/>
                <a:gd name="connsiteY6" fmla="*/ 1825625 h 1846313"/>
                <a:gd name="connsiteX7" fmla="*/ 1708274 w 5670674"/>
                <a:gd name="connsiteY7" fmla="*/ 1784350 h 1846313"/>
                <a:gd name="connsiteX8" fmla="*/ 1908299 w 5670674"/>
                <a:gd name="connsiteY8" fmla="*/ 1736725 h 1846313"/>
                <a:gd name="connsiteX9" fmla="*/ 2086099 w 5670674"/>
                <a:gd name="connsiteY9" fmla="*/ 1698625 h 1846313"/>
                <a:gd name="connsiteX10" fmla="*/ 2282949 w 5670674"/>
                <a:gd name="connsiteY10" fmla="*/ 1676400 h 1846313"/>
                <a:gd name="connsiteX11" fmla="*/ 2451224 w 5670674"/>
                <a:gd name="connsiteY11" fmla="*/ 1692275 h 1846313"/>
                <a:gd name="connsiteX12" fmla="*/ 2635374 w 5670674"/>
                <a:gd name="connsiteY12" fmla="*/ 1736725 h 1846313"/>
                <a:gd name="connsiteX13" fmla="*/ 2800474 w 5670674"/>
                <a:gd name="connsiteY13" fmla="*/ 1787525 h 1846313"/>
                <a:gd name="connsiteX14" fmla="*/ 3022724 w 5670674"/>
                <a:gd name="connsiteY14" fmla="*/ 1828800 h 1846313"/>
                <a:gd name="connsiteX15" fmla="*/ 3229099 w 5670674"/>
                <a:gd name="connsiteY15" fmla="*/ 1844675 h 1846313"/>
                <a:gd name="connsiteX16" fmla="*/ 3467224 w 5670674"/>
                <a:gd name="connsiteY16" fmla="*/ 1841500 h 1846313"/>
                <a:gd name="connsiteX17" fmla="*/ 3667249 w 5670674"/>
                <a:gd name="connsiteY17" fmla="*/ 1806575 h 1846313"/>
                <a:gd name="connsiteX18" fmla="*/ 3902199 w 5670674"/>
                <a:gd name="connsiteY18" fmla="*/ 1727200 h 1846313"/>
                <a:gd name="connsiteX19" fmla="*/ 4168899 w 5670674"/>
                <a:gd name="connsiteY19" fmla="*/ 1600200 h 1846313"/>
                <a:gd name="connsiteX20" fmla="*/ 4422899 w 5670674"/>
                <a:gd name="connsiteY20" fmla="*/ 1438275 h 1846313"/>
                <a:gd name="connsiteX21" fmla="*/ 4613399 w 5670674"/>
                <a:gd name="connsiteY21" fmla="*/ 1285875 h 1846313"/>
                <a:gd name="connsiteX22" fmla="*/ 4829299 w 5670674"/>
                <a:gd name="connsiteY22" fmla="*/ 1082675 h 1846313"/>
                <a:gd name="connsiteX23" fmla="*/ 5051549 w 5670674"/>
                <a:gd name="connsiteY23" fmla="*/ 838200 h 1846313"/>
                <a:gd name="connsiteX24" fmla="*/ 5194424 w 5670674"/>
                <a:gd name="connsiteY24" fmla="*/ 669925 h 1846313"/>
                <a:gd name="connsiteX25" fmla="*/ 5359524 w 5670674"/>
                <a:gd name="connsiteY25" fmla="*/ 463550 h 1846313"/>
                <a:gd name="connsiteX26" fmla="*/ 5556374 w 5670674"/>
                <a:gd name="connsiteY26" fmla="*/ 184150 h 1846313"/>
                <a:gd name="connsiteX27" fmla="*/ 5670674 w 5670674"/>
                <a:gd name="connsiteY27" fmla="*/ 0 h 1846313"/>
                <a:gd name="connsiteX0" fmla="*/ 0 w 5887273"/>
                <a:gd name="connsiteY0" fmla="*/ 1571158 h 1846313"/>
                <a:gd name="connsiteX1" fmla="*/ 242699 w 5887273"/>
                <a:gd name="connsiteY1" fmla="*/ 1728655 h 1846313"/>
                <a:gd name="connsiteX2" fmla="*/ 448498 w 5887273"/>
                <a:gd name="connsiteY2" fmla="*/ 1774825 h 1846313"/>
                <a:gd name="connsiteX3" fmla="*/ 724723 w 5887273"/>
                <a:gd name="connsiteY3" fmla="*/ 1812925 h 1846313"/>
                <a:gd name="connsiteX4" fmla="*/ 994598 w 5887273"/>
                <a:gd name="connsiteY4" fmla="*/ 1831975 h 1846313"/>
                <a:gd name="connsiteX5" fmla="*/ 1242248 w 5887273"/>
                <a:gd name="connsiteY5" fmla="*/ 1838325 h 1846313"/>
                <a:gd name="connsiteX6" fmla="*/ 1610548 w 5887273"/>
                <a:gd name="connsiteY6" fmla="*/ 1825625 h 1846313"/>
                <a:gd name="connsiteX7" fmla="*/ 1924873 w 5887273"/>
                <a:gd name="connsiteY7" fmla="*/ 1784350 h 1846313"/>
                <a:gd name="connsiteX8" fmla="*/ 2124898 w 5887273"/>
                <a:gd name="connsiteY8" fmla="*/ 1736725 h 1846313"/>
                <a:gd name="connsiteX9" fmla="*/ 2302698 w 5887273"/>
                <a:gd name="connsiteY9" fmla="*/ 1698625 h 1846313"/>
                <a:gd name="connsiteX10" fmla="*/ 2499548 w 5887273"/>
                <a:gd name="connsiteY10" fmla="*/ 1676400 h 1846313"/>
                <a:gd name="connsiteX11" fmla="*/ 2667823 w 5887273"/>
                <a:gd name="connsiteY11" fmla="*/ 1692275 h 1846313"/>
                <a:gd name="connsiteX12" fmla="*/ 2851973 w 5887273"/>
                <a:gd name="connsiteY12" fmla="*/ 1736725 h 1846313"/>
                <a:gd name="connsiteX13" fmla="*/ 3017073 w 5887273"/>
                <a:gd name="connsiteY13" fmla="*/ 1787525 h 1846313"/>
                <a:gd name="connsiteX14" fmla="*/ 3239323 w 5887273"/>
                <a:gd name="connsiteY14" fmla="*/ 1828800 h 1846313"/>
                <a:gd name="connsiteX15" fmla="*/ 3445698 w 5887273"/>
                <a:gd name="connsiteY15" fmla="*/ 1844675 h 1846313"/>
                <a:gd name="connsiteX16" fmla="*/ 3683823 w 5887273"/>
                <a:gd name="connsiteY16" fmla="*/ 1841500 h 1846313"/>
                <a:gd name="connsiteX17" fmla="*/ 3883848 w 5887273"/>
                <a:gd name="connsiteY17" fmla="*/ 1806575 h 1846313"/>
                <a:gd name="connsiteX18" fmla="*/ 4118798 w 5887273"/>
                <a:gd name="connsiteY18" fmla="*/ 1727200 h 1846313"/>
                <a:gd name="connsiteX19" fmla="*/ 4385498 w 5887273"/>
                <a:gd name="connsiteY19" fmla="*/ 1600200 h 1846313"/>
                <a:gd name="connsiteX20" fmla="*/ 4639498 w 5887273"/>
                <a:gd name="connsiteY20" fmla="*/ 1438275 h 1846313"/>
                <a:gd name="connsiteX21" fmla="*/ 4829998 w 5887273"/>
                <a:gd name="connsiteY21" fmla="*/ 1285875 h 1846313"/>
                <a:gd name="connsiteX22" fmla="*/ 5045898 w 5887273"/>
                <a:gd name="connsiteY22" fmla="*/ 1082675 h 1846313"/>
                <a:gd name="connsiteX23" fmla="*/ 5268148 w 5887273"/>
                <a:gd name="connsiteY23" fmla="*/ 838200 h 1846313"/>
                <a:gd name="connsiteX24" fmla="*/ 5411023 w 5887273"/>
                <a:gd name="connsiteY24" fmla="*/ 669925 h 1846313"/>
                <a:gd name="connsiteX25" fmla="*/ 5576123 w 5887273"/>
                <a:gd name="connsiteY25" fmla="*/ 463550 h 1846313"/>
                <a:gd name="connsiteX26" fmla="*/ 5772973 w 5887273"/>
                <a:gd name="connsiteY26" fmla="*/ 184150 h 1846313"/>
                <a:gd name="connsiteX27" fmla="*/ 5887273 w 5887273"/>
                <a:gd name="connsiteY27" fmla="*/ 0 h 1846313"/>
                <a:gd name="connsiteX0" fmla="*/ 0 w 5895942"/>
                <a:gd name="connsiteY0" fmla="*/ 1597165 h 1846313"/>
                <a:gd name="connsiteX1" fmla="*/ 251368 w 5895942"/>
                <a:gd name="connsiteY1" fmla="*/ 1728655 h 1846313"/>
                <a:gd name="connsiteX2" fmla="*/ 457167 w 5895942"/>
                <a:gd name="connsiteY2" fmla="*/ 1774825 h 1846313"/>
                <a:gd name="connsiteX3" fmla="*/ 733392 w 5895942"/>
                <a:gd name="connsiteY3" fmla="*/ 1812925 h 1846313"/>
                <a:gd name="connsiteX4" fmla="*/ 1003267 w 5895942"/>
                <a:gd name="connsiteY4" fmla="*/ 1831975 h 1846313"/>
                <a:gd name="connsiteX5" fmla="*/ 1250917 w 5895942"/>
                <a:gd name="connsiteY5" fmla="*/ 1838325 h 1846313"/>
                <a:gd name="connsiteX6" fmla="*/ 1619217 w 5895942"/>
                <a:gd name="connsiteY6" fmla="*/ 1825625 h 1846313"/>
                <a:gd name="connsiteX7" fmla="*/ 1933542 w 5895942"/>
                <a:gd name="connsiteY7" fmla="*/ 1784350 h 1846313"/>
                <a:gd name="connsiteX8" fmla="*/ 2133567 w 5895942"/>
                <a:gd name="connsiteY8" fmla="*/ 1736725 h 1846313"/>
                <a:gd name="connsiteX9" fmla="*/ 2311367 w 5895942"/>
                <a:gd name="connsiteY9" fmla="*/ 1698625 h 1846313"/>
                <a:gd name="connsiteX10" fmla="*/ 2508217 w 5895942"/>
                <a:gd name="connsiteY10" fmla="*/ 1676400 h 1846313"/>
                <a:gd name="connsiteX11" fmla="*/ 2676492 w 5895942"/>
                <a:gd name="connsiteY11" fmla="*/ 1692275 h 1846313"/>
                <a:gd name="connsiteX12" fmla="*/ 2860642 w 5895942"/>
                <a:gd name="connsiteY12" fmla="*/ 1736725 h 1846313"/>
                <a:gd name="connsiteX13" fmla="*/ 3025742 w 5895942"/>
                <a:gd name="connsiteY13" fmla="*/ 1787525 h 1846313"/>
                <a:gd name="connsiteX14" fmla="*/ 3247992 w 5895942"/>
                <a:gd name="connsiteY14" fmla="*/ 1828800 h 1846313"/>
                <a:gd name="connsiteX15" fmla="*/ 3454367 w 5895942"/>
                <a:gd name="connsiteY15" fmla="*/ 1844675 h 1846313"/>
                <a:gd name="connsiteX16" fmla="*/ 3692492 w 5895942"/>
                <a:gd name="connsiteY16" fmla="*/ 1841500 h 1846313"/>
                <a:gd name="connsiteX17" fmla="*/ 3892517 w 5895942"/>
                <a:gd name="connsiteY17" fmla="*/ 1806575 h 1846313"/>
                <a:gd name="connsiteX18" fmla="*/ 4127467 w 5895942"/>
                <a:gd name="connsiteY18" fmla="*/ 1727200 h 1846313"/>
                <a:gd name="connsiteX19" fmla="*/ 4394167 w 5895942"/>
                <a:gd name="connsiteY19" fmla="*/ 1600200 h 1846313"/>
                <a:gd name="connsiteX20" fmla="*/ 4648167 w 5895942"/>
                <a:gd name="connsiteY20" fmla="*/ 1438275 h 1846313"/>
                <a:gd name="connsiteX21" fmla="*/ 4838667 w 5895942"/>
                <a:gd name="connsiteY21" fmla="*/ 1285875 h 1846313"/>
                <a:gd name="connsiteX22" fmla="*/ 5054567 w 5895942"/>
                <a:gd name="connsiteY22" fmla="*/ 1082675 h 1846313"/>
                <a:gd name="connsiteX23" fmla="*/ 5276817 w 5895942"/>
                <a:gd name="connsiteY23" fmla="*/ 838200 h 1846313"/>
                <a:gd name="connsiteX24" fmla="*/ 5419692 w 5895942"/>
                <a:gd name="connsiteY24" fmla="*/ 669925 h 1846313"/>
                <a:gd name="connsiteX25" fmla="*/ 5584792 w 5895942"/>
                <a:gd name="connsiteY25" fmla="*/ 463550 h 1846313"/>
                <a:gd name="connsiteX26" fmla="*/ 5781642 w 5895942"/>
                <a:gd name="connsiteY26" fmla="*/ 184150 h 1846313"/>
                <a:gd name="connsiteX27" fmla="*/ 5895942 w 5895942"/>
                <a:gd name="connsiteY27" fmla="*/ 0 h 1846313"/>
                <a:gd name="connsiteX0" fmla="*/ 25571 w 5921513"/>
                <a:gd name="connsiteY0" fmla="*/ 1597165 h 1846313"/>
                <a:gd name="connsiteX1" fmla="*/ 16871 w 5921513"/>
                <a:gd name="connsiteY1" fmla="*/ 1555276 h 1846313"/>
                <a:gd name="connsiteX2" fmla="*/ 276939 w 5921513"/>
                <a:gd name="connsiteY2" fmla="*/ 1728655 h 1846313"/>
                <a:gd name="connsiteX3" fmla="*/ 482738 w 5921513"/>
                <a:gd name="connsiteY3" fmla="*/ 1774825 h 1846313"/>
                <a:gd name="connsiteX4" fmla="*/ 758963 w 5921513"/>
                <a:gd name="connsiteY4" fmla="*/ 1812925 h 1846313"/>
                <a:gd name="connsiteX5" fmla="*/ 1028838 w 5921513"/>
                <a:gd name="connsiteY5" fmla="*/ 1831975 h 1846313"/>
                <a:gd name="connsiteX6" fmla="*/ 1276488 w 5921513"/>
                <a:gd name="connsiteY6" fmla="*/ 1838325 h 1846313"/>
                <a:gd name="connsiteX7" fmla="*/ 1644788 w 5921513"/>
                <a:gd name="connsiteY7" fmla="*/ 1825625 h 1846313"/>
                <a:gd name="connsiteX8" fmla="*/ 1959113 w 5921513"/>
                <a:gd name="connsiteY8" fmla="*/ 1784350 h 1846313"/>
                <a:gd name="connsiteX9" fmla="*/ 2159138 w 5921513"/>
                <a:gd name="connsiteY9" fmla="*/ 1736725 h 1846313"/>
                <a:gd name="connsiteX10" fmla="*/ 2336938 w 5921513"/>
                <a:gd name="connsiteY10" fmla="*/ 1698625 h 1846313"/>
                <a:gd name="connsiteX11" fmla="*/ 2533788 w 5921513"/>
                <a:gd name="connsiteY11" fmla="*/ 1676400 h 1846313"/>
                <a:gd name="connsiteX12" fmla="*/ 2702063 w 5921513"/>
                <a:gd name="connsiteY12" fmla="*/ 1692275 h 1846313"/>
                <a:gd name="connsiteX13" fmla="*/ 2886213 w 5921513"/>
                <a:gd name="connsiteY13" fmla="*/ 1736725 h 1846313"/>
                <a:gd name="connsiteX14" fmla="*/ 3051313 w 5921513"/>
                <a:gd name="connsiteY14" fmla="*/ 1787525 h 1846313"/>
                <a:gd name="connsiteX15" fmla="*/ 3273563 w 5921513"/>
                <a:gd name="connsiteY15" fmla="*/ 1828800 h 1846313"/>
                <a:gd name="connsiteX16" fmla="*/ 3479938 w 5921513"/>
                <a:gd name="connsiteY16" fmla="*/ 1844675 h 1846313"/>
                <a:gd name="connsiteX17" fmla="*/ 3718063 w 5921513"/>
                <a:gd name="connsiteY17" fmla="*/ 1841500 h 1846313"/>
                <a:gd name="connsiteX18" fmla="*/ 3918088 w 5921513"/>
                <a:gd name="connsiteY18" fmla="*/ 1806575 h 1846313"/>
                <a:gd name="connsiteX19" fmla="*/ 4153038 w 5921513"/>
                <a:gd name="connsiteY19" fmla="*/ 1727200 h 1846313"/>
                <a:gd name="connsiteX20" fmla="*/ 4419738 w 5921513"/>
                <a:gd name="connsiteY20" fmla="*/ 1600200 h 1846313"/>
                <a:gd name="connsiteX21" fmla="*/ 4673738 w 5921513"/>
                <a:gd name="connsiteY21" fmla="*/ 1438275 h 1846313"/>
                <a:gd name="connsiteX22" fmla="*/ 4864238 w 5921513"/>
                <a:gd name="connsiteY22" fmla="*/ 1285875 h 1846313"/>
                <a:gd name="connsiteX23" fmla="*/ 5080138 w 5921513"/>
                <a:gd name="connsiteY23" fmla="*/ 1082675 h 1846313"/>
                <a:gd name="connsiteX24" fmla="*/ 5302388 w 5921513"/>
                <a:gd name="connsiteY24" fmla="*/ 838200 h 1846313"/>
                <a:gd name="connsiteX25" fmla="*/ 5445263 w 5921513"/>
                <a:gd name="connsiteY25" fmla="*/ 669925 h 1846313"/>
                <a:gd name="connsiteX26" fmla="*/ 5610363 w 5921513"/>
                <a:gd name="connsiteY26" fmla="*/ 463550 h 1846313"/>
                <a:gd name="connsiteX27" fmla="*/ 5807213 w 5921513"/>
                <a:gd name="connsiteY27" fmla="*/ 184150 h 1846313"/>
                <a:gd name="connsiteX28" fmla="*/ 5921513 w 5921513"/>
                <a:gd name="connsiteY28" fmla="*/ 0 h 1846313"/>
                <a:gd name="connsiteX0" fmla="*/ 212843 w 6108785"/>
                <a:gd name="connsiteY0" fmla="*/ 1597165 h 1846313"/>
                <a:gd name="connsiteX1" fmla="*/ 4757 w 6108785"/>
                <a:gd name="connsiteY1" fmla="*/ 1347221 h 1846313"/>
                <a:gd name="connsiteX2" fmla="*/ 464211 w 6108785"/>
                <a:gd name="connsiteY2" fmla="*/ 1728655 h 1846313"/>
                <a:gd name="connsiteX3" fmla="*/ 670010 w 6108785"/>
                <a:gd name="connsiteY3" fmla="*/ 1774825 h 1846313"/>
                <a:gd name="connsiteX4" fmla="*/ 946235 w 6108785"/>
                <a:gd name="connsiteY4" fmla="*/ 1812925 h 1846313"/>
                <a:gd name="connsiteX5" fmla="*/ 1216110 w 6108785"/>
                <a:gd name="connsiteY5" fmla="*/ 1831975 h 1846313"/>
                <a:gd name="connsiteX6" fmla="*/ 1463760 w 6108785"/>
                <a:gd name="connsiteY6" fmla="*/ 1838325 h 1846313"/>
                <a:gd name="connsiteX7" fmla="*/ 1832060 w 6108785"/>
                <a:gd name="connsiteY7" fmla="*/ 1825625 h 1846313"/>
                <a:gd name="connsiteX8" fmla="*/ 2146385 w 6108785"/>
                <a:gd name="connsiteY8" fmla="*/ 1784350 h 1846313"/>
                <a:gd name="connsiteX9" fmla="*/ 2346410 w 6108785"/>
                <a:gd name="connsiteY9" fmla="*/ 1736725 h 1846313"/>
                <a:gd name="connsiteX10" fmla="*/ 2524210 w 6108785"/>
                <a:gd name="connsiteY10" fmla="*/ 1698625 h 1846313"/>
                <a:gd name="connsiteX11" fmla="*/ 2721060 w 6108785"/>
                <a:gd name="connsiteY11" fmla="*/ 1676400 h 1846313"/>
                <a:gd name="connsiteX12" fmla="*/ 2889335 w 6108785"/>
                <a:gd name="connsiteY12" fmla="*/ 1692275 h 1846313"/>
                <a:gd name="connsiteX13" fmla="*/ 3073485 w 6108785"/>
                <a:gd name="connsiteY13" fmla="*/ 1736725 h 1846313"/>
                <a:gd name="connsiteX14" fmla="*/ 3238585 w 6108785"/>
                <a:gd name="connsiteY14" fmla="*/ 1787525 h 1846313"/>
                <a:gd name="connsiteX15" fmla="*/ 3460835 w 6108785"/>
                <a:gd name="connsiteY15" fmla="*/ 1828800 h 1846313"/>
                <a:gd name="connsiteX16" fmla="*/ 3667210 w 6108785"/>
                <a:gd name="connsiteY16" fmla="*/ 1844675 h 1846313"/>
                <a:gd name="connsiteX17" fmla="*/ 3905335 w 6108785"/>
                <a:gd name="connsiteY17" fmla="*/ 1841500 h 1846313"/>
                <a:gd name="connsiteX18" fmla="*/ 4105360 w 6108785"/>
                <a:gd name="connsiteY18" fmla="*/ 1806575 h 1846313"/>
                <a:gd name="connsiteX19" fmla="*/ 4340310 w 6108785"/>
                <a:gd name="connsiteY19" fmla="*/ 1727200 h 1846313"/>
                <a:gd name="connsiteX20" fmla="*/ 4607010 w 6108785"/>
                <a:gd name="connsiteY20" fmla="*/ 1600200 h 1846313"/>
                <a:gd name="connsiteX21" fmla="*/ 4861010 w 6108785"/>
                <a:gd name="connsiteY21" fmla="*/ 1438275 h 1846313"/>
                <a:gd name="connsiteX22" fmla="*/ 5051510 w 6108785"/>
                <a:gd name="connsiteY22" fmla="*/ 1285875 h 1846313"/>
                <a:gd name="connsiteX23" fmla="*/ 5267410 w 6108785"/>
                <a:gd name="connsiteY23" fmla="*/ 1082675 h 1846313"/>
                <a:gd name="connsiteX24" fmla="*/ 5489660 w 6108785"/>
                <a:gd name="connsiteY24" fmla="*/ 838200 h 1846313"/>
                <a:gd name="connsiteX25" fmla="*/ 5632535 w 6108785"/>
                <a:gd name="connsiteY25" fmla="*/ 669925 h 1846313"/>
                <a:gd name="connsiteX26" fmla="*/ 5797635 w 6108785"/>
                <a:gd name="connsiteY26" fmla="*/ 463550 h 1846313"/>
                <a:gd name="connsiteX27" fmla="*/ 5994485 w 6108785"/>
                <a:gd name="connsiteY27" fmla="*/ 184150 h 1846313"/>
                <a:gd name="connsiteX28" fmla="*/ 6108785 w 6108785"/>
                <a:gd name="connsiteY28" fmla="*/ 0 h 1846313"/>
                <a:gd name="connsiteX0" fmla="*/ 5 w 6450759"/>
                <a:gd name="connsiteY0" fmla="*/ 1588497 h 1846313"/>
                <a:gd name="connsiteX1" fmla="*/ 346731 w 6450759"/>
                <a:gd name="connsiteY1" fmla="*/ 1347221 h 1846313"/>
                <a:gd name="connsiteX2" fmla="*/ 806185 w 6450759"/>
                <a:gd name="connsiteY2" fmla="*/ 1728655 h 1846313"/>
                <a:gd name="connsiteX3" fmla="*/ 1011984 w 6450759"/>
                <a:gd name="connsiteY3" fmla="*/ 1774825 h 1846313"/>
                <a:gd name="connsiteX4" fmla="*/ 1288209 w 6450759"/>
                <a:gd name="connsiteY4" fmla="*/ 1812925 h 1846313"/>
                <a:gd name="connsiteX5" fmla="*/ 1558084 w 6450759"/>
                <a:gd name="connsiteY5" fmla="*/ 1831975 h 1846313"/>
                <a:gd name="connsiteX6" fmla="*/ 1805734 w 6450759"/>
                <a:gd name="connsiteY6" fmla="*/ 1838325 h 1846313"/>
                <a:gd name="connsiteX7" fmla="*/ 2174034 w 6450759"/>
                <a:gd name="connsiteY7" fmla="*/ 1825625 h 1846313"/>
                <a:gd name="connsiteX8" fmla="*/ 2488359 w 6450759"/>
                <a:gd name="connsiteY8" fmla="*/ 1784350 h 1846313"/>
                <a:gd name="connsiteX9" fmla="*/ 2688384 w 6450759"/>
                <a:gd name="connsiteY9" fmla="*/ 1736725 h 1846313"/>
                <a:gd name="connsiteX10" fmla="*/ 2866184 w 6450759"/>
                <a:gd name="connsiteY10" fmla="*/ 1698625 h 1846313"/>
                <a:gd name="connsiteX11" fmla="*/ 3063034 w 6450759"/>
                <a:gd name="connsiteY11" fmla="*/ 1676400 h 1846313"/>
                <a:gd name="connsiteX12" fmla="*/ 3231309 w 6450759"/>
                <a:gd name="connsiteY12" fmla="*/ 1692275 h 1846313"/>
                <a:gd name="connsiteX13" fmla="*/ 3415459 w 6450759"/>
                <a:gd name="connsiteY13" fmla="*/ 1736725 h 1846313"/>
                <a:gd name="connsiteX14" fmla="*/ 3580559 w 6450759"/>
                <a:gd name="connsiteY14" fmla="*/ 1787525 h 1846313"/>
                <a:gd name="connsiteX15" fmla="*/ 3802809 w 6450759"/>
                <a:gd name="connsiteY15" fmla="*/ 1828800 h 1846313"/>
                <a:gd name="connsiteX16" fmla="*/ 4009184 w 6450759"/>
                <a:gd name="connsiteY16" fmla="*/ 1844675 h 1846313"/>
                <a:gd name="connsiteX17" fmla="*/ 4247309 w 6450759"/>
                <a:gd name="connsiteY17" fmla="*/ 1841500 h 1846313"/>
                <a:gd name="connsiteX18" fmla="*/ 4447334 w 6450759"/>
                <a:gd name="connsiteY18" fmla="*/ 1806575 h 1846313"/>
                <a:gd name="connsiteX19" fmla="*/ 4682284 w 6450759"/>
                <a:gd name="connsiteY19" fmla="*/ 1727200 h 1846313"/>
                <a:gd name="connsiteX20" fmla="*/ 4948984 w 6450759"/>
                <a:gd name="connsiteY20" fmla="*/ 1600200 h 1846313"/>
                <a:gd name="connsiteX21" fmla="*/ 5202984 w 6450759"/>
                <a:gd name="connsiteY21" fmla="*/ 1438275 h 1846313"/>
                <a:gd name="connsiteX22" fmla="*/ 5393484 w 6450759"/>
                <a:gd name="connsiteY22" fmla="*/ 1285875 h 1846313"/>
                <a:gd name="connsiteX23" fmla="*/ 5609384 w 6450759"/>
                <a:gd name="connsiteY23" fmla="*/ 1082675 h 1846313"/>
                <a:gd name="connsiteX24" fmla="*/ 5831634 w 6450759"/>
                <a:gd name="connsiteY24" fmla="*/ 838200 h 1846313"/>
                <a:gd name="connsiteX25" fmla="*/ 5974509 w 6450759"/>
                <a:gd name="connsiteY25" fmla="*/ 669925 h 1846313"/>
                <a:gd name="connsiteX26" fmla="*/ 6139609 w 6450759"/>
                <a:gd name="connsiteY26" fmla="*/ 463550 h 1846313"/>
                <a:gd name="connsiteX27" fmla="*/ 6336459 w 6450759"/>
                <a:gd name="connsiteY27" fmla="*/ 184150 h 1846313"/>
                <a:gd name="connsiteX28" fmla="*/ 6450759 w 6450759"/>
                <a:gd name="connsiteY28" fmla="*/ 0 h 1846313"/>
                <a:gd name="connsiteX0" fmla="*/ 4 w 6450758"/>
                <a:gd name="connsiteY0" fmla="*/ 1588497 h 1846313"/>
                <a:gd name="connsiteX1" fmla="*/ 520109 w 6450758"/>
                <a:gd name="connsiteY1" fmla="*/ 1520600 h 1846313"/>
                <a:gd name="connsiteX2" fmla="*/ 806184 w 6450758"/>
                <a:gd name="connsiteY2" fmla="*/ 1728655 h 1846313"/>
                <a:gd name="connsiteX3" fmla="*/ 1011983 w 6450758"/>
                <a:gd name="connsiteY3" fmla="*/ 1774825 h 1846313"/>
                <a:gd name="connsiteX4" fmla="*/ 1288208 w 6450758"/>
                <a:gd name="connsiteY4" fmla="*/ 1812925 h 1846313"/>
                <a:gd name="connsiteX5" fmla="*/ 1558083 w 6450758"/>
                <a:gd name="connsiteY5" fmla="*/ 1831975 h 1846313"/>
                <a:gd name="connsiteX6" fmla="*/ 1805733 w 6450758"/>
                <a:gd name="connsiteY6" fmla="*/ 1838325 h 1846313"/>
                <a:gd name="connsiteX7" fmla="*/ 2174033 w 6450758"/>
                <a:gd name="connsiteY7" fmla="*/ 1825625 h 1846313"/>
                <a:gd name="connsiteX8" fmla="*/ 2488358 w 6450758"/>
                <a:gd name="connsiteY8" fmla="*/ 1784350 h 1846313"/>
                <a:gd name="connsiteX9" fmla="*/ 2688383 w 6450758"/>
                <a:gd name="connsiteY9" fmla="*/ 1736725 h 1846313"/>
                <a:gd name="connsiteX10" fmla="*/ 2866183 w 6450758"/>
                <a:gd name="connsiteY10" fmla="*/ 1698625 h 1846313"/>
                <a:gd name="connsiteX11" fmla="*/ 3063033 w 6450758"/>
                <a:gd name="connsiteY11" fmla="*/ 1676400 h 1846313"/>
                <a:gd name="connsiteX12" fmla="*/ 3231308 w 6450758"/>
                <a:gd name="connsiteY12" fmla="*/ 1692275 h 1846313"/>
                <a:gd name="connsiteX13" fmla="*/ 3415458 w 6450758"/>
                <a:gd name="connsiteY13" fmla="*/ 1736725 h 1846313"/>
                <a:gd name="connsiteX14" fmla="*/ 3580558 w 6450758"/>
                <a:gd name="connsiteY14" fmla="*/ 1787525 h 1846313"/>
                <a:gd name="connsiteX15" fmla="*/ 3802808 w 6450758"/>
                <a:gd name="connsiteY15" fmla="*/ 1828800 h 1846313"/>
                <a:gd name="connsiteX16" fmla="*/ 4009183 w 6450758"/>
                <a:gd name="connsiteY16" fmla="*/ 1844675 h 1846313"/>
                <a:gd name="connsiteX17" fmla="*/ 4247308 w 6450758"/>
                <a:gd name="connsiteY17" fmla="*/ 1841500 h 1846313"/>
                <a:gd name="connsiteX18" fmla="*/ 4447333 w 6450758"/>
                <a:gd name="connsiteY18" fmla="*/ 1806575 h 1846313"/>
                <a:gd name="connsiteX19" fmla="*/ 4682283 w 6450758"/>
                <a:gd name="connsiteY19" fmla="*/ 1727200 h 1846313"/>
                <a:gd name="connsiteX20" fmla="*/ 4948983 w 6450758"/>
                <a:gd name="connsiteY20" fmla="*/ 1600200 h 1846313"/>
                <a:gd name="connsiteX21" fmla="*/ 5202983 w 6450758"/>
                <a:gd name="connsiteY21" fmla="*/ 1438275 h 1846313"/>
                <a:gd name="connsiteX22" fmla="*/ 5393483 w 6450758"/>
                <a:gd name="connsiteY22" fmla="*/ 1285875 h 1846313"/>
                <a:gd name="connsiteX23" fmla="*/ 5609383 w 6450758"/>
                <a:gd name="connsiteY23" fmla="*/ 1082675 h 1846313"/>
                <a:gd name="connsiteX24" fmla="*/ 5831633 w 6450758"/>
                <a:gd name="connsiteY24" fmla="*/ 838200 h 1846313"/>
                <a:gd name="connsiteX25" fmla="*/ 5974508 w 6450758"/>
                <a:gd name="connsiteY25" fmla="*/ 669925 h 1846313"/>
                <a:gd name="connsiteX26" fmla="*/ 6139608 w 6450758"/>
                <a:gd name="connsiteY26" fmla="*/ 463550 h 1846313"/>
                <a:gd name="connsiteX27" fmla="*/ 6336458 w 6450758"/>
                <a:gd name="connsiteY27" fmla="*/ 184150 h 1846313"/>
                <a:gd name="connsiteX28" fmla="*/ 6450758 w 6450758"/>
                <a:gd name="connsiteY28" fmla="*/ 0 h 1846313"/>
                <a:gd name="connsiteX0" fmla="*/ 6 w 6216699"/>
                <a:gd name="connsiteY0" fmla="*/ 1293754 h 1846313"/>
                <a:gd name="connsiteX1" fmla="*/ 286050 w 6216699"/>
                <a:gd name="connsiteY1" fmla="*/ 1520600 h 1846313"/>
                <a:gd name="connsiteX2" fmla="*/ 572125 w 6216699"/>
                <a:gd name="connsiteY2" fmla="*/ 1728655 h 1846313"/>
                <a:gd name="connsiteX3" fmla="*/ 777924 w 6216699"/>
                <a:gd name="connsiteY3" fmla="*/ 1774825 h 1846313"/>
                <a:gd name="connsiteX4" fmla="*/ 1054149 w 6216699"/>
                <a:gd name="connsiteY4" fmla="*/ 1812925 h 1846313"/>
                <a:gd name="connsiteX5" fmla="*/ 1324024 w 6216699"/>
                <a:gd name="connsiteY5" fmla="*/ 1831975 h 1846313"/>
                <a:gd name="connsiteX6" fmla="*/ 1571674 w 6216699"/>
                <a:gd name="connsiteY6" fmla="*/ 1838325 h 1846313"/>
                <a:gd name="connsiteX7" fmla="*/ 1939974 w 6216699"/>
                <a:gd name="connsiteY7" fmla="*/ 1825625 h 1846313"/>
                <a:gd name="connsiteX8" fmla="*/ 2254299 w 6216699"/>
                <a:gd name="connsiteY8" fmla="*/ 1784350 h 1846313"/>
                <a:gd name="connsiteX9" fmla="*/ 2454324 w 6216699"/>
                <a:gd name="connsiteY9" fmla="*/ 1736725 h 1846313"/>
                <a:gd name="connsiteX10" fmla="*/ 2632124 w 6216699"/>
                <a:gd name="connsiteY10" fmla="*/ 1698625 h 1846313"/>
                <a:gd name="connsiteX11" fmla="*/ 2828974 w 6216699"/>
                <a:gd name="connsiteY11" fmla="*/ 1676400 h 1846313"/>
                <a:gd name="connsiteX12" fmla="*/ 2997249 w 6216699"/>
                <a:gd name="connsiteY12" fmla="*/ 1692275 h 1846313"/>
                <a:gd name="connsiteX13" fmla="*/ 3181399 w 6216699"/>
                <a:gd name="connsiteY13" fmla="*/ 1736725 h 1846313"/>
                <a:gd name="connsiteX14" fmla="*/ 3346499 w 6216699"/>
                <a:gd name="connsiteY14" fmla="*/ 1787525 h 1846313"/>
                <a:gd name="connsiteX15" fmla="*/ 3568749 w 6216699"/>
                <a:gd name="connsiteY15" fmla="*/ 1828800 h 1846313"/>
                <a:gd name="connsiteX16" fmla="*/ 3775124 w 6216699"/>
                <a:gd name="connsiteY16" fmla="*/ 1844675 h 1846313"/>
                <a:gd name="connsiteX17" fmla="*/ 4013249 w 6216699"/>
                <a:gd name="connsiteY17" fmla="*/ 1841500 h 1846313"/>
                <a:gd name="connsiteX18" fmla="*/ 4213274 w 6216699"/>
                <a:gd name="connsiteY18" fmla="*/ 1806575 h 1846313"/>
                <a:gd name="connsiteX19" fmla="*/ 4448224 w 6216699"/>
                <a:gd name="connsiteY19" fmla="*/ 1727200 h 1846313"/>
                <a:gd name="connsiteX20" fmla="*/ 4714924 w 6216699"/>
                <a:gd name="connsiteY20" fmla="*/ 1600200 h 1846313"/>
                <a:gd name="connsiteX21" fmla="*/ 4968924 w 6216699"/>
                <a:gd name="connsiteY21" fmla="*/ 1438275 h 1846313"/>
                <a:gd name="connsiteX22" fmla="*/ 5159424 w 6216699"/>
                <a:gd name="connsiteY22" fmla="*/ 1285875 h 1846313"/>
                <a:gd name="connsiteX23" fmla="*/ 5375324 w 6216699"/>
                <a:gd name="connsiteY23" fmla="*/ 1082675 h 1846313"/>
                <a:gd name="connsiteX24" fmla="*/ 5597574 w 6216699"/>
                <a:gd name="connsiteY24" fmla="*/ 838200 h 1846313"/>
                <a:gd name="connsiteX25" fmla="*/ 5740449 w 6216699"/>
                <a:gd name="connsiteY25" fmla="*/ 669925 h 1846313"/>
                <a:gd name="connsiteX26" fmla="*/ 5905549 w 6216699"/>
                <a:gd name="connsiteY26" fmla="*/ 463550 h 1846313"/>
                <a:gd name="connsiteX27" fmla="*/ 6102399 w 6216699"/>
                <a:gd name="connsiteY27" fmla="*/ 184150 h 1846313"/>
                <a:gd name="connsiteX28" fmla="*/ 6216699 w 6216699"/>
                <a:gd name="connsiteY28" fmla="*/ 0 h 1846313"/>
                <a:gd name="connsiteX0" fmla="*/ 7 w 6216700"/>
                <a:gd name="connsiteY0" fmla="*/ 1293754 h 1846313"/>
                <a:gd name="connsiteX1" fmla="*/ 260045 w 6216700"/>
                <a:gd name="connsiteY1" fmla="*/ 1563944 h 1846313"/>
                <a:gd name="connsiteX2" fmla="*/ 572126 w 6216700"/>
                <a:gd name="connsiteY2" fmla="*/ 1728655 h 1846313"/>
                <a:gd name="connsiteX3" fmla="*/ 777925 w 6216700"/>
                <a:gd name="connsiteY3" fmla="*/ 1774825 h 1846313"/>
                <a:gd name="connsiteX4" fmla="*/ 1054150 w 6216700"/>
                <a:gd name="connsiteY4" fmla="*/ 1812925 h 1846313"/>
                <a:gd name="connsiteX5" fmla="*/ 1324025 w 6216700"/>
                <a:gd name="connsiteY5" fmla="*/ 1831975 h 1846313"/>
                <a:gd name="connsiteX6" fmla="*/ 1571675 w 6216700"/>
                <a:gd name="connsiteY6" fmla="*/ 1838325 h 1846313"/>
                <a:gd name="connsiteX7" fmla="*/ 1939975 w 6216700"/>
                <a:gd name="connsiteY7" fmla="*/ 1825625 h 1846313"/>
                <a:gd name="connsiteX8" fmla="*/ 2254300 w 6216700"/>
                <a:gd name="connsiteY8" fmla="*/ 1784350 h 1846313"/>
                <a:gd name="connsiteX9" fmla="*/ 2454325 w 6216700"/>
                <a:gd name="connsiteY9" fmla="*/ 1736725 h 1846313"/>
                <a:gd name="connsiteX10" fmla="*/ 2632125 w 6216700"/>
                <a:gd name="connsiteY10" fmla="*/ 1698625 h 1846313"/>
                <a:gd name="connsiteX11" fmla="*/ 2828975 w 6216700"/>
                <a:gd name="connsiteY11" fmla="*/ 1676400 h 1846313"/>
                <a:gd name="connsiteX12" fmla="*/ 2997250 w 6216700"/>
                <a:gd name="connsiteY12" fmla="*/ 1692275 h 1846313"/>
                <a:gd name="connsiteX13" fmla="*/ 3181400 w 6216700"/>
                <a:gd name="connsiteY13" fmla="*/ 1736725 h 1846313"/>
                <a:gd name="connsiteX14" fmla="*/ 3346500 w 6216700"/>
                <a:gd name="connsiteY14" fmla="*/ 1787525 h 1846313"/>
                <a:gd name="connsiteX15" fmla="*/ 3568750 w 6216700"/>
                <a:gd name="connsiteY15" fmla="*/ 1828800 h 1846313"/>
                <a:gd name="connsiteX16" fmla="*/ 3775125 w 6216700"/>
                <a:gd name="connsiteY16" fmla="*/ 1844675 h 1846313"/>
                <a:gd name="connsiteX17" fmla="*/ 4013250 w 6216700"/>
                <a:gd name="connsiteY17" fmla="*/ 1841500 h 1846313"/>
                <a:gd name="connsiteX18" fmla="*/ 4213275 w 6216700"/>
                <a:gd name="connsiteY18" fmla="*/ 1806575 h 1846313"/>
                <a:gd name="connsiteX19" fmla="*/ 4448225 w 6216700"/>
                <a:gd name="connsiteY19" fmla="*/ 1727200 h 1846313"/>
                <a:gd name="connsiteX20" fmla="*/ 4714925 w 6216700"/>
                <a:gd name="connsiteY20" fmla="*/ 1600200 h 1846313"/>
                <a:gd name="connsiteX21" fmla="*/ 4968925 w 6216700"/>
                <a:gd name="connsiteY21" fmla="*/ 1438275 h 1846313"/>
                <a:gd name="connsiteX22" fmla="*/ 5159425 w 6216700"/>
                <a:gd name="connsiteY22" fmla="*/ 1285875 h 1846313"/>
                <a:gd name="connsiteX23" fmla="*/ 5375325 w 6216700"/>
                <a:gd name="connsiteY23" fmla="*/ 1082675 h 1846313"/>
                <a:gd name="connsiteX24" fmla="*/ 5597575 w 6216700"/>
                <a:gd name="connsiteY24" fmla="*/ 838200 h 1846313"/>
                <a:gd name="connsiteX25" fmla="*/ 5740450 w 6216700"/>
                <a:gd name="connsiteY25" fmla="*/ 669925 h 1846313"/>
                <a:gd name="connsiteX26" fmla="*/ 5905550 w 6216700"/>
                <a:gd name="connsiteY26" fmla="*/ 463550 h 1846313"/>
                <a:gd name="connsiteX27" fmla="*/ 6102400 w 6216700"/>
                <a:gd name="connsiteY27" fmla="*/ 184150 h 1846313"/>
                <a:gd name="connsiteX28" fmla="*/ 6216700 w 6216700"/>
                <a:gd name="connsiteY28" fmla="*/ 0 h 1846313"/>
                <a:gd name="connsiteX0" fmla="*/ 7 w 6216700"/>
                <a:gd name="connsiteY0" fmla="*/ 1293754 h 1846313"/>
                <a:gd name="connsiteX1" fmla="*/ 260045 w 6216700"/>
                <a:gd name="connsiteY1" fmla="*/ 1563944 h 1846313"/>
                <a:gd name="connsiteX2" fmla="*/ 572126 w 6216700"/>
                <a:gd name="connsiteY2" fmla="*/ 1728655 h 1846313"/>
                <a:gd name="connsiteX3" fmla="*/ 777925 w 6216700"/>
                <a:gd name="connsiteY3" fmla="*/ 1774825 h 1846313"/>
                <a:gd name="connsiteX4" fmla="*/ 1054150 w 6216700"/>
                <a:gd name="connsiteY4" fmla="*/ 1812925 h 1846313"/>
                <a:gd name="connsiteX5" fmla="*/ 1324025 w 6216700"/>
                <a:gd name="connsiteY5" fmla="*/ 1831975 h 1846313"/>
                <a:gd name="connsiteX6" fmla="*/ 1571675 w 6216700"/>
                <a:gd name="connsiteY6" fmla="*/ 1838325 h 1846313"/>
                <a:gd name="connsiteX7" fmla="*/ 1939975 w 6216700"/>
                <a:gd name="connsiteY7" fmla="*/ 1825625 h 1846313"/>
                <a:gd name="connsiteX8" fmla="*/ 2254300 w 6216700"/>
                <a:gd name="connsiteY8" fmla="*/ 1784350 h 1846313"/>
                <a:gd name="connsiteX9" fmla="*/ 2454325 w 6216700"/>
                <a:gd name="connsiteY9" fmla="*/ 1736725 h 1846313"/>
                <a:gd name="connsiteX10" fmla="*/ 2632125 w 6216700"/>
                <a:gd name="connsiteY10" fmla="*/ 1698625 h 1846313"/>
                <a:gd name="connsiteX11" fmla="*/ 2828975 w 6216700"/>
                <a:gd name="connsiteY11" fmla="*/ 1676400 h 1846313"/>
                <a:gd name="connsiteX12" fmla="*/ 2997250 w 6216700"/>
                <a:gd name="connsiteY12" fmla="*/ 1692275 h 1846313"/>
                <a:gd name="connsiteX13" fmla="*/ 3181400 w 6216700"/>
                <a:gd name="connsiteY13" fmla="*/ 1736725 h 1846313"/>
                <a:gd name="connsiteX14" fmla="*/ 3346500 w 6216700"/>
                <a:gd name="connsiteY14" fmla="*/ 1787525 h 1846313"/>
                <a:gd name="connsiteX15" fmla="*/ 3568750 w 6216700"/>
                <a:gd name="connsiteY15" fmla="*/ 1828800 h 1846313"/>
                <a:gd name="connsiteX16" fmla="*/ 3775125 w 6216700"/>
                <a:gd name="connsiteY16" fmla="*/ 1844675 h 1846313"/>
                <a:gd name="connsiteX17" fmla="*/ 4013250 w 6216700"/>
                <a:gd name="connsiteY17" fmla="*/ 1841500 h 1846313"/>
                <a:gd name="connsiteX18" fmla="*/ 4213275 w 6216700"/>
                <a:gd name="connsiteY18" fmla="*/ 1806575 h 1846313"/>
                <a:gd name="connsiteX19" fmla="*/ 4448225 w 6216700"/>
                <a:gd name="connsiteY19" fmla="*/ 1727200 h 1846313"/>
                <a:gd name="connsiteX20" fmla="*/ 4714925 w 6216700"/>
                <a:gd name="connsiteY20" fmla="*/ 1600200 h 1846313"/>
                <a:gd name="connsiteX21" fmla="*/ 4968925 w 6216700"/>
                <a:gd name="connsiteY21" fmla="*/ 1438275 h 1846313"/>
                <a:gd name="connsiteX22" fmla="*/ 5159425 w 6216700"/>
                <a:gd name="connsiteY22" fmla="*/ 1285875 h 1846313"/>
                <a:gd name="connsiteX23" fmla="*/ 5375325 w 6216700"/>
                <a:gd name="connsiteY23" fmla="*/ 1082675 h 1846313"/>
                <a:gd name="connsiteX24" fmla="*/ 5597575 w 6216700"/>
                <a:gd name="connsiteY24" fmla="*/ 838200 h 1846313"/>
                <a:gd name="connsiteX25" fmla="*/ 5740450 w 6216700"/>
                <a:gd name="connsiteY25" fmla="*/ 669925 h 1846313"/>
                <a:gd name="connsiteX26" fmla="*/ 5905550 w 6216700"/>
                <a:gd name="connsiteY26" fmla="*/ 463550 h 1846313"/>
                <a:gd name="connsiteX27" fmla="*/ 6102400 w 6216700"/>
                <a:gd name="connsiteY27" fmla="*/ 184150 h 1846313"/>
                <a:gd name="connsiteX28" fmla="*/ 6216700 w 6216700"/>
                <a:gd name="connsiteY28" fmla="*/ 0 h 1846313"/>
                <a:gd name="connsiteX0" fmla="*/ 20 w 6216713"/>
                <a:gd name="connsiteY0" fmla="*/ 1293754 h 1846313"/>
                <a:gd name="connsiteX1" fmla="*/ 260058 w 6216713"/>
                <a:gd name="connsiteY1" fmla="*/ 1563944 h 1846313"/>
                <a:gd name="connsiteX2" fmla="*/ 572139 w 6216713"/>
                <a:gd name="connsiteY2" fmla="*/ 1728655 h 1846313"/>
                <a:gd name="connsiteX3" fmla="*/ 777938 w 6216713"/>
                <a:gd name="connsiteY3" fmla="*/ 1774825 h 1846313"/>
                <a:gd name="connsiteX4" fmla="*/ 1054163 w 6216713"/>
                <a:gd name="connsiteY4" fmla="*/ 1812925 h 1846313"/>
                <a:gd name="connsiteX5" fmla="*/ 1324038 w 6216713"/>
                <a:gd name="connsiteY5" fmla="*/ 1831975 h 1846313"/>
                <a:gd name="connsiteX6" fmla="*/ 1571688 w 6216713"/>
                <a:gd name="connsiteY6" fmla="*/ 1838325 h 1846313"/>
                <a:gd name="connsiteX7" fmla="*/ 1939988 w 6216713"/>
                <a:gd name="connsiteY7" fmla="*/ 1825625 h 1846313"/>
                <a:gd name="connsiteX8" fmla="*/ 2254313 w 6216713"/>
                <a:gd name="connsiteY8" fmla="*/ 1784350 h 1846313"/>
                <a:gd name="connsiteX9" fmla="*/ 2454338 w 6216713"/>
                <a:gd name="connsiteY9" fmla="*/ 1736725 h 1846313"/>
                <a:gd name="connsiteX10" fmla="*/ 2632138 w 6216713"/>
                <a:gd name="connsiteY10" fmla="*/ 1698625 h 1846313"/>
                <a:gd name="connsiteX11" fmla="*/ 2828988 w 6216713"/>
                <a:gd name="connsiteY11" fmla="*/ 1676400 h 1846313"/>
                <a:gd name="connsiteX12" fmla="*/ 2997263 w 6216713"/>
                <a:gd name="connsiteY12" fmla="*/ 1692275 h 1846313"/>
                <a:gd name="connsiteX13" fmla="*/ 3181413 w 6216713"/>
                <a:gd name="connsiteY13" fmla="*/ 1736725 h 1846313"/>
                <a:gd name="connsiteX14" fmla="*/ 3346513 w 6216713"/>
                <a:gd name="connsiteY14" fmla="*/ 1787525 h 1846313"/>
                <a:gd name="connsiteX15" fmla="*/ 3568763 w 6216713"/>
                <a:gd name="connsiteY15" fmla="*/ 1828800 h 1846313"/>
                <a:gd name="connsiteX16" fmla="*/ 3775138 w 6216713"/>
                <a:gd name="connsiteY16" fmla="*/ 1844675 h 1846313"/>
                <a:gd name="connsiteX17" fmla="*/ 4013263 w 6216713"/>
                <a:gd name="connsiteY17" fmla="*/ 1841500 h 1846313"/>
                <a:gd name="connsiteX18" fmla="*/ 4213288 w 6216713"/>
                <a:gd name="connsiteY18" fmla="*/ 1806575 h 1846313"/>
                <a:gd name="connsiteX19" fmla="*/ 4448238 w 6216713"/>
                <a:gd name="connsiteY19" fmla="*/ 1727200 h 1846313"/>
                <a:gd name="connsiteX20" fmla="*/ 4714938 w 6216713"/>
                <a:gd name="connsiteY20" fmla="*/ 1600200 h 1846313"/>
                <a:gd name="connsiteX21" fmla="*/ 4968938 w 6216713"/>
                <a:gd name="connsiteY21" fmla="*/ 1438275 h 1846313"/>
                <a:gd name="connsiteX22" fmla="*/ 5159438 w 6216713"/>
                <a:gd name="connsiteY22" fmla="*/ 1285875 h 1846313"/>
                <a:gd name="connsiteX23" fmla="*/ 5375338 w 6216713"/>
                <a:gd name="connsiteY23" fmla="*/ 1082675 h 1846313"/>
                <a:gd name="connsiteX24" fmla="*/ 5597588 w 6216713"/>
                <a:gd name="connsiteY24" fmla="*/ 838200 h 1846313"/>
                <a:gd name="connsiteX25" fmla="*/ 5740463 w 6216713"/>
                <a:gd name="connsiteY25" fmla="*/ 669925 h 1846313"/>
                <a:gd name="connsiteX26" fmla="*/ 5905563 w 6216713"/>
                <a:gd name="connsiteY26" fmla="*/ 463550 h 1846313"/>
                <a:gd name="connsiteX27" fmla="*/ 6102413 w 6216713"/>
                <a:gd name="connsiteY27" fmla="*/ 184150 h 1846313"/>
                <a:gd name="connsiteX28" fmla="*/ 6216713 w 6216713"/>
                <a:gd name="connsiteY28" fmla="*/ 0 h 1846313"/>
                <a:gd name="connsiteX0" fmla="*/ 50 w 6216743"/>
                <a:gd name="connsiteY0" fmla="*/ 1293754 h 1846313"/>
                <a:gd name="connsiteX1" fmla="*/ 208074 w 6216743"/>
                <a:gd name="connsiteY1" fmla="*/ 1537937 h 1846313"/>
                <a:gd name="connsiteX2" fmla="*/ 572169 w 6216743"/>
                <a:gd name="connsiteY2" fmla="*/ 1728655 h 1846313"/>
                <a:gd name="connsiteX3" fmla="*/ 777968 w 6216743"/>
                <a:gd name="connsiteY3" fmla="*/ 1774825 h 1846313"/>
                <a:gd name="connsiteX4" fmla="*/ 1054193 w 6216743"/>
                <a:gd name="connsiteY4" fmla="*/ 1812925 h 1846313"/>
                <a:gd name="connsiteX5" fmla="*/ 1324068 w 6216743"/>
                <a:gd name="connsiteY5" fmla="*/ 1831975 h 1846313"/>
                <a:gd name="connsiteX6" fmla="*/ 1571718 w 6216743"/>
                <a:gd name="connsiteY6" fmla="*/ 1838325 h 1846313"/>
                <a:gd name="connsiteX7" fmla="*/ 1940018 w 6216743"/>
                <a:gd name="connsiteY7" fmla="*/ 1825625 h 1846313"/>
                <a:gd name="connsiteX8" fmla="*/ 2254343 w 6216743"/>
                <a:gd name="connsiteY8" fmla="*/ 1784350 h 1846313"/>
                <a:gd name="connsiteX9" fmla="*/ 2454368 w 6216743"/>
                <a:gd name="connsiteY9" fmla="*/ 1736725 h 1846313"/>
                <a:gd name="connsiteX10" fmla="*/ 2632168 w 6216743"/>
                <a:gd name="connsiteY10" fmla="*/ 1698625 h 1846313"/>
                <a:gd name="connsiteX11" fmla="*/ 2829018 w 6216743"/>
                <a:gd name="connsiteY11" fmla="*/ 1676400 h 1846313"/>
                <a:gd name="connsiteX12" fmla="*/ 2997293 w 6216743"/>
                <a:gd name="connsiteY12" fmla="*/ 1692275 h 1846313"/>
                <a:gd name="connsiteX13" fmla="*/ 3181443 w 6216743"/>
                <a:gd name="connsiteY13" fmla="*/ 1736725 h 1846313"/>
                <a:gd name="connsiteX14" fmla="*/ 3346543 w 6216743"/>
                <a:gd name="connsiteY14" fmla="*/ 1787525 h 1846313"/>
                <a:gd name="connsiteX15" fmla="*/ 3568793 w 6216743"/>
                <a:gd name="connsiteY15" fmla="*/ 1828800 h 1846313"/>
                <a:gd name="connsiteX16" fmla="*/ 3775168 w 6216743"/>
                <a:gd name="connsiteY16" fmla="*/ 1844675 h 1846313"/>
                <a:gd name="connsiteX17" fmla="*/ 4013293 w 6216743"/>
                <a:gd name="connsiteY17" fmla="*/ 1841500 h 1846313"/>
                <a:gd name="connsiteX18" fmla="*/ 4213318 w 6216743"/>
                <a:gd name="connsiteY18" fmla="*/ 1806575 h 1846313"/>
                <a:gd name="connsiteX19" fmla="*/ 4448268 w 6216743"/>
                <a:gd name="connsiteY19" fmla="*/ 1727200 h 1846313"/>
                <a:gd name="connsiteX20" fmla="*/ 4714968 w 6216743"/>
                <a:gd name="connsiteY20" fmla="*/ 1600200 h 1846313"/>
                <a:gd name="connsiteX21" fmla="*/ 4968968 w 6216743"/>
                <a:gd name="connsiteY21" fmla="*/ 1438275 h 1846313"/>
                <a:gd name="connsiteX22" fmla="*/ 5159468 w 6216743"/>
                <a:gd name="connsiteY22" fmla="*/ 1285875 h 1846313"/>
                <a:gd name="connsiteX23" fmla="*/ 5375368 w 6216743"/>
                <a:gd name="connsiteY23" fmla="*/ 1082675 h 1846313"/>
                <a:gd name="connsiteX24" fmla="*/ 5597618 w 6216743"/>
                <a:gd name="connsiteY24" fmla="*/ 838200 h 1846313"/>
                <a:gd name="connsiteX25" fmla="*/ 5740493 w 6216743"/>
                <a:gd name="connsiteY25" fmla="*/ 669925 h 1846313"/>
                <a:gd name="connsiteX26" fmla="*/ 5905593 w 6216743"/>
                <a:gd name="connsiteY26" fmla="*/ 463550 h 1846313"/>
                <a:gd name="connsiteX27" fmla="*/ 6102443 w 6216743"/>
                <a:gd name="connsiteY27" fmla="*/ 184150 h 1846313"/>
                <a:gd name="connsiteX28" fmla="*/ 6216743 w 6216743"/>
                <a:gd name="connsiteY28" fmla="*/ 0 h 1846313"/>
                <a:gd name="connsiteX0" fmla="*/ 29 w 6216722"/>
                <a:gd name="connsiteY0" fmla="*/ 1293754 h 1846313"/>
                <a:gd name="connsiteX1" fmla="*/ 234060 w 6216722"/>
                <a:gd name="connsiteY1" fmla="*/ 1468586 h 1846313"/>
                <a:gd name="connsiteX2" fmla="*/ 572148 w 6216722"/>
                <a:gd name="connsiteY2" fmla="*/ 1728655 h 1846313"/>
                <a:gd name="connsiteX3" fmla="*/ 777947 w 6216722"/>
                <a:gd name="connsiteY3" fmla="*/ 1774825 h 1846313"/>
                <a:gd name="connsiteX4" fmla="*/ 1054172 w 6216722"/>
                <a:gd name="connsiteY4" fmla="*/ 1812925 h 1846313"/>
                <a:gd name="connsiteX5" fmla="*/ 1324047 w 6216722"/>
                <a:gd name="connsiteY5" fmla="*/ 1831975 h 1846313"/>
                <a:gd name="connsiteX6" fmla="*/ 1571697 w 6216722"/>
                <a:gd name="connsiteY6" fmla="*/ 1838325 h 1846313"/>
                <a:gd name="connsiteX7" fmla="*/ 1939997 w 6216722"/>
                <a:gd name="connsiteY7" fmla="*/ 1825625 h 1846313"/>
                <a:gd name="connsiteX8" fmla="*/ 2254322 w 6216722"/>
                <a:gd name="connsiteY8" fmla="*/ 1784350 h 1846313"/>
                <a:gd name="connsiteX9" fmla="*/ 2454347 w 6216722"/>
                <a:gd name="connsiteY9" fmla="*/ 1736725 h 1846313"/>
                <a:gd name="connsiteX10" fmla="*/ 2632147 w 6216722"/>
                <a:gd name="connsiteY10" fmla="*/ 1698625 h 1846313"/>
                <a:gd name="connsiteX11" fmla="*/ 2828997 w 6216722"/>
                <a:gd name="connsiteY11" fmla="*/ 1676400 h 1846313"/>
                <a:gd name="connsiteX12" fmla="*/ 2997272 w 6216722"/>
                <a:gd name="connsiteY12" fmla="*/ 1692275 h 1846313"/>
                <a:gd name="connsiteX13" fmla="*/ 3181422 w 6216722"/>
                <a:gd name="connsiteY13" fmla="*/ 1736725 h 1846313"/>
                <a:gd name="connsiteX14" fmla="*/ 3346522 w 6216722"/>
                <a:gd name="connsiteY14" fmla="*/ 1787525 h 1846313"/>
                <a:gd name="connsiteX15" fmla="*/ 3568772 w 6216722"/>
                <a:gd name="connsiteY15" fmla="*/ 1828800 h 1846313"/>
                <a:gd name="connsiteX16" fmla="*/ 3775147 w 6216722"/>
                <a:gd name="connsiteY16" fmla="*/ 1844675 h 1846313"/>
                <a:gd name="connsiteX17" fmla="*/ 4013272 w 6216722"/>
                <a:gd name="connsiteY17" fmla="*/ 1841500 h 1846313"/>
                <a:gd name="connsiteX18" fmla="*/ 4213297 w 6216722"/>
                <a:gd name="connsiteY18" fmla="*/ 1806575 h 1846313"/>
                <a:gd name="connsiteX19" fmla="*/ 4448247 w 6216722"/>
                <a:gd name="connsiteY19" fmla="*/ 1727200 h 1846313"/>
                <a:gd name="connsiteX20" fmla="*/ 4714947 w 6216722"/>
                <a:gd name="connsiteY20" fmla="*/ 1600200 h 1846313"/>
                <a:gd name="connsiteX21" fmla="*/ 4968947 w 6216722"/>
                <a:gd name="connsiteY21" fmla="*/ 1438275 h 1846313"/>
                <a:gd name="connsiteX22" fmla="*/ 5159447 w 6216722"/>
                <a:gd name="connsiteY22" fmla="*/ 1285875 h 1846313"/>
                <a:gd name="connsiteX23" fmla="*/ 5375347 w 6216722"/>
                <a:gd name="connsiteY23" fmla="*/ 1082675 h 1846313"/>
                <a:gd name="connsiteX24" fmla="*/ 5597597 w 6216722"/>
                <a:gd name="connsiteY24" fmla="*/ 838200 h 1846313"/>
                <a:gd name="connsiteX25" fmla="*/ 5740472 w 6216722"/>
                <a:gd name="connsiteY25" fmla="*/ 669925 h 1846313"/>
                <a:gd name="connsiteX26" fmla="*/ 5905572 w 6216722"/>
                <a:gd name="connsiteY26" fmla="*/ 463550 h 1846313"/>
                <a:gd name="connsiteX27" fmla="*/ 6102422 w 6216722"/>
                <a:gd name="connsiteY27" fmla="*/ 184150 h 1846313"/>
                <a:gd name="connsiteX28" fmla="*/ 6216722 w 6216722"/>
                <a:gd name="connsiteY28" fmla="*/ 0 h 1846313"/>
                <a:gd name="connsiteX0" fmla="*/ 102 w 6216795"/>
                <a:gd name="connsiteY0" fmla="*/ 1293754 h 1846313"/>
                <a:gd name="connsiteX1" fmla="*/ 190788 w 6216795"/>
                <a:gd name="connsiteY1" fmla="*/ 1520600 h 1846313"/>
                <a:gd name="connsiteX2" fmla="*/ 572221 w 6216795"/>
                <a:gd name="connsiteY2" fmla="*/ 1728655 h 1846313"/>
                <a:gd name="connsiteX3" fmla="*/ 778020 w 6216795"/>
                <a:gd name="connsiteY3" fmla="*/ 1774825 h 1846313"/>
                <a:gd name="connsiteX4" fmla="*/ 1054245 w 6216795"/>
                <a:gd name="connsiteY4" fmla="*/ 1812925 h 1846313"/>
                <a:gd name="connsiteX5" fmla="*/ 1324120 w 6216795"/>
                <a:gd name="connsiteY5" fmla="*/ 1831975 h 1846313"/>
                <a:gd name="connsiteX6" fmla="*/ 1571770 w 6216795"/>
                <a:gd name="connsiteY6" fmla="*/ 1838325 h 1846313"/>
                <a:gd name="connsiteX7" fmla="*/ 1940070 w 6216795"/>
                <a:gd name="connsiteY7" fmla="*/ 1825625 h 1846313"/>
                <a:gd name="connsiteX8" fmla="*/ 2254395 w 6216795"/>
                <a:gd name="connsiteY8" fmla="*/ 1784350 h 1846313"/>
                <a:gd name="connsiteX9" fmla="*/ 2454420 w 6216795"/>
                <a:gd name="connsiteY9" fmla="*/ 1736725 h 1846313"/>
                <a:gd name="connsiteX10" fmla="*/ 2632220 w 6216795"/>
                <a:gd name="connsiteY10" fmla="*/ 1698625 h 1846313"/>
                <a:gd name="connsiteX11" fmla="*/ 2829070 w 6216795"/>
                <a:gd name="connsiteY11" fmla="*/ 1676400 h 1846313"/>
                <a:gd name="connsiteX12" fmla="*/ 2997345 w 6216795"/>
                <a:gd name="connsiteY12" fmla="*/ 1692275 h 1846313"/>
                <a:gd name="connsiteX13" fmla="*/ 3181495 w 6216795"/>
                <a:gd name="connsiteY13" fmla="*/ 1736725 h 1846313"/>
                <a:gd name="connsiteX14" fmla="*/ 3346595 w 6216795"/>
                <a:gd name="connsiteY14" fmla="*/ 1787525 h 1846313"/>
                <a:gd name="connsiteX15" fmla="*/ 3568845 w 6216795"/>
                <a:gd name="connsiteY15" fmla="*/ 1828800 h 1846313"/>
                <a:gd name="connsiteX16" fmla="*/ 3775220 w 6216795"/>
                <a:gd name="connsiteY16" fmla="*/ 1844675 h 1846313"/>
                <a:gd name="connsiteX17" fmla="*/ 4013345 w 6216795"/>
                <a:gd name="connsiteY17" fmla="*/ 1841500 h 1846313"/>
                <a:gd name="connsiteX18" fmla="*/ 4213370 w 6216795"/>
                <a:gd name="connsiteY18" fmla="*/ 1806575 h 1846313"/>
                <a:gd name="connsiteX19" fmla="*/ 4448320 w 6216795"/>
                <a:gd name="connsiteY19" fmla="*/ 1727200 h 1846313"/>
                <a:gd name="connsiteX20" fmla="*/ 4715020 w 6216795"/>
                <a:gd name="connsiteY20" fmla="*/ 1600200 h 1846313"/>
                <a:gd name="connsiteX21" fmla="*/ 4969020 w 6216795"/>
                <a:gd name="connsiteY21" fmla="*/ 1438275 h 1846313"/>
                <a:gd name="connsiteX22" fmla="*/ 5159520 w 6216795"/>
                <a:gd name="connsiteY22" fmla="*/ 1285875 h 1846313"/>
                <a:gd name="connsiteX23" fmla="*/ 5375420 w 6216795"/>
                <a:gd name="connsiteY23" fmla="*/ 1082675 h 1846313"/>
                <a:gd name="connsiteX24" fmla="*/ 5597670 w 6216795"/>
                <a:gd name="connsiteY24" fmla="*/ 838200 h 1846313"/>
                <a:gd name="connsiteX25" fmla="*/ 5740545 w 6216795"/>
                <a:gd name="connsiteY25" fmla="*/ 669925 h 1846313"/>
                <a:gd name="connsiteX26" fmla="*/ 5905645 w 6216795"/>
                <a:gd name="connsiteY26" fmla="*/ 463550 h 1846313"/>
                <a:gd name="connsiteX27" fmla="*/ 6102495 w 6216795"/>
                <a:gd name="connsiteY27" fmla="*/ 184150 h 1846313"/>
                <a:gd name="connsiteX28" fmla="*/ 6216795 w 6216795"/>
                <a:gd name="connsiteY28" fmla="*/ 0 h 1846313"/>
                <a:gd name="connsiteX0" fmla="*/ 102 w 6216795"/>
                <a:gd name="connsiteY0" fmla="*/ 1293754 h 1858089"/>
                <a:gd name="connsiteX1" fmla="*/ 190788 w 6216795"/>
                <a:gd name="connsiteY1" fmla="*/ 1520600 h 1858089"/>
                <a:gd name="connsiteX2" fmla="*/ 572221 w 6216795"/>
                <a:gd name="connsiteY2" fmla="*/ 1728655 h 1858089"/>
                <a:gd name="connsiteX3" fmla="*/ 778020 w 6216795"/>
                <a:gd name="connsiteY3" fmla="*/ 1774825 h 1858089"/>
                <a:gd name="connsiteX4" fmla="*/ 1045576 w 6216795"/>
                <a:gd name="connsiteY4" fmla="*/ 1856270 h 1858089"/>
                <a:gd name="connsiteX5" fmla="*/ 1324120 w 6216795"/>
                <a:gd name="connsiteY5" fmla="*/ 1831975 h 1858089"/>
                <a:gd name="connsiteX6" fmla="*/ 1571770 w 6216795"/>
                <a:gd name="connsiteY6" fmla="*/ 1838325 h 1858089"/>
                <a:gd name="connsiteX7" fmla="*/ 1940070 w 6216795"/>
                <a:gd name="connsiteY7" fmla="*/ 1825625 h 1858089"/>
                <a:gd name="connsiteX8" fmla="*/ 2254395 w 6216795"/>
                <a:gd name="connsiteY8" fmla="*/ 1784350 h 1858089"/>
                <a:gd name="connsiteX9" fmla="*/ 2454420 w 6216795"/>
                <a:gd name="connsiteY9" fmla="*/ 1736725 h 1858089"/>
                <a:gd name="connsiteX10" fmla="*/ 2632220 w 6216795"/>
                <a:gd name="connsiteY10" fmla="*/ 1698625 h 1858089"/>
                <a:gd name="connsiteX11" fmla="*/ 2829070 w 6216795"/>
                <a:gd name="connsiteY11" fmla="*/ 1676400 h 1858089"/>
                <a:gd name="connsiteX12" fmla="*/ 2997345 w 6216795"/>
                <a:gd name="connsiteY12" fmla="*/ 1692275 h 1858089"/>
                <a:gd name="connsiteX13" fmla="*/ 3181495 w 6216795"/>
                <a:gd name="connsiteY13" fmla="*/ 1736725 h 1858089"/>
                <a:gd name="connsiteX14" fmla="*/ 3346595 w 6216795"/>
                <a:gd name="connsiteY14" fmla="*/ 1787525 h 1858089"/>
                <a:gd name="connsiteX15" fmla="*/ 3568845 w 6216795"/>
                <a:gd name="connsiteY15" fmla="*/ 1828800 h 1858089"/>
                <a:gd name="connsiteX16" fmla="*/ 3775220 w 6216795"/>
                <a:gd name="connsiteY16" fmla="*/ 1844675 h 1858089"/>
                <a:gd name="connsiteX17" fmla="*/ 4013345 w 6216795"/>
                <a:gd name="connsiteY17" fmla="*/ 1841500 h 1858089"/>
                <a:gd name="connsiteX18" fmla="*/ 4213370 w 6216795"/>
                <a:gd name="connsiteY18" fmla="*/ 1806575 h 1858089"/>
                <a:gd name="connsiteX19" fmla="*/ 4448320 w 6216795"/>
                <a:gd name="connsiteY19" fmla="*/ 1727200 h 1858089"/>
                <a:gd name="connsiteX20" fmla="*/ 4715020 w 6216795"/>
                <a:gd name="connsiteY20" fmla="*/ 1600200 h 1858089"/>
                <a:gd name="connsiteX21" fmla="*/ 4969020 w 6216795"/>
                <a:gd name="connsiteY21" fmla="*/ 1438275 h 1858089"/>
                <a:gd name="connsiteX22" fmla="*/ 5159520 w 6216795"/>
                <a:gd name="connsiteY22" fmla="*/ 1285875 h 1858089"/>
                <a:gd name="connsiteX23" fmla="*/ 5375420 w 6216795"/>
                <a:gd name="connsiteY23" fmla="*/ 1082675 h 1858089"/>
                <a:gd name="connsiteX24" fmla="*/ 5597670 w 6216795"/>
                <a:gd name="connsiteY24" fmla="*/ 838200 h 1858089"/>
                <a:gd name="connsiteX25" fmla="*/ 5740545 w 6216795"/>
                <a:gd name="connsiteY25" fmla="*/ 669925 h 1858089"/>
                <a:gd name="connsiteX26" fmla="*/ 5905645 w 6216795"/>
                <a:gd name="connsiteY26" fmla="*/ 463550 h 1858089"/>
                <a:gd name="connsiteX27" fmla="*/ 6102495 w 6216795"/>
                <a:gd name="connsiteY27" fmla="*/ 184150 h 1858089"/>
                <a:gd name="connsiteX28" fmla="*/ 6216795 w 6216795"/>
                <a:gd name="connsiteY28" fmla="*/ 0 h 1858089"/>
                <a:gd name="connsiteX0" fmla="*/ 102 w 6216795"/>
                <a:gd name="connsiteY0" fmla="*/ 1293754 h 1856650"/>
                <a:gd name="connsiteX1" fmla="*/ 190788 w 6216795"/>
                <a:gd name="connsiteY1" fmla="*/ 1520600 h 1856650"/>
                <a:gd name="connsiteX2" fmla="*/ 572221 w 6216795"/>
                <a:gd name="connsiteY2" fmla="*/ 1728655 h 1856650"/>
                <a:gd name="connsiteX3" fmla="*/ 717338 w 6216795"/>
                <a:gd name="connsiteY3" fmla="*/ 1809500 h 1856650"/>
                <a:gd name="connsiteX4" fmla="*/ 1045576 w 6216795"/>
                <a:gd name="connsiteY4" fmla="*/ 1856270 h 1856650"/>
                <a:gd name="connsiteX5" fmla="*/ 1324120 w 6216795"/>
                <a:gd name="connsiteY5" fmla="*/ 1831975 h 1856650"/>
                <a:gd name="connsiteX6" fmla="*/ 1571770 w 6216795"/>
                <a:gd name="connsiteY6" fmla="*/ 1838325 h 1856650"/>
                <a:gd name="connsiteX7" fmla="*/ 1940070 w 6216795"/>
                <a:gd name="connsiteY7" fmla="*/ 1825625 h 1856650"/>
                <a:gd name="connsiteX8" fmla="*/ 2254395 w 6216795"/>
                <a:gd name="connsiteY8" fmla="*/ 1784350 h 1856650"/>
                <a:gd name="connsiteX9" fmla="*/ 2454420 w 6216795"/>
                <a:gd name="connsiteY9" fmla="*/ 1736725 h 1856650"/>
                <a:gd name="connsiteX10" fmla="*/ 2632220 w 6216795"/>
                <a:gd name="connsiteY10" fmla="*/ 1698625 h 1856650"/>
                <a:gd name="connsiteX11" fmla="*/ 2829070 w 6216795"/>
                <a:gd name="connsiteY11" fmla="*/ 1676400 h 1856650"/>
                <a:gd name="connsiteX12" fmla="*/ 2997345 w 6216795"/>
                <a:gd name="connsiteY12" fmla="*/ 1692275 h 1856650"/>
                <a:gd name="connsiteX13" fmla="*/ 3181495 w 6216795"/>
                <a:gd name="connsiteY13" fmla="*/ 1736725 h 1856650"/>
                <a:gd name="connsiteX14" fmla="*/ 3346595 w 6216795"/>
                <a:gd name="connsiteY14" fmla="*/ 1787525 h 1856650"/>
                <a:gd name="connsiteX15" fmla="*/ 3568845 w 6216795"/>
                <a:gd name="connsiteY15" fmla="*/ 1828800 h 1856650"/>
                <a:gd name="connsiteX16" fmla="*/ 3775220 w 6216795"/>
                <a:gd name="connsiteY16" fmla="*/ 1844675 h 1856650"/>
                <a:gd name="connsiteX17" fmla="*/ 4013345 w 6216795"/>
                <a:gd name="connsiteY17" fmla="*/ 1841500 h 1856650"/>
                <a:gd name="connsiteX18" fmla="*/ 4213370 w 6216795"/>
                <a:gd name="connsiteY18" fmla="*/ 1806575 h 1856650"/>
                <a:gd name="connsiteX19" fmla="*/ 4448320 w 6216795"/>
                <a:gd name="connsiteY19" fmla="*/ 1727200 h 1856650"/>
                <a:gd name="connsiteX20" fmla="*/ 4715020 w 6216795"/>
                <a:gd name="connsiteY20" fmla="*/ 1600200 h 1856650"/>
                <a:gd name="connsiteX21" fmla="*/ 4969020 w 6216795"/>
                <a:gd name="connsiteY21" fmla="*/ 1438275 h 1856650"/>
                <a:gd name="connsiteX22" fmla="*/ 5159520 w 6216795"/>
                <a:gd name="connsiteY22" fmla="*/ 1285875 h 1856650"/>
                <a:gd name="connsiteX23" fmla="*/ 5375420 w 6216795"/>
                <a:gd name="connsiteY23" fmla="*/ 1082675 h 1856650"/>
                <a:gd name="connsiteX24" fmla="*/ 5597670 w 6216795"/>
                <a:gd name="connsiteY24" fmla="*/ 838200 h 1856650"/>
                <a:gd name="connsiteX25" fmla="*/ 5740545 w 6216795"/>
                <a:gd name="connsiteY25" fmla="*/ 669925 h 1856650"/>
                <a:gd name="connsiteX26" fmla="*/ 5905645 w 6216795"/>
                <a:gd name="connsiteY26" fmla="*/ 463550 h 1856650"/>
                <a:gd name="connsiteX27" fmla="*/ 6102495 w 6216795"/>
                <a:gd name="connsiteY27" fmla="*/ 184150 h 1856650"/>
                <a:gd name="connsiteX28" fmla="*/ 6216795 w 6216795"/>
                <a:gd name="connsiteY28" fmla="*/ 0 h 1856650"/>
                <a:gd name="connsiteX0" fmla="*/ 102 w 6216795"/>
                <a:gd name="connsiteY0" fmla="*/ 1293754 h 1856650"/>
                <a:gd name="connsiteX1" fmla="*/ 190788 w 6216795"/>
                <a:gd name="connsiteY1" fmla="*/ 1520600 h 1856650"/>
                <a:gd name="connsiteX2" fmla="*/ 468193 w 6216795"/>
                <a:gd name="connsiteY2" fmla="*/ 1685310 h 1856650"/>
                <a:gd name="connsiteX3" fmla="*/ 717338 w 6216795"/>
                <a:gd name="connsiteY3" fmla="*/ 1809500 h 1856650"/>
                <a:gd name="connsiteX4" fmla="*/ 1045576 w 6216795"/>
                <a:gd name="connsiteY4" fmla="*/ 1856270 h 1856650"/>
                <a:gd name="connsiteX5" fmla="*/ 1324120 w 6216795"/>
                <a:gd name="connsiteY5" fmla="*/ 1831975 h 1856650"/>
                <a:gd name="connsiteX6" fmla="*/ 1571770 w 6216795"/>
                <a:gd name="connsiteY6" fmla="*/ 1838325 h 1856650"/>
                <a:gd name="connsiteX7" fmla="*/ 1940070 w 6216795"/>
                <a:gd name="connsiteY7" fmla="*/ 1825625 h 1856650"/>
                <a:gd name="connsiteX8" fmla="*/ 2254395 w 6216795"/>
                <a:gd name="connsiteY8" fmla="*/ 1784350 h 1856650"/>
                <a:gd name="connsiteX9" fmla="*/ 2454420 w 6216795"/>
                <a:gd name="connsiteY9" fmla="*/ 1736725 h 1856650"/>
                <a:gd name="connsiteX10" fmla="*/ 2632220 w 6216795"/>
                <a:gd name="connsiteY10" fmla="*/ 1698625 h 1856650"/>
                <a:gd name="connsiteX11" fmla="*/ 2829070 w 6216795"/>
                <a:gd name="connsiteY11" fmla="*/ 1676400 h 1856650"/>
                <a:gd name="connsiteX12" fmla="*/ 2997345 w 6216795"/>
                <a:gd name="connsiteY12" fmla="*/ 1692275 h 1856650"/>
                <a:gd name="connsiteX13" fmla="*/ 3181495 w 6216795"/>
                <a:gd name="connsiteY13" fmla="*/ 1736725 h 1856650"/>
                <a:gd name="connsiteX14" fmla="*/ 3346595 w 6216795"/>
                <a:gd name="connsiteY14" fmla="*/ 1787525 h 1856650"/>
                <a:gd name="connsiteX15" fmla="*/ 3568845 w 6216795"/>
                <a:gd name="connsiteY15" fmla="*/ 1828800 h 1856650"/>
                <a:gd name="connsiteX16" fmla="*/ 3775220 w 6216795"/>
                <a:gd name="connsiteY16" fmla="*/ 1844675 h 1856650"/>
                <a:gd name="connsiteX17" fmla="*/ 4013345 w 6216795"/>
                <a:gd name="connsiteY17" fmla="*/ 1841500 h 1856650"/>
                <a:gd name="connsiteX18" fmla="*/ 4213370 w 6216795"/>
                <a:gd name="connsiteY18" fmla="*/ 1806575 h 1856650"/>
                <a:gd name="connsiteX19" fmla="*/ 4448320 w 6216795"/>
                <a:gd name="connsiteY19" fmla="*/ 1727200 h 1856650"/>
                <a:gd name="connsiteX20" fmla="*/ 4715020 w 6216795"/>
                <a:gd name="connsiteY20" fmla="*/ 1600200 h 1856650"/>
                <a:gd name="connsiteX21" fmla="*/ 4969020 w 6216795"/>
                <a:gd name="connsiteY21" fmla="*/ 1438275 h 1856650"/>
                <a:gd name="connsiteX22" fmla="*/ 5159520 w 6216795"/>
                <a:gd name="connsiteY22" fmla="*/ 1285875 h 1856650"/>
                <a:gd name="connsiteX23" fmla="*/ 5375420 w 6216795"/>
                <a:gd name="connsiteY23" fmla="*/ 1082675 h 1856650"/>
                <a:gd name="connsiteX24" fmla="*/ 5597670 w 6216795"/>
                <a:gd name="connsiteY24" fmla="*/ 838200 h 1856650"/>
                <a:gd name="connsiteX25" fmla="*/ 5740545 w 6216795"/>
                <a:gd name="connsiteY25" fmla="*/ 669925 h 1856650"/>
                <a:gd name="connsiteX26" fmla="*/ 5905645 w 6216795"/>
                <a:gd name="connsiteY26" fmla="*/ 463550 h 1856650"/>
                <a:gd name="connsiteX27" fmla="*/ 6102495 w 6216795"/>
                <a:gd name="connsiteY27" fmla="*/ 184150 h 1856650"/>
                <a:gd name="connsiteX28" fmla="*/ 6216795 w 6216795"/>
                <a:gd name="connsiteY28" fmla="*/ 0 h 1856650"/>
                <a:gd name="connsiteX0" fmla="*/ 102 w 6216795"/>
                <a:gd name="connsiteY0" fmla="*/ 1293754 h 1856650"/>
                <a:gd name="connsiteX1" fmla="*/ 190788 w 6216795"/>
                <a:gd name="connsiteY1" fmla="*/ 1520600 h 1856650"/>
                <a:gd name="connsiteX2" fmla="*/ 468193 w 6216795"/>
                <a:gd name="connsiteY2" fmla="*/ 1685310 h 1856650"/>
                <a:gd name="connsiteX3" fmla="*/ 717338 w 6216795"/>
                <a:gd name="connsiteY3" fmla="*/ 1809500 h 1856650"/>
                <a:gd name="connsiteX4" fmla="*/ 1045576 w 6216795"/>
                <a:gd name="connsiteY4" fmla="*/ 1856270 h 1856650"/>
                <a:gd name="connsiteX5" fmla="*/ 1324120 w 6216795"/>
                <a:gd name="connsiteY5" fmla="*/ 1831975 h 1856650"/>
                <a:gd name="connsiteX6" fmla="*/ 1571770 w 6216795"/>
                <a:gd name="connsiteY6" fmla="*/ 1838325 h 1856650"/>
                <a:gd name="connsiteX7" fmla="*/ 1940070 w 6216795"/>
                <a:gd name="connsiteY7" fmla="*/ 1825625 h 1856650"/>
                <a:gd name="connsiteX8" fmla="*/ 2254395 w 6216795"/>
                <a:gd name="connsiteY8" fmla="*/ 1784350 h 1856650"/>
                <a:gd name="connsiteX9" fmla="*/ 2454420 w 6216795"/>
                <a:gd name="connsiteY9" fmla="*/ 1736725 h 1856650"/>
                <a:gd name="connsiteX10" fmla="*/ 2632220 w 6216795"/>
                <a:gd name="connsiteY10" fmla="*/ 1698625 h 1856650"/>
                <a:gd name="connsiteX11" fmla="*/ 2829070 w 6216795"/>
                <a:gd name="connsiteY11" fmla="*/ 1676400 h 1856650"/>
                <a:gd name="connsiteX12" fmla="*/ 2997345 w 6216795"/>
                <a:gd name="connsiteY12" fmla="*/ 1692275 h 1856650"/>
                <a:gd name="connsiteX13" fmla="*/ 3181495 w 6216795"/>
                <a:gd name="connsiteY13" fmla="*/ 1736725 h 1856650"/>
                <a:gd name="connsiteX14" fmla="*/ 3346595 w 6216795"/>
                <a:gd name="connsiteY14" fmla="*/ 1787525 h 1856650"/>
                <a:gd name="connsiteX15" fmla="*/ 3568845 w 6216795"/>
                <a:gd name="connsiteY15" fmla="*/ 1828800 h 1856650"/>
                <a:gd name="connsiteX16" fmla="*/ 3775220 w 6216795"/>
                <a:gd name="connsiteY16" fmla="*/ 1844675 h 1856650"/>
                <a:gd name="connsiteX17" fmla="*/ 4013345 w 6216795"/>
                <a:gd name="connsiteY17" fmla="*/ 1841500 h 1856650"/>
                <a:gd name="connsiteX18" fmla="*/ 4213370 w 6216795"/>
                <a:gd name="connsiteY18" fmla="*/ 1806575 h 1856650"/>
                <a:gd name="connsiteX19" fmla="*/ 4448320 w 6216795"/>
                <a:gd name="connsiteY19" fmla="*/ 1727200 h 1856650"/>
                <a:gd name="connsiteX20" fmla="*/ 4715020 w 6216795"/>
                <a:gd name="connsiteY20" fmla="*/ 1600200 h 1856650"/>
                <a:gd name="connsiteX21" fmla="*/ 4969020 w 6216795"/>
                <a:gd name="connsiteY21" fmla="*/ 1438275 h 1856650"/>
                <a:gd name="connsiteX22" fmla="*/ 5159520 w 6216795"/>
                <a:gd name="connsiteY22" fmla="*/ 1285875 h 1856650"/>
                <a:gd name="connsiteX23" fmla="*/ 5375420 w 6216795"/>
                <a:gd name="connsiteY23" fmla="*/ 1082675 h 1856650"/>
                <a:gd name="connsiteX24" fmla="*/ 5597670 w 6216795"/>
                <a:gd name="connsiteY24" fmla="*/ 838200 h 1856650"/>
                <a:gd name="connsiteX25" fmla="*/ 5740545 w 6216795"/>
                <a:gd name="connsiteY25" fmla="*/ 669925 h 1856650"/>
                <a:gd name="connsiteX26" fmla="*/ 5905645 w 6216795"/>
                <a:gd name="connsiteY26" fmla="*/ 463550 h 1856650"/>
                <a:gd name="connsiteX27" fmla="*/ 6102495 w 6216795"/>
                <a:gd name="connsiteY27" fmla="*/ 184150 h 1856650"/>
                <a:gd name="connsiteX28" fmla="*/ 6216795 w 6216795"/>
                <a:gd name="connsiteY28" fmla="*/ 0 h 1856650"/>
                <a:gd name="connsiteX0" fmla="*/ 102 w 6216795"/>
                <a:gd name="connsiteY0" fmla="*/ 1293754 h 1856650"/>
                <a:gd name="connsiteX1" fmla="*/ 190788 w 6216795"/>
                <a:gd name="connsiteY1" fmla="*/ 1520600 h 1856650"/>
                <a:gd name="connsiteX2" fmla="*/ 468193 w 6216795"/>
                <a:gd name="connsiteY2" fmla="*/ 1685310 h 1856650"/>
                <a:gd name="connsiteX3" fmla="*/ 717338 w 6216795"/>
                <a:gd name="connsiteY3" fmla="*/ 1809500 h 1856650"/>
                <a:gd name="connsiteX4" fmla="*/ 1045576 w 6216795"/>
                <a:gd name="connsiteY4" fmla="*/ 1856270 h 1856650"/>
                <a:gd name="connsiteX5" fmla="*/ 1324120 w 6216795"/>
                <a:gd name="connsiteY5" fmla="*/ 1831975 h 1856650"/>
                <a:gd name="connsiteX6" fmla="*/ 1571770 w 6216795"/>
                <a:gd name="connsiteY6" fmla="*/ 1838325 h 1856650"/>
                <a:gd name="connsiteX7" fmla="*/ 1940070 w 6216795"/>
                <a:gd name="connsiteY7" fmla="*/ 1825625 h 1856650"/>
                <a:gd name="connsiteX8" fmla="*/ 2254395 w 6216795"/>
                <a:gd name="connsiteY8" fmla="*/ 1784350 h 1856650"/>
                <a:gd name="connsiteX9" fmla="*/ 2454420 w 6216795"/>
                <a:gd name="connsiteY9" fmla="*/ 1736725 h 1856650"/>
                <a:gd name="connsiteX10" fmla="*/ 2632220 w 6216795"/>
                <a:gd name="connsiteY10" fmla="*/ 1698625 h 1856650"/>
                <a:gd name="connsiteX11" fmla="*/ 2829070 w 6216795"/>
                <a:gd name="connsiteY11" fmla="*/ 1676400 h 1856650"/>
                <a:gd name="connsiteX12" fmla="*/ 2997345 w 6216795"/>
                <a:gd name="connsiteY12" fmla="*/ 1692275 h 1856650"/>
                <a:gd name="connsiteX13" fmla="*/ 3181495 w 6216795"/>
                <a:gd name="connsiteY13" fmla="*/ 1736725 h 1856650"/>
                <a:gd name="connsiteX14" fmla="*/ 3346595 w 6216795"/>
                <a:gd name="connsiteY14" fmla="*/ 1787525 h 1856650"/>
                <a:gd name="connsiteX15" fmla="*/ 3568845 w 6216795"/>
                <a:gd name="connsiteY15" fmla="*/ 1828800 h 1856650"/>
                <a:gd name="connsiteX16" fmla="*/ 3775220 w 6216795"/>
                <a:gd name="connsiteY16" fmla="*/ 1844675 h 1856650"/>
                <a:gd name="connsiteX17" fmla="*/ 4013345 w 6216795"/>
                <a:gd name="connsiteY17" fmla="*/ 1841500 h 1856650"/>
                <a:gd name="connsiteX18" fmla="*/ 4213370 w 6216795"/>
                <a:gd name="connsiteY18" fmla="*/ 1806575 h 1856650"/>
                <a:gd name="connsiteX19" fmla="*/ 4448320 w 6216795"/>
                <a:gd name="connsiteY19" fmla="*/ 1727200 h 1856650"/>
                <a:gd name="connsiteX20" fmla="*/ 4715020 w 6216795"/>
                <a:gd name="connsiteY20" fmla="*/ 1600200 h 1856650"/>
                <a:gd name="connsiteX21" fmla="*/ 4969020 w 6216795"/>
                <a:gd name="connsiteY21" fmla="*/ 1438275 h 1856650"/>
                <a:gd name="connsiteX22" fmla="*/ 5159520 w 6216795"/>
                <a:gd name="connsiteY22" fmla="*/ 1285875 h 1856650"/>
                <a:gd name="connsiteX23" fmla="*/ 5375420 w 6216795"/>
                <a:gd name="connsiteY23" fmla="*/ 1082675 h 1856650"/>
                <a:gd name="connsiteX24" fmla="*/ 5597670 w 6216795"/>
                <a:gd name="connsiteY24" fmla="*/ 838200 h 1856650"/>
                <a:gd name="connsiteX25" fmla="*/ 5740545 w 6216795"/>
                <a:gd name="connsiteY25" fmla="*/ 669925 h 1856650"/>
                <a:gd name="connsiteX26" fmla="*/ 5905645 w 6216795"/>
                <a:gd name="connsiteY26" fmla="*/ 463550 h 1856650"/>
                <a:gd name="connsiteX27" fmla="*/ 6102495 w 6216795"/>
                <a:gd name="connsiteY27" fmla="*/ 184150 h 1856650"/>
                <a:gd name="connsiteX28" fmla="*/ 6216795 w 6216795"/>
                <a:gd name="connsiteY28" fmla="*/ 0 h 1856650"/>
                <a:gd name="connsiteX0" fmla="*/ 102 w 6216795"/>
                <a:gd name="connsiteY0" fmla="*/ 1293754 h 1867644"/>
                <a:gd name="connsiteX1" fmla="*/ 190788 w 6216795"/>
                <a:gd name="connsiteY1" fmla="*/ 1520600 h 1867644"/>
                <a:gd name="connsiteX2" fmla="*/ 468193 w 6216795"/>
                <a:gd name="connsiteY2" fmla="*/ 1685310 h 1867644"/>
                <a:gd name="connsiteX3" fmla="*/ 717338 w 6216795"/>
                <a:gd name="connsiteY3" fmla="*/ 1809500 h 1867644"/>
                <a:gd name="connsiteX4" fmla="*/ 1045576 w 6216795"/>
                <a:gd name="connsiteY4" fmla="*/ 1856270 h 1867644"/>
                <a:gd name="connsiteX5" fmla="*/ 1324120 w 6216795"/>
                <a:gd name="connsiteY5" fmla="*/ 1866651 h 1867644"/>
                <a:gd name="connsiteX6" fmla="*/ 1571770 w 6216795"/>
                <a:gd name="connsiteY6" fmla="*/ 1838325 h 1867644"/>
                <a:gd name="connsiteX7" fmla="*/ 1940070 w 6216795"/>
                <a:gd name="connsiteY7" fmla="*/ 1825625 h 1867644"/>
                <a:gd name="connsiteX8" fmla="*/ 2254395 w 6216795"/>
                <a:gd name="connsiteY8" fmla="*/ 1784350 h 1867644"/>
                <a:gd name="connsiteX9" fmla="*/ 2454420 w 6216795"/>
                <a:gd name="connsiteY9" fmla="*/ 1736725 h 1867644"/>
                <a:gd name="connsiteX10" fmla="*/ 2632220 w 6216795"/>
                <a:gd name="connsiteY10" fmla="*/ 1698625 h 1867644"/>
                <a:gd name="connsiteX11" fmla="*/ 2829070 w 6216795"/>
                <a:gd name="connsiteY11" fmla="*/ 1676400 h 1867644"/>
                <a:gd name="connsiteX12" fmla="*/ 2997345 w 6216795"/>
                <a:gd name="connsiteY12" fmla="*/ 1692275 h 1867644"/>
                <a:gd name="connsiteX13" fmla="*/ 3181495 w 6216795"/>
                <a:gd name="connsiteY13" fmla="*/ 1736725 h 1867644"/>
                <a:gd name="connsiteX14" fmla="*/ 3346595 w 6216795"/>
                <a:gd name="connsiteY14" fmla="*/ 1787525 h 1867644"/>
                <a:gd name="connsiteX15" fmla="*/ 3568845 w 6216795"/>
                <a:gd name="connsiteY15" fmla="*/ 1828800 h 1867644"/>
                <a:gd name="connsiteX16" fmla="*/ 3775220 w 6216795"/>
                <a:gd name="connsiteY16" fmla="*/ 1844675 h 1867644"/>
                <a:gd name="connsiteX17" fmla="*/ 4013345 w 6216795"/>
                <a:gd name="connsiteY17" fmla="*/ 1841500 h 1867644"/>
                <a:gd name="connsiteX18" fmla="*/ 4213370 w 6216795"/>
                <a:gd name="connsiteY18" fmla="*/ 1806575 h 1867644"/>
                <a:gd name="connsiteX19" fmla="*/ 4448320 w 6216795"/>
                <a:gd name="connsiteY19" fmla="*/ 1727200 h 1867644"/>
                <a:gd name="connsiteX20" fmla="*/ 4715020 w 6216795"/>
                <a:gd name="connsiteY20" fmla="*/ 1600200 h 1867644"/>
                <a:gd name="connsiteX21" fmla="*/ 4969020 w 6216795"/>
                <a:gd name="connsiteY21" fmla="*/ 1438275 h 1867644"/>
                <a:gd name="connsiteX22" fmla="*/ 5159520 w 6216795"/>
                <a:gd name="connsiteY22" fmla="*/ 1285875 h 1867644"/>
                <a:gd name="connsiteX23" fmla="*/ 5375420 w 6216795"/>
                <a:gd name="connsiteY23" fmla="*/ 1082675 h 1867644"/>
                <a:gd name="connsiteX24" fmla="*/ 5597670 w 6216795"/>
                <a:gd name="connsiteY24" fmla="*/ 838200 h 1867644"/>
                <a:gd name="connsiteX25" fmla="*/ 5740545 w 6216795"/>
                <a:gd name="connsiteY25" fmla="*/ 669925 h 1867644"/>
                <a:gd name="connsiteX26" fmla="*/ 5905645 w 6216795"/>
                <a:gd name="connsiteY26" fmla="*/ 463550 h 1867644"/>
                <a:gd name="connsiteX27" fmla="*/ 6102495 w 6216795"/>
                <a:gd name="connsiteY27" fmla="*/ 184150 h 1867644"/>
                <a:gd name="connsiteX28" fmla="*/ 6216795 w 6216795"/>
                <a:gd name="connsiteY28" fmla="*/ 0 h 1867644"/>
                <a:gd name="connsiteX0" fmla="*/ 102 w 6216795"/>
                <a:gd name="connsiteY0" fmla="*/ 1293754 h 1868567"/>
                <a:gd name="connsiteX1" fmla="*/ 190788 w 6216795"/>
                <a:gd name="connsiteY1" fmla="*/ 1520600 h 1868567"/>
                <a:gd name="connsiteX2" fmla="*/ 468193 w 6216795"/>
                <a:gd name="connsiteY2" fmla="*/ 1685310 h 1868567"/>
                <a:gd name="connsiteX3" fmla="*/ 717338 w 6216795"/>
                <a:gd name="connsiteY3" fmla="*/ 1809500 h 1868567"/>
                <a:gd name="connsiteX4" fmla="*/ 1045576 w 6216795"/>
                <a:gd name="connsiteY4" fmla="*/ 1856270 h 1868567"/>
                <a:gd name="connsiteX5" fmla="*/ 1324120 w 6216795"/>
                <a:gd name="connsiteY5" fmla="*/ 1866651 h 1868567"/>
                <a:gd name="connsiteX6" fmla="*/ 1649789 w 6216795"/>
                <a:gd name="connsiteY6" fmla="*/ 1864332 h 1868567"/>
                <a:gd name="connsiteX7" fmla="*/ 1940070 w 6216795"/>
                <a:gd name="connsiteY7" fmla="*/ 1825625 h 1868567"/>
                <a:gd name="connsiteX8" fmla="*/ 2254395 w 6216795"/>
                <a:gd name="connsiteY8" fmla="*/ 1784350 h 1868567"/>
                <a:gd name="connsiteX9" fmla="*/ 2454420 w 6216795"/>
                <a:gd name="connsiteY9" fmla="*/ 1736725 h 1868567"/>
                <a:gd name="connsiteX10" fmla="*/ 2632220 w 6216795"/>
                <a:gd name="connsiteY10" fmla="*/ 1698625 h 1868567"/>
                <a:gd name="connsiteX11" fmla="*/ 2829070 w 6216795"/>
                <a:gd name="connsiteY11" fmla="*/ 1676400 h 1868567"/>
                <a:gd name="connsiteX12" fmla="*/ 2997345 w 6216795"/>
                <a:gd name="connsiteY12" fmla="*/ 1692275 h 1868567"/>
                <a:gd name="connsiteX13" fmla="*/ 3181495 w 6216795"/>
                <a:gd name="connsiteY13" fmla="*/ 1736725 h 1868567"/>
                <a:gd name="connsiteX14" fmla="*/ 3346595 w 6216795"/>
                <a:gd name="connsiteY14" fmla="*/ 1787525 h 1868567"/>
                <a:gd name="connsiteX15" fmla="*/ 3568845 w 6216795"/>
                <a:gd name="connsiteY15" fmla="*/ 1828800 h 1868567"/>
                <a:gd name="connsiteX16" fmla="*/ 3775220 w 6216795"/>
                <a:gd name="connsiteY16" fmla="*/ 1844675 h 1868567"/>
                <a:gd name="connsiteX17" fmla="*/ 4013345 w 6216795"/>
                <a:gd name="connsiteY17" fmla="*/ 1841500 h 1868567"/>
                <a:gd name="connsiteX18" fmla="*/ 4213370 w 6216795"/>
                <a:gd name="connsiteY18" fmla="*/ 1806575 h 1868567"/>
                <a:gd name="connsiteX19" fmla="*/ 4448320 w 6216795"/>
                <a:gd name="connsiteY19" fmla="*/ 1727200 h 1868567"/>
                <a:gd name="connsiteX20" fmla="*/ 4715020 w 6216795"/>
                <a:gd name="connsiteY20" fmla="*/ 1600200 h 1868567"/>
                <a:gd name="connsiteX21" fmla="*/ 4969020 w 6216795"/>
                <a:gd name="connsiteY21" fmla="*/ 1438275 h 1868567"/>
                <a:gd name="connsiteX22" fmla="*/ 5159520 w 6216795"/>
                <a:gd name="connsiteY22" fmla="*/ 1285875 h 1868567"/>
                <a:gd name="connsiteX23" fmla="*/ 5375420 w 6216795"/>
                <a:gd name="connsiteY23" fmla="*/ 1082675 h 1868567"/>
                <a:gd name="connsiteX24" fmla="*/ 5597670 w 6216795"/>
                <a:gd name="connsiteY24" fmla="*/ 838200 h 1868567"/>
                <a:gd name="connsiteX25" fmla="*/ 5740545 w 6216795"/>
                <a:gd name="connsiteY25" fmla="*/ 669925 h 1868567"/>
                <a:gd name="connsiteX26" fmla="*/ 5905645 w 6216795"/>
                <a:gd name="connsiteY26" fmla="*/ 463550 h 1868567"/>
                <a:gd name="connsiteX27" fmla="*/ 6102495 w 6216795"/>
                <a:gd name="connsiteY27" fmla="*/ 184150 h 1868567"/>
                <a:gd name="connsiteX28" fmla="*/ 6216795 w 6216795"/>
                <a:gd name="connsiteY28" fmla="*/ 0 h 1868567"/>
                <a:gd name="connsiteX0" fmla="*/ 102 w 6216795"/>
                <a:gd name="connsiteY0" fmla="*/ 1293754 h 1868567"/>
                <a:gd name="connsiteX1" fmla="*/ 190788 w 6216795"/>
                <a:gd name="connsiteY1" fmla="*/ 1520600 h 1868567"/>
                <a:gd name="connsiteX2" fmla="*/ 468193 w 6216795"/>
                <a:gd name="connsiteY2" fmla="*/ 1685310 h 1868567"/>
                <a:gd name="connsiteX3" fmla="*/ 717338 w 6216795"/>
                <a:gd name="connsiteY3" fmla="*/ 1809500 h 1868567"/>
                <a:gd name="connsiteX4" fmla="*/ 1045576 w 6216795"/>
                <a:gd name="connsiteY4" fmla="*/ 1856270 h 1868567"/>
                <a:gd name="connsiteX5" fmla="*/ 1324120 w 6216795"/>
                <a:gd name="connsiteY5" fmla="*/ 1866651 h 1868567"/>
                <a:gd name="connsiteX6" fmla="*/ 1649789 w 6216795"/>
                <a:gd name="connsiteY6" fmla="*/ 1864332 h 1868567"/>
                <a:gd name="connsiteX7" fmla="*/ 1940070 w 6216795"/>
                <a:gd name="connsiteY7" fmla="*/ 1825625 h 1868567"/>
                <a:gd name="connsiteX8" fmla="*/ 2254395 w 6216795"/>
                <a:gd name="connsiteY8" fmla="*/ 1784350 h 1868567"/>
                <a:gd name="connsiteX9" fmla="*/ 2454420 w 6216795"/>
                <a:gd name="connsiteY9" fmla="*/ 1736725 h 1868567"/>
                <a:gd name="connsiteX10" fmla="*/ 2632220 w 6216795"/>
                <a:gd name="connsiteY10" fmla="*/ 1698625 h 1868567"/>
                <a:gd name="connsiteX11" fmla="*/ 2829070 w 6216795"/>
                <a:gd name="connsiteY11" fmla="*/ 1676400 h 1868567"/>
                <a:gd name="connsiteX12" fmla="*/ 2997345 w 6216795"/>
                <a:gd name="connsiteY12" fmla="*/ 1692275 h 1868567"/>
                <a:gd name="connsiteX13" fmla="*/ 3181495 w 6216795"/>
                <a:gd name="connsiteY13" fmla="*/ 1736725 h 1868567"/>
                <a:gd name="connsiteX14" fmla="*/ 3346595 w 6216795"/>
                <a:gd name="connsiteY14" fmla="*/ 1787525 h 1868567"/>
                <a:gd name="connsiteX15" fmla="*/ 3568845 w 6216795"/>
                <a:gd name="connsiteY15" fmla="*/ 1828800 h 1868567"/>
                <a:gd name="connsiteX16" fmla="*/ 3775220 w 6216795"/>
                <a:gd name="connsiteY16" fmla="*/ 1844675 h 1868567"/>
                <a:gd name="connsiteX17" fmla="*/ 4013345 w 6216795"/>
                <a:gd name="connsiteY17" fmla="*/ 1841500 h 1868567"/>
                <a:gd name="connsiteX18" fmla="*/ 4213370 w 6216795"/>
                <a:gd name="connsiteY18" fmla="*/ 1806575 h 1868567"/>
                <a:gd name="connsiteX19" fmla="*/ 4448320 w 6216795"/>
                <a:gd name="connsiteY19" fmla="*/ 1727200 h 1868567"/>
                <a:gd name="connsiteX20" fmla="*/ 4715020 w 6216795"/>
                <a:gd name="connsiteY20" fmla="*/ 1600200 h 1868567"/>
                <a:gd name="connsiteX21" fmla="*/ 4969020 w 6216795"/>
                <a:gd name="connsiteY21" fmla="*/ 1438275 h 1868567"/>
                <a:gd name="connsiteX22" fmla="*/ 5159520 w 6216795"/>
                <a:gd name="connsiteY22" fmla="*/ 1285875 h 1868567"/>
                <a:gd name="connsiteX23" fmla="*/ 5375420 w 6216795"/>
                <a:gd name="connsiteY23" fmla="*/ 1082675 h 1868567"/>
                <a:gd name="connsiteX24" fmla="*/ 5597670 w 6216795"/>
                <a:gd name="connsiteY24" fmla="*/ 838200 h 1868567"/>
                <a:gd name="connsiteX25" fmla="*/ 5740545 w 6216795"/>
                <a:gd name="connsiteY25" fmla="*/ 669925 h 1868567"/>
                <a:gd name="connsiteX26" fmla="*/ 5905645 w 6216795"/>
                <a:gd name="connsiteY26" fmla="*/ 463550 h 1868567"/>
                <a:gd name="connsiteX27" fmla="*/ 6102495 w 6216795"/>
                <a:gd name="connsiteY27" fmla="*/ 184150 h 1868567"/>
                <a:gd name="connsiteX28" fmla="*/ 6216795 w 6216795"/>
                <a:gd name="connsiteY28" fmla="*/ 0 h 1868567"/>
                <a:gd name="connsiteX0" fmla="*/ 19 w 6282767"/>
                <a:gd name="connsiteY0" fmla="*/ 1243711 h 1868567"/>
                <a:gd name="connsiteX1" fmla="*/ 256760 w 6282767"/>
                <a:gd name="connsiteY1" fmla="*/ 1520600 h 1868567"/>
                <a:gd name="connsiteX2" fmla="*/ 534165 w 6282767"/>
                <a:gd name="connsiteY2" fmla="*/ 1685310 h 1868567"/>
                <a:gd name="connsiteX3" fmla="*/ 783310 w 6282767"/>
                <a:gd name="connsiteY3" fmla="*/ 1809500 h 1868567"/>
                <a:gd name="connsiteX4" fmla="*/ 1111548 w 6282767"/>
                <a:gd name="connsiteY4" fmla="*/ 1856270 h 1868567"/>
                <a:gd name="connsiteX5" fmla="*/ 1390092 w 6282767"/>
                <a:gd name="connsiteY5" fmla="*/ 1866651 h 1868567"/>
                <a:gd name="connsiteX6" fmla="*/ 1715761 w 6282767"/>
                <a:gd name="connsiteY6" fmla="*/ 1864332 h 1868567"/>
                <a:gd name="connsiteX7" fmla="*/ 2006042 w 6282767"/>
                <a:gd name="connsiteY7" fmla="*/ 1825625 h 1868567"/>
                <a:gd name="connsiteX8" fmla="*/ 2320367 w 6282767"/>
                <a:gd name="connsiteY8" fmla="*/ 1784350 h 1868567"/>
                <a:gd name="connsiteX9" fmla="*/ 2520392 w 6282767"/>
                <a:gd name="connsiteY9" fmla="*/ 1736725 h 1868567"/>
                <a:gd name="connsiteX10" fmla="*/ 2698192 w 6282767"/>
                <a:gd name="connsiteY10" fmla="*/ 1698625 h 1868567"/>
                <a:gd name="connsiteX11" fmla="*/ 2895042 w 6282767"/>
                <a:gd name="connsiteY11" fmla="*/ 1676400 h 1868567"/>
                <a:gd name="connsiteX12" fmla="*/ 3063317 w 6282767"/>
                <a:gd name="connsiteY12" fmla="*/ 1692275 h 1868567"/>
                <a:gd name="connsiteX13" fmla="*/ 3247467 w 6282767"/>
                <a:gd name="connsiteY13" fmla="*/ 1736725 h 1868567"/>
                <a:gd name="connsiteX14" fmla="*/ 3412567 w 6282767"/>
                <a:gd name="connsiteY14" fmla="*/ 1787525 h 1868567"/>
                <a:gd name="connsiteX15" fmla="*/ 3634817 w 6282767"/>
                <a:gd name="connsiteY15" fmla="*/ 1828800 h 1868567"/>
                <a:gd name="connsiteX16" fmla="*/ 3841192 w 6282767"/>
                <a:gd name="connsiteY16" fmla="*/ 1844675 h 1868567"/>
                <a:gd name="connsiteX17" fmla="*/ 4079317 w 6282767"/>
                <a:gd name="connsiteY17" fmla="*/ 1841500 h 1868567"/>
                <a:gd name="connsiteX18" fmla="*/ 4279342 w 6282767"/>
                <a:gd name="connsiteY18" fmla="*/ 1806575 h 1868567"/>
                <a:gd name="connsiteX19" fmla="*/ 4514292 w 6282767"/>
                <a:gd name="connsiteY19" fmla="*/ 1727200 h 1868567"/>
                <a:gd name="connsiteX20" fmla="*/ 4780992 w 6282767"/>
                <a:gd name="connsiteY20" fmla="*/ 1600200 h 1868567"/>
                <a:gd name="connsiteX21" fmla="*/ 5034992 w 6282767"/>
                <a:gd name="connsiteY21" fmla="*/ 1438275 h 1868567"/>
                <a:gd name="connsiteX22" fmla="*/ 5225492 w 6282767"/>
                <a:gd name="connsiteY22" fmla="*/ 1285875 h 1868567"/>
                <a:gd name="connsiteX23" fmla="*/ 5441392 w 6282767"/>
                <a:gd name="connsiteY23" fmla="*/ 1082675 h 1868567"/>
                <a:gd name="connsiteX24" fmla="*/ 5663642 w 6282767"/>
                <a:gd name="connsiteY24" fmla="*/ 838200 h 1868567"/>
                <a:gd name="connsiteX25" fmla="*/ 5806517 w 6282767"/>
                <a:gd name="connsiteY25" fmla="*/ 669925 h 1868567"/>
                <a:gd name="connsiteX26" fmla="*/ 5971617 w 6282767"/>
                <a:gd name="connsiteY26" fmla="*/ 463550 h 1868567"/>
                <a:gd name="connsiteX27" fmla="*/ 6168467 w 6282767"/>
                <a:gd name="connsiteY27" fmla="*/ 184150 h 1868567"/>
                <a:gd name="connsiteX28" fmla="*/ 6282767 w 6282767"/>
                <a:gd name="connsiteY28" fmla="*/ 0 h 1868567"/>
                <a:gd name="connsiteX0" fmla="*/ 202 w 6206886"/>
                <a:gd name="connsiteY0" fmla="*/ 1319775 h 1868567"/>
                <a:gd name="connsiteX1" fmla="*/ 180879 w 6206886"/>
                <a:gd name="connsiteY1" fmla="*/ 1520600 h 1868567"/>
                <a:gd name="connsiteX2" fmla="*/ 458284 w 6206886"/>
                <a:gd name="connsiteY2" fmla="*/ 1685310 h 1868567"/>
                <a:gd name="connsiteX3" fmla="*/ 707429 w 6206886"/>
                <a:gd name="connsiteY3" fmla="*/ 1809500 h 1868567"/>
                <a:gd name="connsiteX4" fmla="*/ 1035667 w 6206886"/>
                <a:gd name="connsiteY4" fmla="*/ 1856270 h 1868567"/>
                <a:gd name="connsiteX5" fmla="*/ 1314211 w 6206886"/>
                <a:gd name="connsiteY5" fmla="*/ 1866651 h 1868567"/>
                <a:gd name="connsiteX6" fmla="*/ 1639880 w 6206886"/>
                <a:gd name="connsiteY6" fmla="*/ 1864332 h 1868567"/>
                <a:gd name="connsiteX7" fmla="*/ 1930161 w 6206886"/>
                <a:gd name="connsiteY7" fmla="*/ 1825625 h 1868567"/>
                <a:gd name="connsiteX8" fmla="*/ 2244486 w 6206886"/>
                <a:gd name="connsiteY8" fmla="*/ 1784350 h 1868567"/>
                <a:gd name="connsiteX9" fmla="*/ 2444511 w 6206886"/>
                <a:gd name="connsiteY9" fmla="*/ 1736725 h 1868567"/>
                <a:gd name="connsiteX10" fmla="*/ 2622311 w 6206886"/>
                <a:gd name="connsiteY10" fmla="*/ 1698625 h 1868567"/>
                <a:gd name="connsiteX11" fmla="*/ 2819161 w 6206886"/>
                <a:gd name="connsiteY11" fmla="*/ 1676400 h 1868567"/>
                <a:gd name="connsiteX12" fmla="*/ 2987436 w 6206886"/>
                <a:gd name="connsiteY12" fmla="*/ 1692275 h 1868567"/>
                <a:gd name="connsiteX13" fmla="*/ 3171586 w 6206886"/>
                <a:gd name="connsiteY13" fmla="*/ 1736725 h 1868567"/>
                <a:gd name="connsiteX14" fmla="*/ 3336686 w 6206886"/>
                <a:gd name="connsiteY14" fmla="*/ 1787525 h 1868567"/>
                <a:gd name="connsiteX15" fmla="*/ 3558936 w 6206886"/>
                <a:gd name="connsiteY15" fmla="*/ 1828800 h 1868567"/>
                <a:gd name="connsiteX16" fmla="*/ 3765311 w 6206886"/>
                <a:gd name="connsiteY16" fmla="*/ 1844675 h 1868567"/>
                <a:gd name="connsiteX17" fmla="*/ 4003436 w 6206886"/>
                <a:gd name="connsiteY17" fmla="*/ 1841500 h 1868567"/>
                <a:gd name="connsiteX18" fmla="*/ 4203461 w 6206886"/>
                <a:gd name="connsiteY18" fmla="*/ 1806575 h 1868567"/>
                <a:gd name="connsiteX19" fmla="*/ 4438411 w 6206886"/>
                <a:gd name="connsiteY19" fmla="*/ 1727200 h 1868567"/>
                <a:gd name="connsiteX20" fmla="*/ 4705111 w 6206886"/>
                <a:gd name="connsiteY20" fmla="*/ 1600200 h 1868567"/>
                <a:gd name="connsiteX21" fmla="*/ 4959111 w 6206886"/>
                <a:gd name="connsiteY21" fmla="*/ 1438275 h 1868567"/>
                <a:gd name="connsiteX22" fmla="*/ 5149611 w 6206886"/>
                <a:gd name="connsiteY22" fmla="*/ 1285875 h 1868567"/>
                <a:gd name="connsiteX23" fmla="*/ 5365511 w 6206886"/>
                <a:gd name="connsiteY23" fmla="*/ 1082675 h 1868567"/>
                <a:gd name="connsiteX24" fmla="*/ 5587761 w 6206886"/>
                <a:gd name="connsiteY24" fmla="*/ 838200 h 1868567"/>
                <a:gd name="connsiteX25" fmla="*/ 5730636 w 6206886"/>
                <a:gd name="connsiteY25" fmla="*/ 669925 h 1868567"/>
                <a:gd name="connsiteX26" fmla="*/ 5895736 w 6206886"/>
                <a:gd name="connsiteY26" fmla="*/ 463550 h 1868567"/>
                <a:gd name="connsiteX27" fmla="*/ 6092586 w 6206886"/>
                <a:gd name="connsiteY27" fmla="*/ 184150 h 1868567"/>
                <a:gd name="connsiteX28" fmla="*/ 6206886 w 6206886"/>
                <a:gd name="connsiteY28" fmla="*/ 0 h 1868567"/>
                <a:gd name="connsiteX0" fmla="*/ 51 w 6232758"/>
                <a:gd name="connsiteY0" fmla="*/ 1309766 h 1868567"/>
                <a:gd name="connsiteX1" fmla="*/ 206751 w 6232758"/>
                <a:gd name="connsiteY1" fmla="*/ 1520600 h 1868567"/>
                <a:gd name="connsiteX2" fmla="*/ 484156 w 6232758"/>
                <a:gd name="connsiteY2" fmla="*/ 1685310 h 1868567"/>
                <a:gd name="connsiteX3" fmla="*/ 733301 w 6232758"/>
                <a:gd name="connsiteY3" fmla="*/ 1809500 h 1868567"/>
                <a:gd name="connsiteX4" fmla="*/ 1061539 w 6232758"/>
                <a:gd name="connsiteY4" fmla="*/ 1856270 h 1868567"/>
                <a:gd name="connsiteX5" fmla="*/ 1340083 w 6232758"/>
                <a:gd name="connsiteY5" fmla="*/ 1866651 h 1868567"/>
                <a:gd name="connsiteX6" fmla="*/ 1665752 w 6232758"/>
                <a:gd name="connsiteY6" fmla="*/ 1864332 h 1868567"/>
                <a:gd name="connsiteX7" fmla="*/ 1956033 w 6232758"/>
                <a:gd name="connsiteY7" fmla="*/ 1825625 h 1868567"/>
                <a:gd name="connsiteX8" fmla="*/ 2270358 w 6232758"/>
                <a:gd name="connsiteY8" fmla="*/ 1784350 h 1868567"/>
                <a:gd name="connsiteX9" fmla="*/ 2470383 w 6232758"/>
                <a:gd name="connsiteY9" fmla="*/ 1736725 h 1868567"/>
                <a:gd name="connsiteX10" fmla="*/ 2648183 w 6232758"/>
                <a:gd name="connsiteY10" fmla="*/ 1698625 h 1868567"/>
                <a:gd name="connsiteX11" fmla="*/ 2845033 w 6232758"/>
                <a:gd name="connsiteY11" fmla="*/ 1676400 h 1868567"/>
                <a:gd name="connsiteX12" fmla="*/ 3013308 w 6232758"/>
                <a:gd name="connsiteY12" fmla="*/ 1692275 h 1868567"/>
                <a:gd name="connsiteX13" fmla="*/ 3197458 w 6232758"/>
                <a:gd name="connsiteY13" fmla="*/ 1736725 h 1868567"/>
                <a:gd name="connsiteX14" fmla="*/ 3362558 w 6232758"/>
                <a:gd name="connsiteY14" fmla="*/ 1787525 h 1868567"/>
                <a:gd name="connsiteX15" fmla="*/ 3584808 w 6232758"/>
                <a:gd name="connsiteY15" fmla="*/ 1828800 h 1868567"/>
                <a:gd name="connsiteX16" fmla="*/ 3791183 w 6232758"/>
                <a:gd name="connsiteY16" fmla="*/ 1844675 h 1868567"/>
                <a:gd name="connsiteX17" fmla="*/ 4029308 w 6232758"/>
                <a:gd name="connsiteY17" fmla="*/ 1841500 h 1868567"/>
                <a:gd name="connsiteX18" fmla="*/ 4229333 w 6232758"/>
                <a:gd name="connsiteY18" fmla="*/ 1806575 h 1868567"/>
                <a:gd name="connsiteX19" fmla="*/ 4464283 w 6232758"/>
                <a:gd name="connsiteY19" fmla="*/ 1727200 h 1868567"/>
                <a:gd name="connsiteX20" fmla="*/ 4730983 w 6232758"/>
                <a:gd name="connsiteY20" fmla="*/ 1600200 h 1868567"/>
                <a:gd name="connsiteX21" fmla="*/ 4984983 w 6232758"/>
                <a:gd name="connsiteY21" fmla="*/ 1438275 h 1868567"/>
                <a:gd name="connsiteX22" fmla="*/ 5175483 w 6232758"/>
                <a:gd name="connsiteY22" fmla="*/ 1285875 h 1868567"/>
                <a:gd name="connsiteX23" fmla="*/ 5391383 w 6232758"/>
                <a:gd name="connsiteY23" fmla="*/ 1082675 h 1868567"/>
                <a:gd name="connsiteX24" fmla="*/ 5613633 w 6232758"/>
                <a:gd name="connsiteY24" fmla="*/ 838200 h 1868567"/>
                <a:gd name="connsiteX25" fmla="*/ 5756508 w 6232758"/>
                <a:gd name="connsiteY25" fmla="*/ 669925 h 1868567"/>
                <a:gd name="connsiteX26" fmla="*/ 5921608 w 6232758"/>
                <a:gd name="connsiteY26" fmla="*/ 463550 h 1868567"/>
                <a:gd name="connsiteX27" fmla="*/ 6118458 w 6232758"/>
                <a:gd name="connsiteY27" fmla="*/ 184150 h 1868567"/>
                <a:gd name="connsiteX28" fmla="*/ 6232758 w 6232758"/>
                <a:gd name="connsiteY28" fmla="*/ 0 h 1868567"/>
                <a:gd name="connsiteX0" fmla="*/ 12557 w 6245264"/>
                <a:gd name="connsiteY0" fmla="*/ 1309766 h 1868567"/>
                <a:gd name="connsiteX1" fmla="*/ 219257 w 6245264"/>
                <a:gd name="connsiteY1" fmla="*/ 1520600 h 1868567"/>
                <a:gd name="connsiteX2" fmla="*/ 496662 w 6245264"/>
                <a:gd name="connsiteY2" fmla="*/ 1685310 h 1868567"/>
                <a:gd name="connsiteX3" fmla="*/ 745807 w 6245264"/>
                <a:gd name="connsiteY3" fmla="*/ 1809500 h 1868567"/>
                <a:gd name="connsiteX4" fmla="*/ 1074045 w 6245264"/>
                <a:gd name="connsiteY4" fmla="*/ 1856270 h 1868567"/>
                <a:gd name="connsiteX5" fmla="*/ 1352589 w 6245264"/>
                <a:gd name="connsiteY5" fmla="*/ 1866651 h 1868567"/>
                <a:gd name="connsiteX6" fmla="*/ 1678258 w 6245264"/>
                <a:gd name="connsiteY6" fmla="*/ 1864332 h 1868567"/>
                <a:gd name="connsiteX7" fmla="*/ 1968539 w 6245264"/>
                <a:gd name="connsiteY7" fmla="*/ 1825625 h 1868567"/>
                <a:gd name="connsiteX8" fmla="*/ 2282864 w 6245264"/>
                <a:gd name="connsiteY8" fmla="*/ 1784350 h 1868567"/>
                <a:gd name="connsiteX9" fmla="*/ 2482889 w 6245264"/>
                <a:gd name="connsiteY9" fmla="*/ 1736725 h 1868567"/>
                <a:gd name="connsiteX10" fmla="*/ 2660689 w 6245264"/>
                <a:gd name="connsiteY10" fmla="*/ 1698625 h 1868567"/>
                <a:gd name="connsiteX11" fmla="*/ 2857539 w 6245264"/>
                <a:gd name="connsiteY11" fmla="*/ 1676400 h 1868567"/>
                <a:gd name="connsiteX12" fmla="*/ 3025814 w 6245264"/>
                <a:gd name="connsiteY12" fmla="*/ 1692275 h 1868567"/>
                <a:gd name="connsiteX13" fmla="*/ 3209964 w 6245264"/>
                <a:gd name="connsiteY13" fmla="*/ 1736725 h 1868567"/>
                <a:gd name="connsiteX14" fmla="*/ 3375064 w 6245264"/>
                <a:gd name="connsiteY14" fmla="*/ 1787525 h 1868567"/>
                <a:gd name="connsiteX15" fmla="*/ 3597314 w 6245264"/>
                <a:gd name="connsiteY15" fmla="*/ 1828800 h 1868567"/>
                <a:gd name="connsiteX16" fmla="*/ 3803689 w 6245264"/>
                <a:gd name="connsiteY16" fmla="*/ 1844675 h 1868567"/>
                <a:gd name="connsiteX17" fmla="*/ 4041814 w 6245264"/>
                <a:gd name="connsiteY17" fmla="*/ 1841500 h 1868567"/>
                <a:gd name="connsiteX18" fmla="*/ 4241839 w 6245264"/>
                <a:gd name="connsiteY18" fmla="*/ 1806575 h 1868567"/>
                <a:gd name="connsiteX19" fmla="*/ 4476789 w 6245264"/>
                <a:gd name="connsiteY19" fmla="*/ 1727200 h 1868567"/>
                <a:gd name="connsiteX20" fmla="*/ 4743489 w 6245264"/>
                <a:gd name="connsiteY20" fmla="*/ 1600200 h 1868567"/>
                <a:gd name="connsiteX21" fmla="*/ 4997489 w 6245264"/>
                <a:gd name="connsiteY21" fmla="*/ 1438275 h 1868567"/>
                <a:gd name="connsiteX22" fmla="*/ 5187989 w 6245264"/>
                <a:gd name="connsiteY22" fmla="*/ 1285875 h 1868567"/>
                <a:gd name="connsiteX23" fmla="*/ 5403889 w 6245264"/>
                <a:gd name="connsiteY23" fmla="*/ 1082675 h 1868567"/>
                <a:gd name="connsiteX24" fmla="*/ 5626139 w 6245264"/>
                <a:gd name="connsiteY24" fmla="*/ 838200 h 1868567"/>
                <a:gd name="connsiteX25" fmla="*/ 5769014 w 6245264"/>
                <a:gd name="connsiteY25" fmla="*/ 669925 h 1868567"/>
                <a:gd name="connsiteX26" fmla="*/ 5934114 w 6245264"/>
                <a:gd name="connsiteY26" fmla="*/ 463550 h 1868567"/>
                <a:gd name="connsiteX27" fmla="*/ 6130964 w 6245264"/>
                <a:gd name="connsiteY27" fmla="*/ 184150 h 1868567"/>
                <a:gd name="connsiteX28" fmla="*/ 6245264 w 6245264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84105 w 6232707"/>
                <a:gd name="connsiteY2" fmla="*/ 1685310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24376 w 6257083"/>
                <a:gd name="connsiteY0" fmla="*/ 1309766 h 1868567"/>
                <a:gd name="connsiteX1" fmla="*/ 231076 w 6257083"/>
                <a:gd name="connsiteY1" fmla="*/ 1520600 h 1868567"/>
                <a:gd name="connsiteX2" fmla="*/ 508481 w 6257083"/>
                <a:gd name="connsiteY2" fmla="*/ 1685310 h 1868567"/>
                <a:gd name="connsiteX3" fmla="*/ 757626 w 6257083"/>
                <a:gd name="connsiteY3" fmla="*/ 1809500 h 1868567"/>
                <a:gd name="connsiteX4" fmla="*/ 1085864 w 6257083"/>
                <a:gd name="connsiteY4" fmla="*/ 1856270 h 1868567"/>
                <a:gd name="connsiteX5" fmla="*/ 1364408 w 6257083"/>
                <a:gd name="connsiteY5" fmla="*/ 1866651 h 1868567"/>
                <a:gd name="connsiteX6" fmla="*/ 1690077 w 6257083"/>
                <a:gd name="connsiteY6" fmla="*/ 1864332 h 1868567"/>
                <a:gd name="connsiteX7" fmla="*/ 1980358 w 6257083"/>
                <a:gd name="connsiteY7" fmla="*/ 1825625 h 1868567"/>
                <a:gd name="connsiteX8" fmla="*/ 2294683 w 6257083"/>
                <a:gd name="connsiteY8" fmla="*/ 1784350 h 1868567"/>
                <a:gd name="connsiteX9" fmla="*/ 2494708 w 6257083"/>
                <a:gd name="connsiteY9" fmla="*/ 1736725 h 1868567"/>
                <a:gd name="connsiteX10" fmla="*/ 2672508 w 6257083"/>
                <a:gd name="connsiteY10" fmla="*/ 1698625 h 1868567"/>
                <a:gd name="connsiteX11" fmla="*/ 2869358 w 6257083"/>
                <a:gd name="connsiteY11" fmla="*/ 1676400 h 1868567"/>
                <a:gd name="connsiteX12" fmla="*/ 3037633 w 6257083"/>
                <a:gd name="connsiteY12" fmla="*/ 1692275 h 1868567"/>
                <a:gd name="connsiteX13" fmla="*/ 3221783 w 6257083"/>
                <a:gd name="connsiteY13" fmla="*/ 1736725 h 1868567"/>
                <a:gd name="connsiteX14" fmla="*/ 3386883 w 6257083"/>
                <a:gd name="connsiteY14" fmla="*/ 1787525 h 1868567"/>
                <a:gd name="connsiteX15" fmla="*/ 3609133 w 6257083"/>
                <a:gd name="connsiteY15" fmla="*/ 1828800 h 1868567"/>
                <a:gd name="connsiteX16" fmla="*/ 3815508 w 6257083"/>
                <a:gd name="connsiteY16" fmla="*/ 1844675 h 1868567"/>
                <a:gd name="connsiteX17" fmla="*/ 4053633 w 6257083"/>
                <a:gd name="connsiteY17" fmla="*/ 1841500 h 1868567"/>
                <a:gd name="connsiteX18" fmla="*/ 4253658 w 6257083"/>
                <a:gd name="connsiteY18" fmla="*/ 1806575 h 1868567"/>
                <a:gd name="connsiteX19" fmla="*/ 4488608 w 6257083"/>
                <a:gd name="connsiteY19" fmla="*/ 1727200 h 1868567"/>
                <a:gd name="connsiteX20" fmla="*/ 4755308 w 6257083"/>
                <a:gd name="connsiteY20" fmla="*/ 1600200 h 1868567"/>
                <a:gd name="connsiteX21" fmla="*/ 5009308 w 6257083"/>
                <a:gd name="connsiteY21" fmla="*/ 1438275 h 1868567"/>
                <a:gd name="connsiteX22" fmla="*/ 5199808 w 6257083"/>
                <a:gd name="connsiteY22" fmla="*/ 1285875 h 1868567"/>
                <a:gd name="connsiteX23" fmla="*/ 5415708 w 6257083"/>
                <a:gd name="connsiteY23" fmla="*/ 1082675 h 1868567"/>
                <a:gd name="connsiteX24" fmla="*/ 5637958 w 6257083"/>
                <a:gd name="connsiteY24" fmla="*/ 838200 h 1868567"/>
                <a:gd name="connsiteX25" fmla="*/ 5780833 w 6257083"/>
                <a:gd name="connsiteY25" fmla="*/ 669925 h 1868567"/>
                <a:gd name="connsiteX26" fmla="*/ 5945933 w 6257083"/>
                <a:gd name="connsiteY26" fmla="*/ 463550 h 1868567"/>
                <a:gd name="connsiteX27" fmla="*/ 6142783 w 6257083"/>
                <a:gd name="connsiteY27" fmla="*/ 184150 h 1868567"/>
                <a:gd name="connsiteX28" fmla="*/ 6257083 w 6257083"/>
                <a:gd name="connsiteY28" fmla="*/ 0 h 1868567"/>
                <a:gd name="connsiteX0" fmla="*/ 28469 w 6261176"/>
                <a:gd name="connsiteY0" fmla="*/ 1309766 h 1868567"/>
                <a:gd name="connsiteX1" fmla="*/ 235169 w 6261176"/>
                <a:gd name="connsiteY1" fmla="*/ 1520600 h 1868567"/>
                <a:gd name="connsiteX2" fmla="*/ 512574 w 6261176"/>
                <a:gd name="connsiteY2" fmla="*/ 1685310 h 1868567"/>
                <a:gd name="connsiteX3" fmla="*/ 761719 w 6261176"/>
                <a:gd name="connsiteY3" fmla="*/ 1809500 h 1868567"/>
                <a:gd name="connsiteX4" fmla="*/ 1089957 w 6261176"/>
                <a:gd name="connsiteY4" fmla="*/ 1856270 h 1868567"/>
                <a:gd name="connsiteX5" fmla="*/ 1368501 w 6261176"/>
                <a:gd name="connsiteY5" fmla="*/ 1866651 h 1868567"/>
                <a:gd name="connsiteX6" fmla="*/ 1694170 w 6261176"/>
                <a:gd name="connsiteY6" fmla="*/ 1864332 h 1868567"/>
                <a:gd name="connsiteX7" fmla="*/ 1984451 w 6261176"/>
                <a:gd name="connsiteY7" fmla="*/ 1825625 h 1868567"/>
                <a:gd name="connsiteX8" fmla="*/ 2298776 w 6261176"/>
                <a:gd name="connsiteY8" fmla="*/ 1784350 h 1868567"/>
                <a:gd name="connsiteX9" fmla="*/ 2498801 w 6261176"/>
                <a:gd name="connsiteY9" fmla="*/ 1736725 h 1868567"/>
                <a:gd name="connsiteX10" fmla="*/ 2676601 w 6261176"/>
                <a:gd name="connsiteY10" fmla="*/ 1698625 h 1868567"/>
                <a:gd name="connsiteX11" fmla="*/ 2873451 w 6261176"/>
                <a:gd name="connsiteY11" fmla="*/ 1676400 h 1868567"/>
                <a:gd name="connsiteX12" fmla="*/ 3041726 w 6261176"/>
                <a:gd name="connsiteY12" fmla="*/ 1692275 h 1868567"/>
                <a:gd name="connsiteX13" fmla="*/ 3225876 w 6261176"/>
                <a:gd name="connsiteY13" fmla="*/ 1736725 h 1868567"/>
                <a:gd name="connsiteX14" fmla="*/ 3390976 w 6261176"/>
                <a:gd name="connsiteY14" fmla="*/ 1787525 h 1868567"/>
                <a:gd name="connsiteX15" fmla="*/ 3613226 w 6261176"/>
                <a:gd name="connsiteY15" fmla="*/ 1828800 h 1868567"/>
                <a:gd name="connsiteX16" fmla="*/ 3819601 w 6261176"/>
                <a:gd name="connsiteY16" fmla="*/ 1844675 h 1868567"/>
                <a:gd name="connsiteX17" fmla="*/ 4057726 w 6261176"/>
                <a:gd name="connsiteY17" fmla="*/ 1841500 h 1868567"/>
                <a:gd name="connsiteX18" fmla="*/ 4257751 w 6261176"/>
                <a:gd name="connsiteY18" fmla="*/ 1806575 h 1868567"/>
                <a:gd name="connsiteX19" fmla="*/ 4492701 w 6261176"/>
                <a:gd name="connsiteY19" fmla="*/ 1727200 h 1868567"/>
                <a:gd name="connsiteX20" fmla="*/ 4759401 w 6261176"/>
                <a:gd name="connsiteY20" fmla="*/ 1600200 h 1868567"/>
                <a:gd name="connsiteX21" fmla="*/ 5013401 w 6261176"/>
                <a:gd name="connsiteY21" fmla="*/ 1438275 h 1868567"/>
                <a:gd name="connsiteX22" fmla="*/ 5203901 w 6261176"/>
                <a:gd name="connsiteY22" fmla="*/ 1285875 h 1868567"/>
                <a:gd name="connsiteX23" fmla="*/ 5419801 w 6261176"/>
                <a:gd name="connsiteY23" fmla="*/ 1082675 h 1868567"/>
                <a:gd name="connsiteX24" fmla="*/ 5642051 w 6261176"/>
                <a:gd name="connsiteY24" fmla="*/ 838200 h 1868567"/>
                <a:gd name="connsiteX25" fmla="*/ 5784926 w 6261176"/>
                <a:gd name="connsiteY25" fmla="*/ 669925 h 1868567"/>
                <a:gd name="connsiteX26" fmla="*/ 5950026 w 6261176"/>
                <a:gd name="connsiteY26" fmla="*/ 463550 h 1868567"/>
                <a:gd name="connsiteX27" fmla="*/ 6146876 w 6261176"/>
                <a:gd name="connsiteY27" fmla="*/ 184150 h 1868567"/>
                <a:gd name="connsiteX28" fmla="*/ 6261176 w 6261176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84105 w 6232707"/>
                <a:gd name="connsiteY2" fmla="*/ 1685310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84105 w 6232707"/>
                <a:gd name="connsiteY2" fmla="*/ 1685310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84105 w 6232707"/>
                <a:gd name="connsiteY2" fmla="*/ 1685310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84105 w 6232707"/>
                <a:gd name="connsiteY2" fmla="*/ 1685310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84105 w 6232707"/>
                <a:gd name="connsiteY2" fmla="*/ 1685310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84105 w 6232707"/>
                <a:gd name="connsiteY2" fmla="*/ 1685310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92112 w 6232707"/>
                <a:gd name="connsiteY2" fmla="*/ 1705327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92112 w 6232707"/>
                <a:gd name="connsiteY2" fmla="*/ 1705327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92112 w 6232707"/>
                <a:gd name="connsiteY2" fmla="*/ 1723343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92112 w 6232707"/>
                <a:gd name="connsiteY2" fmla="*/ 1723343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92112 w 6232707"/>
                <a:gd name="connsiteY2" fmla="*/ 1723343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56082 w 6232707"/>
                <a:gd name="connsiteY2" fmla="*/ 1703326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56082 w 6232707"/>
                <a:gd name="connsiteY2" fmla="*/ 1703326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6700 w 6232707"/>
                <a:gd name="connsiteY1" fmla="*/ 1520600 h 1868567"/>
                <a:gd name="connsiteX2" fmla="*/ 456082 w 6232707"/>
                <a:gd name="connsiteY2" fmla="*/ 1703326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0694 w 6232707"/>
                <a:gd name="connsiteY1" fmla="*/ 1528607 h 1868567"/>
                <a:gd name="connsiteX2" fmla="*/ 456082 w 6232707"/>
                <a:gd name="connsiteY2" fmla="*/ 1703326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0694 w 6232707"/>
                <a:gd name="connsiteY1" fmla="*/ 1528607 h 1868567"/>
                <a:gd name="connsiteX2" fmla="*/ 456082 w 6232707"/>
                <a:gd name="connsiteY2" fmla="*/ 1703326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00694 w 6232707"/>
                <a:gd name="connsiteY1" fmla="*/ 1528607 h 1868567"/>
                <a:gd name="connsiteX2" fmla="*/ 456082 w 6232707"/>
                <a:gd name="connsiteY2" fmla="*/ 1703326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64748 w 6232707"/>
                <a:gd name="connsiteY1" fmla="*/ 1584654 h 1868567"/>
                <a:gd name="connsiteX2" fmla="*/ 456082 w 6232707"/>
                <a:gd name="connsiteY2" fmla="*/ 1703326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64748 w 6232707"/>
                <a:gd name="connsiteY1" fmla="*/ 1584654 h 1868567"/>
                <a:gd name="connsiteX2" fmla="*/ 456082 w 6232707"/>
                <a:gd name="connsiteY2" fmla="*/ 1703326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567"/>
                <a:gd name="connsiteX1" fmla="*/ 264748 w 6232707"/>
                <a:gd name="connsiteY1" fmla="*/ 1584654 h 1868567"/>
                <a:gd name="connsiteX2" fmla="*/ 456082 w 6232707"/>
                <a:gd name="connsiteY2" fmla="*/ 1703326 h 1868567"/>
                <a:gd name="connsiteX3" fmla="*/ 733250 w 6232707"/>
                <a:gd name="connsiteY3" fmla="*/ 1809500 h 1868567"/>
                <a:gd name="connsiteX4" fmla="*/ 1061488 w 6232707"/>
                <a:gd name="connsiteY4" fmla="*/ 1856270 h 1868567"/>
                <a:gd name="connsiteX5" fmla="*/ 1340032 w 6232707"/>
                <a:gd name="connsiteY5" fmla="*/ 1866651 h 1868567"/>
                <a:gd name="connsiteX6" fmla="*/ 1665701 w 6232707"/>
                <a:gd name="connsiteY6" fmla="*/ 1864332 h 1868567"/>
                <a:gd name="connsiteX7" fmla="*/ 1955982 w 6232707"/>
                <a:gd name="connsiteY7" fmla="*/ 1825625 h 1868567"/>
                <a:gd name="connsiteX8" fmla="*/ 2270307 w 6232707"/>
                <a:gd name="connsiteY8" fmla="*/ 1784350 h 1868567"/>
                <a:gd name="connsiteX9" fmla="*/ 2470332 w 6232707"/>
                <a:gd name="connsiteY9" fmla="*/ 1736725 h 1868567"/>
                <a:gd name="connsiteX10" fmla="*/ 2648132 w 6232707"/>
                <a:gd name="connsiteY10" fmla="*/ 1698625 h 1868567"/>
                <a:gd name="connsiteX11" fmla="*/ 2844982 w 6232707"/>
                <a:gd name="connsiteY11" fmla="*/ 1676400 h 1868567"/>
                <a:gd name="connsiteX12" fmla="*/ 3013257 w 6232707"/>
                <a:gd name="connsiteY12" fmla="*/ 1692275 h 1868567"/>
                <a:gd name="connsiteX13" fmla="*/ 3197407 w 6232707"/>
                <a:gd name="connsiteY13" fmla="*/ 1736725 h 1868567"/>
                <a:gd name="connsiteX14" fmla="*/ 3362507 w 6232707"/>
                <a:gd name="connsiteY14" fmla="*/ 1787525 h 1868567"/>
                <a:gd name="connsiteX15" fmla="*/ 3584757 w 6232707"/>
                <a:gd name="connsiteY15" fmla="*/ 1828800 h 1868567"/>
                <a:gd name="connsiteX16" fmla="*/ 3791132 w 6232707"/>
                <a:gd name="connsiteY16" fmla="*/ 1844675 h 1868567"/>
                <a:gd name="connsiteX17" fmla="*/ 4029257 w 6232707"/>
                <a:gd name="connsiteY17" fmla="*/ 1841500 h 1868567"/>
                <a:gd name="connsiteX18" fmla="*/ 4229282 w 6232707"/>
                <a:gd name="connsiteY18" fmla="*/ 1806575 h 1868567"/>
                <a:gd name="connsiteX19" fmla="*/ 4464232 w 6232707"/>
                <a:gd name="connsiteY19" fmla="*/ 1727200 h 1868567"/>
                <a:gd name="connsiteX20" fmla="*/ 4730932 w 6232707"/>
                <a:gd name="connsiteY20" fmla="*/ 1600200 h 1868567"/>
                <a:gd name="connsiteX21" fmla="*/ 4984932 w 6232707"/>
                <a:gd name="connsiteY21" fmla="*/ 1438275 h 1868567"/>
                <a:gd name="connsiteX22" fmla="*/ 5175432 w 6232707"/>
                <a:gd name="connsiteY22" fmla="*/ 1285875 h 1868567"/>
                <a:gd name="connsiteX23" fmla="*/ 5391332 w 6232707"/>
                <a:gd name="connsiteY23" fmla="*/ 1082675 h 1868567"/>
                <a:gd name="connsiteX24" fmla="*/ 5613582 w 6232707"/>
                <a:gd name="connsiteY24" fmla="*/ 838200 h 1868567"/>
                <a:gd name="connsiteX25" fmla="*/ 5756457 w 6232707"/>
                <a:gd name="connsiteY25" fmla="*/ 669925 h 1868567"/>
                <a:gd name="connsiteX26" fmla="*/ 5921557 w 6232707"/>
                <a:gd name="connsiteY26" fmla="*/ 463550 h 1868567"/>
                <a:gd name="connsiteX27" fmla="*/ 6118407 w 6232707"/>
                <a:gd name="connsiteY27" fmla="*/ 184150 h 1868567"/>
                <a:gd name="connsiteX28" fmla="*/ 6232707 w 6232707"/>
                <a:gd name="connsiteY28" fmla="*/ 0 h 1868567"/>
                <a:gd name="connsiteX0" fmla="*/ 0 w 6232707"/>
                <a:gd name="connsiteY0" fmla="*/ 1309766 h 1868310"/>
                <a:gd name="connsiteX1" fmla="*/ 264748 w 6232707"/>
                <a:gd name="connsiteY1" fmla="*/ 1584654 h 1868310"/>
                <a:gd name="connsiteX2" fmla="*/ 456082 w 6232707"/>
                <a:gd name="connsiteY2" fmla="*/ 1703326 h 1868310"/>
                <a:gd name="connsiteX3" fmla="*/ 733250 w 6232707"/>
                <a:gd name="connsiteY3" fmla="*/ 1809500 h 1868310"/>
                <a:gd name="connsiteX4" fmla="*/ 1061488 w 6232707"/>
                <a:gd name="connsiteY4" fmla="*/ 1856270 h 1868310"/>
                <a:gd name="connsiteX5" fmla="*/ 1340032 w 6232707"/>
                <a:gd name="connsiteY5" fmla="*/ 1866651 h 1868310"/>
                <a:gd name="connsiteX6" fmla="*/ 1665701 w 6232707"/>
                <a:gd name="connsiteY6" fmla="*/ 1864332 h 1868310"/>
                <a:gd name="connsiteX7" fmla="*/ 1971995 w 6232707"/>
                <a:gd name="connsiteY7" fmla="*/ 1829628 h 1868310"/>
                <a:gd name="connsiteX8" fmla="*/ 2270307 w 6232707"/>
                <a:gd name="connsiteY8" fmla="*/ 1784350 h 1868310"/>
                <a:gd name="connsiteX9" fmla="*/ 2470332 w 6232707"/>
                <a:gd name="connsiteY9" fmla="*/ 1736725 h 1868310"/>
                <a:gd name="connsiteX10" fmla="*/ 2648132 w 6232707"/>
                <a:gd name="connsiteY10" fmla="*/ 1698625 h 1868310"/>
                <a:gd name="connsiteX11" fmla="*/ 2844982 w 6232707"/>
                <a:gd name="connsiteY11" fmla="*/ 1676400 h 1868310"/>
                <a:gd name="connsiteX12" fmla="*/ 3013257 w 6232707"/>
                <a:gd name="connsiteY12" fmla="*/ 1692275 h 1868310"/>
                <a:gd name="connsiteX13" fmla="*/ 3197407 w 6232707"/>
                <a:gd name="connsiteY13" fmla="*/ 1736725 h 1868310"/>
                <a:gd name="connsiteX14" fmla="*/ 3362507 w 6232707"/>
                <a:gd name="connsiteY14" fmla="*/ 1787525 h 1868310"/>
                <a:gd name="connsiteX15" fmla="*/ 3584757 w 6232707"/>
                <a:gd name="connsiteY15" fmla="*/ 1828800 h 1868310"/>
                <a:gd name="connsiteX16" fmla="*/ 3791132 w 6232707"/>
                <a:gd name="connsiteY16" fmla="*/ 1844675 h 1868310"/>
                <a:gd name="connsiteX17" fmla="*/ 4029257 w 6232707"/>
                <a:gd name="connsiteY17" fmla="*/ 1841500 h 1868310"/>
                <a:gd name="connsiteX18" fmla="*/ 4229282 w 6232707"/>
                <a:gd name="connsiteY18" fmla="*/ 1806575 h 1868310"/>
                <a:gd name="connsiteX19" fmla="*/ 4464232 w 6232707"/>
                <a:gd name="connsiteY19" fmla="*/ 1727200 h 1868310"/>
                <a:gd name="connsiteX20" fmla="*/ 4730932 w 6232707"/>
                <a:gd name="connsiteY20" fmla="*/ 1600200 h 1868310"/>
                <a:gd name="connsiteX21" fmla="*/ 4984932 w 6232707"/>
                <a:gd name="connsiteY21" fmla="*/ 1438275 h 1868310"/>
                <a:gd name="connsiteX22" fmla="*/ 5175432 w 6232707"/>
                <a:gd name="connsiteY22" fmla="*/ 1285875 h 1868310"/>
                <a:gd name="connsiteX23" fmla="*/ 5391332 w 6232707"/>
                <a:gd name="connsiteY23" fmla="*/ 1082675 h 1868310"/>
                <a:gd name="connsiteX24" fmla="*/ 5613582 w 6232707"/>
                <a:gd name="connsiteY24" fmla="*/ 838200 h 1868310"/>
                <a:gd name="connsiteX25" fmla="*/ 5756457 w 6232707"/>
                <a:gd name="connsiteY25" fmla="*/ 669925 h 1868310"/>
                <a:gd name="connsiteX26" fmla="*/ 5921557 w 6232707"/>
                <a:gd name="connsiteY26" fmla="*/ 463550 h 1868310"/>
                <a:gd name="connsiteX27" fmla="*/ 6118407 w 6232707"/>
                <a:gd name="connsiteY27" fmla="*/ 184150 h 1868310"/>
                <a:gd name="connsiteX28" fmla="*/ 6232707 w 6232707"/>
                <a:gd name="connsiteY28" fmla="*/ 0 h 1868310"/>
                <a:gd name="connsiteX0" fmla="*/ 0 w 6232707"/>
                <a:gd name="connsiteY0" fmla="*/ 1309766 h 1868310"/>
                <a:gd name="connsiteX1" fmla="*/ 264748 w 6232707"/>
                <a:gd name="connsiteY1" fmla="*/ 1584654 h 1868310"/>
                <a:gd name="connsiteX2" fmla="*/ 456082 w 6232707"/>
                <a:gd name="connsiteY2" fmla="*/ 1703326 h 1868310"/>
                <a:gd name="connsiteX3" fmla="*/ 733250 w 6232707"/>
                <a:gd name="connsiteY3" fmla="*/ 1809500 h 1868310"/>
                <a:gd name="connsiteX4" fmla="*/ 1061488 w 6232707"/>
                <a:gd name="connsiteY4" fmla="*/ 1856270 h 1868310"/>
                <a:gd name="connsiteX5" fmla="*/ 1340032 w 6232707"/>
                <a:gd name="connsiteY5" fmla="*/ 1866651 h 1868310"/>
                <a:gd name="connsiteX6" fmla="*/ 1665701 w 6232707"/>
                <a:gd name="connsiteY6" fmla="*/ 1864332 h 1868310"/>
                <a:gd name="connsiteX7" fmla="*/ 1971995 w 6232707"/>
                <a:gd name="connsiteY7" fmla="*/ 1829628 h 1868310"/>
                <a:gd name="connsiteX8" fmla="*/ 2270307 w 6232707"/>
                <a:gd name="connsiteY8" fmla="*/ 1784350 h 1868310"/>
                <a:gd name="connsiteX9" fmla="*/ 2470332 w 6232707"/>
                <a:gd name="connsiteY9" fmla="*/ 1736725 h 1868310"/>
                <a:gd name="connsiteX10" fmla="*/ 2648132 w 6232707"/>
                <a:gd name="connsiteY10" fmla="*/ 1698625 h 1868310"/>
                <a:gd name="connsiteX11" fmla="*/ 2844982 w 6232707"/>
                <a:gd name="connsiteY11" fmla="*/ 1676400 h 1868310"/>
                <a:gd name="connsiteX12" fmla="*/ 3013257 w 6232707"/>
                <a:gd name="connsiteY12" fmla="*/ 1692275 h 1868310"/>
                <a:gd name="connsiteX13" fmla="*/ 3197407 w 6232707"/>
                <a:gd name="connsiteY13" fmla="*/ 1736725 h 1868310"/>
                <a:gd name="connsiteX14" fmla="*/ 3362507 w 6232707"/>
                <a:gd name="connsiteY14" fmla="*/ 1787525 h 1868310"/>
                <a:gd name="connsiteX15" fmla="*/ 3584757 w 6232707"/>
                <a:gd name="connsiteY15" fmla="*/ 1828800 h 1868310"/>
                <a:gd name="connsiteX16" fmla="*/ 3791132 w 6232707"/>
                <a:gd name="connsiteY16" fmla="*/ 1844675 h 1868310"/>
                <a:gd name="connsiteX17" fmla="*/ 4029257 w 6232707"/>
                <a:gd name="connsiteY17" fmla="*/ 1841500 h 1868310"/>
                <a:gd name="connsiteX18" fmla="*/ 4229282 w 6232707"/>
                <a:gd name="connsiteY18" fmla="*/ 1806575 h 1868310"/>
                <a:gd name="connsiteX19" fmla="*/ 4464232 w 6232707"/>
                <a:gd name="connsiteY19" fmla="*/ 1727200 h 1868310"/>
                <a:gd name="connsiteX20" fmla="*/ 4730932 w 6232707"/>
                <a:gd name="connsiteY20" fmla="*/ 1600200 h 1868310"/>
                <a:gd name="connsiteX21" fmla="*/ 4984932 w 6232707"/>
                <a:gd name="connsiteY21" fmla="*/ 1438275 h 1868310"/>
                <a:gd name="connsiteX22" fmla="*/ 5175432 w 6232707"/>
                <a:gd name="connsiteY22" fmla="*/ 1285875 h 1868310"/>
                <a:gd name="connsiteX23" fmla="*/ 5391332 w 6232707"/>
                <a:gd name="connsiteY23" fmla="*/ 1082675 h 1868310"/>
                <a:gd name="connsiteX24" fmla="*/ 5613582 w 6232707"/>
                <a:gd name="connsiteY24" fmla="*/ 838200 h 1868310"/>
                <a:gd name="connsiteX25" fmla="*/ 5756457 w 6232707"/>
                <a:gd name="connsiteY25" fmla="*/ 669925 h 1868310"/>
                <a:gd name="connsiteX26" fmla="*/ 5921557 w 6232707"/>
                <a:gd name="connsiteY26" fmla="*/ 463550 h 1868310"/>
                <a:gd name="connsiteX27" fmla="*/ 6118407 w 6232707"/>
                <a:gd name="connsiteY27" fmla="*/ 184150 h 1868310"/>
                <a:gd name="connsiteX28" fmla="*/ 6232707 w 6232707"/>
                <a:gd name="connsiteY28" fmla="*/ 0 h 1868310"/>
                <a:gd name="connsiteX0" fmla="*/ 0 w 6232707"/>
                <a:gd name="connsiteY0" fmla="*/ 1309766 h 1868310"/>
                <a:gd name="connsiteX1" fmla="*/ 264748 w 6232707"/>
                <a:gd name="connsiteY1" fmla="*/ 1584654 h 1868310"/>
                <a:gd name="connsiteX2" fmla="*/ 456082 w 6232707"/>
                <a:gd name="connsiteY2" fmla="*/ 1655286 h 1868310"/>
                <a:gd name="connsiteX3" fmla="*/ 733250 w 6232707"/>
                <a:gd name="connsiteY3" fmla="*/ 1809500 h 1868310"/>
                <a:gd name="connsiteX4" fmla="*/ 1061488 w 6232707"/>
                <a:gd name="connsiteY4" fmla="*/ 1856270 h 1868310"/>
                <a:gd name="connsiteX5" fmla="*/ 1340032 w 6232707"/>
                <a:gd name="connsiteY5" fmla="*/ 1866651 h 1868310"/>
                <a:gd name="connsiteX6" fmla="*/ 1665701 w 6232707"/>
                <a:gd name="connsiteY6" fmla="*/ 1864332 h 1868310"/>
                <a:gd name="connsiteX7" fmla="*/ 1971995 w 6232707"/>
                <a:gd name="connsiteY7" fmla="*/ 1829628 h 1868310"/>
                <a:gd name="connsiteX8" fmla="*/ 2270307 w 6232707"/>
                <a:gd name="connsiteY8" fmla="*/ 1784350 h 1868310"/>
                <a:gd name="connsiteX9" fmla="*/ 2470332 w 6232707"/>
                <a:gd name="connsiteY9" fmla="*/ 1736725 h 1868310"/>
                <a:gd name="connsiteX10" fmla="*/ 2648132 w 6232707"/>
                <a:gd name="connsiteY10" fmla="*/ 1698625 h 1868310"/>
                <a:gd name="connsiteX11" fmla="*/ 2844982 w 6232707"/>
                <a:gd name="connsiteY11" fmla="*/ 1676400 h 1868310"/>
                <a:gd name="connsiteX12" fmla="*/ 3013257 w 6232707"/>
                <a:gd name="connsiteY12" fmla="*/ 1692275 h 1868310"/>
                <a:gd name="connsiteX13" fmla="*/ 3197407 w 6232707"/>
                <a:gd name="connsiteY13" fmla="*/ 1736725 h 1868310"/>
                <a:gd name="connsiteX14" fmla="*/ 3362507 w 6232707"/>
                <a:gd name="connsiteY14" fmla="*/ 1787525 h 1868310"/>
                <a:gd name="connsiteX15" fmla="*/ 3584757 w 6232707"/>
                <a:gd name="connsiteY15" fmla="*/ 1828800 h 1868310"/>
                <a:gd name="connsiteX16" fmla="*/ 3791132 w 6232707"/>
                <a:gd name="connsiteY16" fmla="*/ 1844675 h 1868310"/>
                <a:gd name="connsiteX17" fmla="*/ 4029257 w 6232707"/>
                <a:gd name="connsiteY17" fmla="*/ 1841500 h 1868310"/>
                <a:gd name="connsiteX18" fmla="*/ 4229282 w 6232707"/>
                <a:gd name="connsiteY18" fmla="*/ 1806575 h 1868310"/>
                <a:gd name="connsiteX19" fmla="*/ 4464232 w 6232707"/>
                <a:gd name="connsiteY19" fmla="*/ 1727200 h 1868310"/>
                <a:gd name="connsiteX20" fmla="*/ 4730932 w 6232707"/>
                <a:gd name="connsiteY20" fmla="*/ 1600200 h 1868310"/>
                <a:gd name="connsiteX21" fmla="*/ 4984932 w 6232707"/>
                <a:gd name="connsiteY21" fmla="*/ 1438275 h 1868310"/>
                <a:gd name="connsiteX22" fmla="*/ 5175432 w 6232707"/>
                <a:gd name="connsiteY22" fmla="*/ 1285875 h 1868310"/>
                <a:gd name="connsiteX23" fmla="*/ 5391332 w 6232707"/>
                <a:gd name="connsiteY23" fmla="*/ 1082675 h 1868310"/>
                <a:gd name="connsiteX24" fmla="*/ 5613582 w 6232707"/>
                <a:gd name="connsiteY24" fmla="*/ 838200 h 1868310"/>
                <a:gd name="connsiteX25" fmla="*/ 5756457 w 6232707"/>
                <a:gd name="connsiteY25" fmla="*/ 669925 h 1868310"/>
                <a:gd name="connsiteX26" fmla="*/ 5921557 w 6232707"/>
                <a:gd name="connsiteY26" fmla="*/ 463550 h 1868310"/>
                <a:gd name="connsiteX27" fmla="*/ 6118407 w 6232707"/>
                <a:gd name="connsiteY27" fmla="*/ 184150 h 1868310"/>
                <a:gd name="connsiteX28" fmla="*/ 6232707 w 6232707"/>
                <a:gd name="connsiteY28" fmla="*/ 0 h 1868310"/>
                <a:gd name="connsiteX0" fmla="*/ 0 w 6232707"/>
                <a:gd name="connsiteY0" fmla="*/ 1309766 h 1868310"/>
                <a:gd name="connsiteX1" fmla="*/ 264748 w 6232707"/>
                <a:gd name="connsiteY1" fmla="*/ 1508590 h 1868310"/>
                <a:gd name="connsiteX2" fmla="*/ 456082 w 6232707"/>
                <a:gd name="connsiteY2" fmla="*/ 1655286 h 1868310"/>
                <a:gd name="connsiteX3" fmla="*/ 733250 w 6232707"/>
                <a:gd name="connsiteY3" fmla="*/ 1809500 h 1868310"/>
                <a:gd name="connsiteX4" fmla="*/ 1061488 w 6232707"/>
                <a:gd name="connsiteY4" fmla="*/ 1856270 h 1868310"/>
                <a:gd name="connsiteX5" fmla="*/ 1340032 w 6232707"/>
                <a:gd name="connsiteY5" fmla="*/ 1866651 h 1868310"/>
                <a:gd name="connsiteX6" fmla="*/ 1665701 w 6232707"/>
                <a:gd name="connsiteY6" fmla="*/ 1864332 h 1868310"/>
                <a:gd name="connsiteX7" fmla="*/ 1971995 w 6232707"/>
                <a:gd name="connsiteY7" fmla="*/ 1829628 h 1868310"/>
                <a:gd name="connsiteX8" fmla="*/ 2270307 w 6232707"/>
                <a:gd name="connsiteY8" fmla="*/ 1784350 h 1868310"/>
                <a:gd name="connsiteX9" fmla="*/ 2470332 w 6232707"/>
                <a:gd name="connsiteY9" fmla="*/ 1736725 h 1868310"/>
                <a:gd name="connsiteX10" fmla="*/ 2648132 w 6232707"/>
                <a:gd name="connsiteY10" fmla="*/ 1698625 h 1868310"/>
                <a:gd name="connsiteX11" fmla="*/ 2844982 w 6232707"/>
                <a:gd name="connsiteY11" fmla="*/ 1676400 h 1868310"/>
                <a:gd name="connsiteX12" fmla="*/ 3013257 w 6232707"/>
                <a:gd name="connsiteY12" fmla="*/ 1692275 h 1868310"/>
                <a:gd name="connsiteX13" fmla="*/ 3197407 w 6232707"/>
                <a:gd name="connsiteY13" fmla="*/ 1736725 h 1868310"/>
                <a:gd name="connsiteX14" fmla="*/ 3362507 w 6232707"/>
                <a:gd name="connsiteY14" fmla="*/ 1787525 h 1868310"/>
                <a:gd name="connsiteX15" fmla="*/ 3584757 w 6232707"/>
                <a:gd name="connsiteY15" fmla="*/ 1828800 h 1868310"/>
                <a:gd name="connsiteX16" fmla="*/ 3791132 w 6232707"/>
                <a:gd name="connsiteY16" fmla="*/ 1844675 h 1868310"/>
                <a:gd name="connsiteX17" fmla="*/ 4029257 w 6232707"/>
                <a:gd name="connsiteY17" fmla="*/ 1841500 h 1868310"/>
                <a:gd name="connsiteX18" fmla="*/ 4229282 w 6232707"/>
                <a:gd name="connsiteY18" fmla="*/ 1806575 h 1868310"/>
                <a:gd name="connsiteX19" fmla="*/ 4464232 w 6232707"/>
                <a:gd name="connsiteY19" fmla="*/ 1727200 h 1868310"/>
                <a:gd name="connsiteX20" fmla="*/ 4730932 w 6232707"/>
                <a:gd name="connsiteY20" fmla="*/ 1600200 h 1868310"/>
                <a:gd name="connsiteX21" fmla="*/ 4984932 w 6232707"/>
                <a:gd name="connsiteY21" fmla="*/ 1438275 h 1868310"/>
                <a:gd name="connsiteX22" fmla="*/ 5175432 w 6232707"/>
                <a:gd name="connsiteY22" fmla="*/ 1285875 h 1868310"/>
                <a:gd name="connsiteX23" fmla="*/ 5391332 w 6232707"/>
                <a:gd name="connsiteY23" fmla="*/ 1082675 h 1868310"/>
                <a:gd name="connsiteX24" fmla="*/ 5613582 w 6232707"/>
                <a:gd name="connsiteY24" fmla="*/ 838200 h 1868310"/>
                <a:gd name="connsiteX25" fmla="*/ 5756457 w 6232707"/>
                <a:gd name="connsiteY25" fmla="*/ 669925 h 1868310"/>
                <a:gd name="connsiteX26" fmla="*/ 5921557 w 6232707"/>
                <a:gd name="connsiteY26" fmla="*/ 463550 h 1868310"/>
                <a:gd name="connsiteX27" fmla="*/ 6118407 w 6232707"/>
                <a:gd name="connsiteY27" fmla="*/ 184150 h 1868310"/>
                <a:gd name="connsiteX28" fmla="*/ 6232707 w 6232707"/>
                <a:gd name="connsiteY28" fmla="*/ 0 h 1868310"/>
                <a:gd name="connsiteX0" fmla="*/ 0 w 6228704"/>
                <a:gd name="connsiteY0" fmla="*/ 1265729 h 1868310"/>
                <a:gd name="connsiteX1" fmla="*/ 260745 w 6228704"/>
                <a:gd name="connsiteY1" fmla="*/ 1508590 h 1868310"/>
                <a:gd name="connsiteX2" fmla="*/ 452079 w 6228704"/>
                <a:gd name="connsiteY2" fmla="*/ 1655286 h 1868310"/>
                <a:gd name="connsiteX3" fmla="*/ 729247 w 6228704"/>
                <a:gd name="connsiteY3" fmla="*/ 1809500 h 1868310"/>
                <a:gd name="connsiteX4" fmla="*/ 1057485 w 6228704"/>
                <a:gd name="connsiteY4" fmla="*/ 1856270 h 1868310"/>
                <a:gd name="connsiteX5" fmla="*/ 1336029 w 6228704"/>
                <a:gd name="connsiteY5" fmla="*/ 1866651 h 1868310"/>
                <a:gd name="connsiteX6" fmla="*/ 1661698 w 6228704"/>
                <a:gd name="connsiteY6" fmla="*/ 1864332 h 1868310"/>
                <a:gd name="connsiteX7" fmla="*/ 1967992 w 6228704"/>
                <a:gd name="connsiteY7" fmla="*/ 1829628 h 1868310"/>
                <a:gd name="connsiteX8" fmla="*/ 2266304 w 6228704"/>
                <a:gd name="connsiteY8" fmla="*/ 1784350 h 1868310"/>
                <a:gd name="connsiteX9" fmla="*/ 2466329 w 6228704"/>
                <a:gd name="connsiteY9" fmla="*/ 1736725 h 1868310"/>
                <a:gd name="connsiteX10" fmla="*/ 2644129 w 6228704"/>
                <a:gd name="connsiteY10" fmla="*/ 1698625 h 1868310"/>
                <a:gd name="connsiteX11" fmla="*/ 2840979 w 6228704"/>
                <a:gd name="connsiteY11" fmla="*/ 1676400 h 1868310"/>
                <a:gd name="connsiteX12" fmla="*/ 3009254 w 6228704"/>
                <a:gd name="connsiteY12" fmla="*/ 1692275 h 1868310"/>
                <a:gd name="connsiteX13" fmla="*/ 3193404 w 6228704"/>
                <a:gd name="connsiteY13" fmla="*/ 1736725 h 1868310"/>
                <a:gd name="connsiteX14" fmla="*/ 3358504 w 6228704"/>
                <a:gd name="connsiteY14" fmla="*/ 1787525 h 1868310"/>
                <a:gd name="connsiteX15" fmla="*/ 3580754 w 6228704"/>
                <a:gd name="connsiteY15" fmla="*/ 1828800 h 1868310"/>
                <a:gd name="connsiteX16" fmla="*/ 3787129 w 6228704"/>
                <a:gd name="connsiteY16" fmla="*/ 1844675 h 1868310"/>
                <a:gd name="connsiteX17" fmla="*/ 4025254 w 6228704"/>
                <a:gd name="connsiteY17" fmla="*/ 1841500 h 1868310"/>
                <a:gd name="connsiteX18" fmla="*/ 4225279 w 6228704"/>
                <a:gd name="connsiteY18" fmla="*/ 1806575 h 1868310"/>
                <a:gd name="connsiteX19" fmla="*/ 4460229 w 6228704"/>
                <a:gd name="connsiteY19" fmla="*/ 1727200 h 1868310"/>
                <a:gd name="connsiteX20" fmla="*/ 4726929 w 6228704"/>
                <a:gd name="connsiteY20" fmla="*/ 1600200 h 1868310"/>
                <a:gd name="connsiteX21" fmla="*/ 4980929 w 6228704"/>
                <a:gd name="connsiteY21" fmla="*/ 1438275 h 1868310"/>
                <a:gd name="connsiteX22" fmla="*/ 5171429 w 6228704"/>
                <a:gd name="connsiteY22" fmla="*/ 1285875 h 1868310"/>
                <a:gd name="connsiteX23" fmla="*/ 5387329 w 6228704"/>
                <a:gd name="connsiteY23" fmla="*/ 1082675 h 1868310"/>
                <a:gd name="connsiteX24" fmla="*/ 5609579 w 6228704"/>
                <a:gd name="connsiteY24" fmla="*/ 838200 h 1868310"/>
                <a:gd name="connsiteX25" fmla="*/ 5752454 w 6228704"/>
                <a:gd name="connsiteY25" fmla="*/ 669925 h 1868310"/>
                <a:gd name="connsiteX26" fmla="*/ 5917554 w 6228704"/>
                <a:gd name="connsiteY26" fmla="*/ 463550 h 1868310"/>
                <a:gd name="connsiteX27" fmla="*/ 6114404 w 6228704"/>
                <a:gd name="connsiteY27" fmla="*/ 184150 h 1868310"/>
                <a:gd name="connsiteX28" fmla="*/ 6228704 w 6228704"/>
                <a:gd name="connsiteY28" fmla="*/ 0 h 1868310"/>
                <a:gd name="connsiteX0" fmla="*/ 0 w 6228704"/>
                <a:gd name="connsiteY0" fmla="*/ 1265729 h 1868310"/>
                <a:gd name="connsiteX1" fmla="*/ 260745 w 6228704"/>
                <a:gd name="connsiteY1" fmla="*/ 1508590 h 1868310"/>
                <a:gd name="connsiteX2" fmla="*/ 452079 w 6228704"/>
                <a:gd name="connsiteY2" fmla="*/ 1655286 h 1868310"/>
                <a:gd name="connsiteX3" fmla="*/ 729247 w 6228704"/>
                <a:gd name="connsiteY3" fmla="*/ 1809500 h 1868310"/>
                <a:gd name="connsiteX4" fmla="*/ 1057485 w 6228704"/>
                <a:gd name="connsiteY4" fmla="*/ 1856270 h 1868310"/>
                <a:gd name="connsiteX5" fmla="*/ 1336029 w 6228704"/>
                <a:gd name="connsiteY5" fmla="*/ 1866651 h 1868310"/>
                <a:gd name="connsiteX6" fmla="*/ 1661698 w 6228704"/>
                <a:gd name="connsiteY6" fmla="*/ 1864332 h 1868310"/>
                <a:gd name="connsiteX7" fmla="*/ 1967992 w 6228704"/>
                <a:gd name="connsiteY7" fmla="*/ 1829628 h 1868310"/>
                <a:gd name="connsiteX8" fmla="*/ 2266304 w 6228704"/>
                <a:gd name="connsiteY8" fmla="*/ 1784350 h 1868310"/>
                <a:gd name="connsiteX9" fmla="*/ 2466329 w 6228704"/>
                <a:gd name="connsiteY9" fmla="*/ 1736725 h 1868310"/>
                <a:gd name="connsiteX10" fmla="*/ 2644129 w 6228704"/>
                <a:gd name="connsiteY10" fmla="*/ 1698625 h 1868310"/>
                <a:gd name="connsiteX11" fmla="*/ 2840979 w 6228704"/>
                <a:gd name="connsiteY11" fmla="*/ 1676400 h 1868310"/>
                <a:gd name="connsiteX12" fmla="*/ 3009254 w 6228704"/>
                <a:gd name="connsiteY12" fmla="*/ 1692275 h 1868310"/>
                <a:gd name="connsiteX13" fmla="*/ 3193404 w 6228704"/>
                <a:gd name="connsiteY13" fmla="*/ 1736725 h 1868310"/>
                <a:gd name="connsiteX14" fmla="*/ 3358504 w 6228704"/>
                <a:gd name="connsiteY14" fmla="*/ 1787525 h 1868310"/>
                <a:gd name="connsiteX15" fmla="*/ 3580754 w 6228704"/>
                <a:gd name="connsiteY15" fmla="*/ 1828800 h 1868310"/>
                <a:gd name="connsiteX16" fmla="*/ 3787129 w 6228704"/>
                <a:gd name="connsiteY16" fmla="*/ 1844675 h 1868310"/>
                <a:gd name="connsiteX17" fmla="*/ 4025254 w 6228704"/>
                <a:gd name="connsiteY17" fmla="*/ 1841500 h 1868310"/>
                <a:gd name="connsiteX18" fmla="*/ 4225279 w 6228704"/>
                <a:gd name="connsiteY18" fmla="*/ 1806575 h 1868310"/>
                <a:gd name="connsiteX19" fmla="*/ 4460229 w 6228704"/>
                <a:gd name="connsiteY19" fmla="*/ 1727200 h 1868310"/>
                <a:gd name="connsiteX20" fmla="*/ 4726929 w 6228704"/>
                <a:gd name="connsiteY20" fmla="*/ 1600200 h 1868310"/>
                <a:gd name="connsiteX21" fmla="*/ 4980929 w 6228704"/>
                <a:gd name="connsiteY21" fmla="*/ 1438275 h 1868310"/>
                <a:gd name="connsiteX22" fmla="*/ 5171429 w 6228704"/>
                <a:gd name="connsiteY22" fmla="*/ 1285875 h 1868310"/>
                <a:gd name="connsiteX23" fmla="*/ 5387329 w 6228704"/>
                <a:gd name="connsiteY23" fmla="*/ 1082675 h 1868310"/>
                <a:gd name="connsiteX24" fmla="*/ 5609579 w 6228704"/>
                <a:gd name="connsiteY24" fmla="*/ 838200 h 1868310"/>
                <a:gd name="connsiteX25" fmla="*/ 5752454 w 6228704"/>
                <a:gd name="connsiteY25" fmla="*/ 669925 h 1868310"/>
                <a:gd name="connsiteX26" fmla="*/ 5917554 w 6228704"/>
                <a:gd name="connsiteY26" fmla="*/ 463550 h 1868310"/>
                <a:gd name="connsiteX27" fmla="*/ 6114404 w 6228704"/>
                <a:gd name="connsiteY27" fmla="*/ 184150 h 1868310"/>
                <a:gd name="connsiteX28" fmla="*/ 6228704 w 6228704"/>
                <a:gd name="connsiteY28" fmla="*/ 0 h 1868310"/>
                <a:gd name="connsiteX0" fmla="*/ 0 w 6228704"/>
                <a:gd name="connsiteY0" fmla="*/ 1265729 h 1868310"/>
                <a:gd name="connsiteX1" fmla="*/ 260745 w 6228704"/>
                <a:gd name="connsiteY1" fmla="*/ 1508590 h 1868310"/>
                <a:gd name="connsiteX2" fmla="*/ 452079 w 6228704"/>
                <a:gd name="connsiteY2" fmla="*/ 1655286 h 1868310"/>
                <a:gd name="connsiteX3" fmla="*/ 729247 w 6228704"/>
                <a:gd name="connsiteY3" fmla="*/ 1765463 h 1868310"/>
                <a:gd name="connsiteX4" fmla="*/ 1057485 w 6228704"/>
                <a:gd name="connsiteY4" fmla="*/ 1856270 h 1868310"/>
                <a:gd name="connsiteX5" fmla="*/ 1336029 w 6228704"/>
                <a:gd name="connsiteY5" fmla="*/ 1866651 h 1868310"/>
                <a:gd name="connsiteX6" fmla="*/ 1661698 w 6228704"/>
                <a:gd name="connsiteY6" fmla="*/ 1864332 h 1868310"/>
                <a:gd name="connsiteX7" fmla="*/ 1967992 w 6228704"/>
                <a:gd name="connsiteY7" fmla="*/ 1829628 h 1868310"/>
                <a:gd name="connsiteX8" fmla="*/ 2266304 w 6228704"/>
                <a:gd name="connsiteY8" fmla="*/ 1784350 h 1868310"/>
                <a:gd name="connsiteX9" fmla="*/ 2466329 w 6228704"/>
                <a:gd name="connsiteY9" fmla="*/ 1736725 h 1868310"/>
                <a:gd name="connsiteX10" fmla="*/ 2644129 w 6228704"/>
                <a:gd name="connsiteY10" fmla="*/ 1698625 h 1868310"/>
                <a:gd name="connsiteX11" fmla="*/ 2840979 w 6228704"/>
                <a:gd name="connsiteY11" fmla="*/ 1676400 h 1868310"/>
                <a:gd name="connsiteX12" fmla="*/ 3009254 w 6228704"/>
                <a:gd name="connsiteY12" fmla="*/ 1692275 h 1868310"/>
                <a:gd name="connsiteX13" fmla="*/ 3193404 w 6228704"/>
                <a:gd name="connsiteY13" fmla="*/ 1736725 h 1868310"/>
                <a:gd name="connsiteX14" fmla="*/ 3358504 w 6228704"/>
                <a:gd name="connsiteY14" fmla="*/ 1787525 h 1868310"/>
                <a:gd name="connsiteX15" fmla="*/ 3580754 w 6228704"/>
                <a:gd name="connsiteY15" fmla="*/ 1828800 h 1868310"/>
                <a:gd name="connsiteX16" fmla="*/ 3787129 w 6228704"/>
                <a:gd name="connsiteY16" fmla="*/ 1844675 h 1868310"/>
                <a:gd name="connsiteX17" fmla="*/ 4025254 w 6228704"/>
                <a:gd name="connsiteY17" fmla="*/ 1841500 h 1868310"/>
                <a:gd name="connsiteX18" fmla="*/ 4225279 w 6228704"/>
                <a:gd name="connsiteY18" fmla="*/ 1806575 h 1868310"/>
                <a:gd name="connsiteX19" fmla="*/ 4460229 w 6228704"/>
                <a:gd name="connsiteY19" fmla="*/ 1727200 h 1868310"/>
                <a:gd name="connsiteX20" fmla="*/ 4726929 w 6228704"/>
                <a:gd name="connsiteY20" fmla="*/ 1600200 h 1868310"/>
                <a:gd name="connsiteX21" fmla="*/ 4980929 w 6228704"/>
                <a:gd name="connsiteY21" fmla="*/ 1438275 h 1868310"/>
                <a:gd name="connsiteX22" fmla="*/ 5171429 w 6228704"/>
                <a:gd name="connsiteY22" fmla="*/ 1285875 h 1868310"/>
                <a:gd name="connsiteX23" fmla="*/ 5387329 w 6228704"/>
                <a:gd name="connsiteY23" fmla="*/ 1082675 h 1868310"/>
                <a:gd name="connsiteX24" fmla="*/ 5609579 w 6228704"/>
                <a:gd name="connsiteY24" fmla="*/ 838200 h 1868310"/>
                <a:gd name="connsiteX25" fmla="*/ 5752454 w 6228704"/>
                <a:gd name="connsiteY25" fmla="*/ 669925 h 1868310"/>
                <a:gd name="connsiteX26" fmla="*/ 5917554 w 6228704"/>
                <a:gd name="connsiteY26" fmla="*/ 463550 h 1868310"/>
                <a:gd name="connsiteX27" fmla="*/ 6114404 w 6228704"/>
                <a:gd name="connsiteY27" fmla="*/ 184150 h 1868310"/>
                <a:gd name="connsiteX28" fmla="*/ 6228704 w 6228704"/>
                <a:gd name="connsiteY28" fmla="*/ 0 h 1868310"/>
                <a:gd name="connsiteX0" fmla="*/ 0 w 6228704"/>
                <a:gd name="connsiteY0" fmla="*/ 1265729 h 1868310"/>
                <a:gd name="connsiteX1" fmla="*/ 260745 w 6228704"/>
                <a:gd name="connsiteY1" fmla="*/ 1508590 h 1868310"/>
                <a:gd name="connsiteX2" fmla="*/ 468092 w 6228704"/>
                <a:gd name="connsiteY2" fmla="*/ 1655286 h 1868310"/>
                <a:gd name="connsiteX3" fmla="*/ 729247 w 6228704"/>
                <a:gd name="connsiteY3" fmla="*/ 1765463 h 1868310"/>
                <a:gd name="connsiteX4" fmla="*/ 1057485 w 6228704"/>
                <a:gd name="connsiteY4" fmla="*/ 1856270 h 1868310"/>
                <a:gd name="connsiteX5" fmla="*/ 1336029 w 6228704"/>
                <a:gd name="connsiteY5" fmla="*/ 1866651 h 1868310"/>
                <a:gd name="connsiteX6" fmla="*/ 1661698 w 6228704"/>
                <a:gd name="connsiteY6" fmla="*/ 1864332 h 1868310"/>
                <a:gd name="connsiteX7" fmla="*/ 1967992 w 6228704"/>
                <a:gd name="connsiteY7" fmla="*/ 1829628 h 1868310"/>
                <a:gd name="connsiteX8" fmla="*/ 2266304 w 6228704"/>
                <a:gd name="connsiteY8" fmla="*/ 1784350 h 1868310"/>
                <a:gd name="connsiteX9" fmla="*/ 2466329 w 6228704"/>
                <a:gd name="connsiteY9" fmla="*/ 1736725 h 1868310"/>
                <a:gd name="connsiteX10" fmla="*/ 2644129 w 6228704"/>
                <a:gd name="connsiteY10" fmla="*/ 1698625 h 1868310"/>
                <a:gd name="connsiteX11" fmla="*/ 2840979 w 6228704"/>
                <a:gd name="connsiteY11" fmla="*/ 1676400 h 1868310"/>
                <a:gd name="connsiteX12" fmla="*/ 3009254 w 6228704"/>
                <a:gd name="connsiteY12" fmla="*/ 1692275 h 1868310"/>
                <a:gd name="connsiteX13" fmla="*/ 3193404 w 6228704"/>
                <a:gd name="connsiteY13" fmla="*/ 1736725 h 1868310"/>
                <a:gd name="connsiteX14" fmla="*/ 3358504 w 6228704"/>
                <a:gd name="connsiteY14" fmla="*/ 1787525 h 1868310"/>
                <a:gd name="connsiteX15" fmla="*/ 3580754 w 6228704"/>
                <a:gd name="connsiteY15" fmla="*/ 1828800 h 1868310"/>
                <a:gd name="connsiteX16" fmla="*/ 3787129 w 6228704"/>
                <a:gd name="connsiteY16" fmla="*/ 1844675 h 1868310"/>
                <a:gd name="connsiteX17" fmla="*/ 4025254 w 6228704"/>
                <a:gd name="connsiteY17" fmla="*/ 1841500 h 1868310"/>
                <a:gd name="connsiteX18" fmla="*/ 4225279 w 6228704"/>
                <a:gd name="connsiteY18" fmla="*/ 1806575 h 1868310"/>
                <a:gd name="connsiteX19" fmla="*/ 4460229 w 6228704"/>
                <a:gd name="connsiteY19" fmla="*/ 1727200 h 1868310"/>
                <a:gd name="connsiteX20" fmla="*/ 4726929 w 6228704"/>
                <a:gd name="connsiteY20" fmla="*/ 1600200 h 1868310"/>
                <a:gd name="connsiteX21" fmla="*/ 4980929 w 6228704"/>
                <a:gd name="connsiteY21" fmla="*/ 1438275 h 1868310"/>
                <a:gd name="connsiteX22" fmla="*/ 5171429 w 6228704"/>
                <a:gd name="connsiteY22" fmla="*/ 1285875 h 1868310"/>
                <a:gd name="connsiteX23" fmla="*/ 5387329 w 6228704"/>
                <a:gd name="connsiteY23" fmla="*/ 1082675 h 1868310"/>
                <a:gd name="connsiteX24" fmla="*/ 5609579 w 6228704"/>
                <a:gd name="connsiteY24" fmla="*/ 838200 h 1868310"/>
                <a:gd name="connsiteX25" fmla="*/ 5752454 w 6228704"/>
                <a:gd name="connsiteY25" fmla="*/ 669925 h 1868310"/>
                <a:gd name="connsiteX26" fmla="*/ 5917554 w 6228704"/>
                <a:gd name="connsiteY26" fmla="*/ 463550 h 1868310"/>
                <a:gd name="connsiteX27" fmla="*/ 6114404 w 6228704"/>
                <a:gd name="connsiteY27" fmla="*/ 184150 h 1868310"/>
                <a:gd name="connsiteX28" fmla="*/ 6228704 w 6228704"/>
                <a:gd name="connsiteY28" fmla="*/ 0 h 1868310"/>
                <a:gd name="connsiteX0" fmla="*/ 0 w 6228704"/>
                <a:gd name="connsiteY0" fmla="*/ 1265729 h 1878817"/>
                <a:gd name="connsiteX1" fmla="*/ 260745 w 6228704"/>
                <a:gd name="connsiteY1" fmla="*/ 1508590 h 1878817"/>
                <a:gd name="connsiteX2" fmla="*/ 468092 w 6228704"/>
                <a:gd name="connsiteY2" fmla="*/ 1655286 h 1878817"/>
                <a:gd name="connsiteX3" fmla="*/ 729247 w 6228704"/>
                <a:gd name="connsiteY3" fmla="*/ 1765463 h 1878817"/>
                <a:gd name="connsiteX4" fmla="*/ 1057485 w 6228704"/>
                <a:gd name="connsiteY4" fmla="*/ 1856270 h 1878817"/>
                <a:gd name="connsiteX5" fmla="*/ 1360050 w 6228704"/>
                <a:gd name="connsiteY5" fmla="*/ 1878661 h 1878817"/>
                <a:gd name="connsiteX6" fmla="*/ 1661698 w 6228704"/>
                <a:gd name="connsiteY6" fmla="*/ 1864332 h 1878817"/>
                <a:gd name="connsiteX7" fmla="*/ 1967992 w 6228704"/>
                <a:gd name="connsiteY7" fmla="*/ 1829628 h 1878817"/>
                <a:gd name="connsiteX8" fmla="*/ 2266304 w 6228704"/>
                <a:gd name="connsiteY8" fmla="*/ 1784350 h 1878817"/>
                <a:gd name="connsiteX9" fmla="*/ 2466329 w 6228704"/>
                <a:gd name="connsiteY9" fmla="*/ 1736725 h 1878817"/>
                <a:gd name="connsiteX10" fmla="*/ 2644129 w 6228704"/>
                <a:gd name="connsiteY10" fmla="*/ 1698625 h 1878817"/>
                <a:gd name="connsiteX11" fmla="*/ 2840979 w 6228704"/>
                <a:gd name="connsiteY11" fmla="*/ 1676400 h 1878817"/>
                <a:gd name="connsiteX12" fmla="*/ 3009254 w 6228704"/>
                <a:gd name="connsiteY12" fmla="*/ 1692275 h 1878817"/>
                <a:gd name="connsiteX13" fmla="*/ 3193404 w 6228704"/>
                <a:gd name="connsiteY13" fmla="*/ 1736725 h 1878817"/>
                <a:gd name="connsiteX14" fmla="*/ 3358504 w 6228704"/>
                <a:gd name="connsiteY14" fmla="*/ 1787525 h 1878817"/>
                <a:gd name="connsiteX15" fmla="*/ 3580754 w 6228704"/>
                <a:gd name="connsiteY15" fmla="*/ 1828800 h 1878817"/>
                <a:gd name="connsiteX16" fmla="*/ 3787129 w 6228704"/>
                <a:gd name="connsiteY16" fmla="*/ 1844675 h 1878817"/>
                <a:gd name="connsiteX17" fmla="*/ 4025254 w 6228704"/>
                <a:gd name="connsiteY17" fmla="*/ 1841500 h 1878817"/>
                <a:gd name="connsiteX18" fmla="*/ 4225279 w 6228704"/>
                <a:gd name="connsiteY18" fmla="*/ 1806575 h 1878817"/>
                <a:gd name="connsiteX19" fmla="*/ 4460229 w 6228704"/>
                <a:gd name="connsiteY19" fmla="*/ 1727200 h 1878817"/>
                <a:gd name="connsiteX20" fmla="*/ 4726929 w 6228704"/>
                <a:gd name="connsiteY20" fmla="*/ 1600200 h 1878817"/>
                <a:gd name="connsiteX21" fmla="*/ 4980929 w 6228704"/>
                <a:gd name="connsiteY21" fmla="*/ 1438275 h 1878817"/>
                <a:gd name="connsiteX22" fmla="*/ 5171429 w 6228704"/>
                <a:gd name="connsiteY22" fmla="*/ 1285875 h 1878817"/>
                <a:gd name="connsiteX23" fmla="*/ 5387329 w 6228704"/>
                <a:gd name="connsiteY23" fmla="*/ 1082675 h 1878817"/>
                <a:gd name="connsiteX24" fmla="*/ 5609579 w 6228704"/>
                <a:gd name="connsiteY24" fmla="*/ 838200 h 1878817"/>
                <a:gd name="connsiteX25" fmla="*/ 5752454 w 6228704"/>
                <a:gd name="connsiteY25" fmla="*/ 669925 h 1878817"/>
                <a:gd name="connsiteX26" fmla="*/ 5917554 w 6228704"/>
                <a:gd name="connsiteY26" fmla="*/ 463550 h 1878817"/>
                <a:gd name="connsiteX27" fmla="*/ 6114404 w 6228704"/>
                <a:gd name="connsiteY27" fmla="*/ 184150 h 1878817"/>
                <a:gd name="connsiteX28" fmla="*/ 6228704 w 6228704"/>
                <a:gd name="connsiteY28" fmla="*/ 0 h 1878817"/>
                <a:gd name="connsiteX0" fmla="*/ 0 w 6228704"/>
                <a:gd name="connsiteY0" fmla="*/ 1265729 h 1878817"/>
                <a:gd name="connsiteX1" fmla="*/ 260745 w 6228704"/>
                <a:gd name="connsiteY1" fmla="*/ 1508590 h 1878817"/>
                <a:gd name="connsiteX2" fmla="*/ 468092 w 6228704"/>
                <a:gd name="connsiteY2" fmla="*/ 1655286 h 1878817"/>
                <a:gd name="connsiteX3" fmla="*/ 769281 w 6228704"/>
                <a:gd name="connsiteY3" fmla="*/ 1765463 h 1878817"/>
                <a:gd name="connsiteX4" fmla="*/ 1057485 w 6228704"/>
                <a:gd name="connsiteY4" fmla="*/ 1856270 h 1878817"/>
                <a:gd name="connsiteX5" fmla="*/ 1360050 w 6228704"/>
                <a:gd name="connsiteY5" fmla="*/ 1878661 h 1878817"/>
                <a:gd name="connsiteX6" fmla="*/ 1661698 w 6228704"/>
                <a:gd name="connsiteY6" fmla="*/ 1864332 h 1878817"/>
                <a:gd name="connsiteX7" fmla="*/ 1967992 w 6228704"/>
                <a:gd name="connsiteY7" fmla="*/ 1829628 h 1878817"/>
                <a:gd name="connsiteX8" fmla="*/ 2266304 w 6228704"/>
                <a:gd name="connsiteY8" fmla="*/ 1784350 h 1878817"/>
                <a:gd name="connsiteX9" fmla="*/ 2466329 w 6228704"/>
                <a:gd name="connsiteY9" fmla="*/ 1736725 h 1878817"/>
                <a:gd name="connsiteX10" fmla="*/ 2644129 w 6228704"/>
                <a:gd name="connsiteY10" fmla="*/ 1698625 h 1878817"/>
                <a:gd name="connsiteX11" fmla="*/ 2840979 w 6228704"/>
                <a:gd name="connsiteY11" fmla="*/ 1676400 h 1878817"/>
                <a:gd name="connsiteX12" fmla="*/ 3009254 w 6228704"/>
                <a:gd name="connsiteY12" fmla="*/ 1692275 h 1878817"/>
                <a:gd name="connsiteX13" fmla="*/ 3193404 w 6228704"/>
                <a:gd name="connsiteY13" fmla="*/ 1736725 h 1878817"/>
                <a:gd name="connsiteX14" fmla="*/ 3358504 w 6228704"/>
                <a:gd name="connsiteY14" fmla="*/ 1787525 h 1878817"/>
                <a:gd name="connsiteX15" fmla="*/ 3580754 w 6228704"/>
                <a:gd name="connsiteY15" fmla="*/ 1828800 h 1878817"/>
                <a:gd name="connsiteX16" fmla="*/ 3787129 w 6228704"/>
                <a:gd name="connsiteY16" fmla="*/ 1844675 h 1878817"/>
                <a:gd name="connsiteX17" fmla="*/ 4025254 w 6228704"/>
                <a:gd name="connsiteY17" fmla="*/ 1841500 h 1878817"/>
                <a:gd name="connsiteX18" fmla="*/ 4225279 w 6228704"/>
                <a:gd name="connsiteY18" fmla="*/ 1806575 h 1878817"/>
                <a:gd name="connsiteX19" fmla="*/ 4460229 w 6228704"/>
                <a:gd name="connsiteY19" fmla="*/ 1727200 h 1878817"/>
                <a:gd name="connsiteX20" fmla="*/ 4726929 w 6228704"/>
                <a:gd name="connsiteY20" fmla="*/ 1600200 h 1878817"/>
                <a:gd name="connsiteX21" fmla="*/ 4980929 w 6228704"/>
                <a:gd name="connsiteY21" fmla="*/ 1438275 h 1878817"/>
                <a:gd name="connsiteX22" fmla="*/ 5171429 w 6228704"/>
                <a:gd name="connsiteY22" fmla="*/ 1285875 h 1878817"/>
                <a:gd name="connsiteX23" fmla="*/ 5387329 w 6228704"/>
                <a:gd name="connsiteY23" fmla="*/ 1082675 h 1878817"/>
                <a:gd name="connsiteX24" fmla="*/ 5609579 w 6228704"/>
                <a:gd name="connsiteY24" fmla="*/ 838200 h 1878817"/>
                <a:gd name="connsiteX25" fmla="*/ 5752454 w 6228704"/>
                <a:gd name="connsiteY25" fmla="*/ 669925 h 1878817"/>
                <a:gd name="connsiteX26" fmla="*/ 5917554 w 6228704"/>
                <a:gd name="connsiteY26" fmla="*/ 463550 h 1878817"/>
                <a:gd name="connsiteX27" fmla="*/ 6114404 w 6228704"/>
                <a:gd name="connsiteY27" fmla="*/ 184150 h 1878817"/>
                <a:gd name="connsiteX28" fmla="*/ 6228704 w 6228704"/>
                <a:gd name="connsiteY28" fmla="*/ 0 h 1878817"/>
                <a:gd name="connsiteX0" fmla="*/ 0 w 6228704"/>
                <a:gd name="connsiteY0" fmla="*/ 1265729 h 1878817"/>
                <a:gd name="connsiteX1" fmla="*/ 260745 w 6228704"/>
                <a:gd name="connsiteY1" fmla="*/ 1508590 h 1878817"/>
                <a:gd name="connsiteX2" fmla="*/ 468092 w 6228704"/>
                <a:gd name="connsiteY2" fmla="*/ 1655286 h 1878817"/>
                <a:gd name="connsiteX3" fmla="*/ 773284 w 6228704"/>
                <a:gd name="connsiteY3" fmla="*/ 1805497 h 1878817"/>
                <a:gd name="connsiteX4" fmla="*/ 1057485 w 6228704"/>
                <a:gd name="connsiteY4" fmla="*/ 1856270 h 1878817"/>
                <a:gd name="connsiteX5" fmla="*/ 1360050 w 6228704"/>
                <a:gd name="connsiteY5" fmla="*/ 1878661 h 1878817"/>
                <a:gd name="connsiteX6" fmla="*/ 1661698 w 6228704"/>
                <a:gd name="connsiteY6" fmla="*/ 1864332 h 1878817"/>
                <a:gd name="connsiteX7" fmla="*/ 1967992 w 6228704"/>
                <a:gd name="connsiteY7" fmla="*/ 1829628 h 1878817"/>
                <a:gd name="connsiteX8" fmla="*/ 2266304 w 6228704"/>
                <a:gd name="connsiteY8" fmla="*/ 1784350 h 1878817"/>
                <a:gd name="connsiteX9" fmla="*/ 2466329 w 6228704"/>
                <a:gd name="connsiteY9" fmla="*/ 1736725 h 1878817"/>
                <a:gd name="connsiteX10" fmla="*/ 2644129 w 6228704"/>
                <a:gd name="connsiteY10" fmla="*/ 1698625 h 1878817"/>
                <a:gd name="connsiteX11" fmla="*/ 2840979 w 6228704"/>
                <a:gd name="connsiteY11" fmla="*/ 1676400 h 1878817"/>
                <a:gd name="connsiteX12" fmla="*/ 3009254 w 6228704"/>
                <a:gd name="connsiteY12" fmla="*/ 1692275 h 1878817"/>
                <a:gd name="connsiteX13" fmla="*/ 3193404 w 6228704"/>
                <a:gd name="connsiteY13" fmla="*/ 1736725 h 1878817"/>
                <a:gd name="connsiteX14" fmla="*/ 3358504 w 6228704"/>
                <a:gd name="connsiteY14" fmla="*/ 1787525 h 1878817"/>
                <a:gd name="connsiteX15" fmla="*/ 3580754 w 6228704"/>
                <a:gd name="connsiteY15" fmla="*/ 1828800 h 1878817"/>
                <a:gd name="connsiteX16" fmla="*/ 3787129 w 6228704"/>
                <a:gd name="connsiteY16" fmla="*/ 1844675 h 1878817"/>
                <a:gd name="connsiteX17" fmla="*/ 4025254 w 6228704"/>
                <a:gd name="connsiteY17" fmla="*/ 1841500 h 1878817"/>
                <a:gd name="connsiteX18" fmla="*/ 4225279 w 6228704"/>
                <a:gd name="connsiteY18" fmla="*/ 1806575 h 1878817"/>
                <a:gd name="connsiteX19" fmla="*/ 4460229 w 6228704"/>
                <a:gd name="connsiteY19" fmla="*/ 1727200 h 1878817"/>
                <a:gd name="connsiteX20" fmla="*/ 4726929 w 6228704"/>
                <a:gd name="connsiteY20" fmla="*/ 1600200 h 1878817"/>
                <a:gd name="connsiteX21" fmla="*/ 4980929 w 6228704"/>
                <a:gd name="connsiteY21" fmla="*/ 1438275 h 1878817"/>
                <a:gd name="connsiteX22" fmla="*/ 5171429 w 6228704"/>
                <a:gd name="connsiteY22" fmla="*/ 1285875 h 1878817"/>
                <a:gd name="connsiteX23" fmla="*/ 5387329 w 6228704"/>
                <a:gd name="connsiteY23" fmla="*/ 1082675 h 1878817"/>
                <a:gd name="connsiteX24" fmla="*/ 5609579 w 6228704"/>
                <a:gd name="connsiteY24" fmla="*/ 838200 h 1878817"/>
                <a:gd name="connsiteX25" fmla="*/ 5752454 w 6228704"/>
                <a:gd name="connsiteY25" fmla="*/ 669925 h 1878817"/>
                <a:gd name="connsiteX26" fmla="*/ 5917554 w 6228704"/>
                <a:gd name="connsiteY26" fmla="*/ 463550 h 1878817"/>
                <a:gd name="connsiteX27" fmla="*/ 6114404 w 6228704"/>
                <a:gd name="connsiteY27" fmla="*/ 184150 h 1878817"/>
                <a:gd name="connsiteX28" fmla="*/ 6228704 w 6228704"/>
                <a:gd name="connsiteY28" fmla="*/ 0 h 1878817"/>
                <a:gd name="connsiteX0" fmla="*/ 0 w 6228704"/>
                <a:gd name="connsiteY0" fmla="*/ 1265729 h 1878817"/>
                <a:gd name="connsiteX1" fmla="*/ 260745 w 6228704"/>
                <a:gd name="connsiteY1" fmla="*/ 1508590 h 1878817"/>
                <a:gd name="connsiteX2" fmla="*/ 468092 w 6228704"/>
                <a:gd name="connsiteY2" fmla="*/ 1655286 h 1878817"/>
                <a:gd name="connsiteX3" fmla="*/ 773284 w 6228704"/>
                <a:gd name="connsiteY3" fmla="*/ 1805497 h 1878817"/>
                <a:gd name="connsiteX4" fmla="*/ 1057485 w 6228704"/>
                <a:gd name="connsiteY4" fmla="*/ 1856270 h 1878817"/>
                <a:gd name="connsiteX5" fmla="*/ 1360050 w 6228704"/>
                <a:gd name="connsiteY5" fmla="*/ 1878661 h 1878817"/>
                <a:gd name="connsiteX6" fmla="*/ 1661698 w 6228704"/>
                <a:gd name="connsiteY6" fmla="*/ 1864332 h 1878817"/>
                <a:gd name="connsiteX7" fmla="*/ 1967992 w 6228704"/>
                <a:gd name="connsiteY7" fmla="*/ 1829628 h 1878817"/>
                <a:gd name="connsiteX8" fmla="*/ 2266304 w 6228704"/>
                <a:gd name="connsiteY8" fmla="*/ 1784350 h 1878817"/>
                <a:gd name="connsiteX9" fmla="*/ 2466329 w 6228704"/>
                <a:gd name="connsiteY9" fmla="*/ 1736725 h 1878817"/>
                <a:gd name="connsiteX10" fmla="*/ 2644129 w 6228704"/>
                <a:gd name="connsiteY10" fmla="*/ 1698625 h 1878817"/>
                <a:gd name="connsiteX11" fmla="*/ 2840979 w 6228704"/>
                <a:gd name="connsiteY11" fmla="*/ 1676400 h 1878817"/>
                <a:gd name="connsiteX12" fmla="*/ 3009254 w 6228704"/>
                <a:gd name="connsiteY12" fmla="*/ 1692275 h 1878817"/>
                <a:gd name="connsiteX13" fmla="*/ 3193404 w 6228704"/>
                <a:gd name="connsiteY13" fmla="*/ 1736725 h 1878817"/>
                <a:gd name="connsiteX14" fmla="*/ 3358504 w 6228704"/>
                <a:gd name="connsiteY14" fmla="*/ 1787525 h 1878817"/>
                <a:gd name="connsiteX15" fmla="*/ 3580754 w 6228704"/>
                <a:gd name="connsiteY15" fmla="*/ 1828800 h 1878817"/>
                <a:gd name="connsiteX16" fmla="*/ 3787129 w 6228704"/>
                <a:gd name="connsiteY16" fmla="*/ 1844675 h 1878817"/>
                <a:gd name="connsiteX17" fmla="*/ 4025254 w 6228704"/>
                <a:gd name="connsiteY17" fmla="*/ 1841500 h 1878817"/>
                <a:gd name="connsiteX18" fmla="*/ 4225279 w 6228704"/>
                <a:gd name="connsiteY18" fmla="*/ 1806575 h 1878817"/>
                <a:gd name="connsiteX19" fmla="*/ 4460229 w 6228704"/>
                <a:gd name="connsiteY19" fmla="*/ 1727200 h 1878817"/>
                <a:gd name="connsiteX20" fmla="*/ 4726929 w 6228704"/>
                <a:gd name="connsiteY20" fmla="*/ 1600200 h 1878817"/>
                <a:gd name="connsiteX21" fmla="*/ 4980929 w 6228704"/>
                <a:gd name="connsiteY21" fmla="*/ 1438275 h 1878817"/>
                <a:gd name="connsiteX22" fmla="*/ 5171429 w 6228704"/>
                <a:gd name="connsiteY22" fmla="*/ 1285875 h 1878817"/>
                <a:gd name="connsiteX23" fmla="*/ 5387329 w 6228704"/>
                <a:gd name="connsiteY23" fmla="*/ 1082675 h 1878817"/>
                <a:gd name="connsiteX24" fmla="*/ 5609579 w 6228704"/>
                <a:gd name="connsiteY24" fmla="*/ 838200 h 1878817"/>
                <a:gd name="connsiteX25" fmla="*/ 5752454 w 6228704"/>
                <a:gd name="connsiteY25" fmla="*/ 669925 h 1878817"/>
                <a:gd name="connsiteX26" fmla="*/ 5917554 w 6228704"/>
                <a:gd name="connsiteY26" fmla="*/ 463550 h 1878817"/>
                <a:gd name="connsiteX27" fmla="*/ 6114404 w 6228704"/>
                <a:gd name="connsiteY27" fmla="*/ 184150 h 1878817"/>
                <a:gd name="connsiteX28" fmla="*/ 6228704 w 6228704"/>
                <a:gd name="connsiteY28" fmla="*/ 0 h 1878817"/>
                <a:gd name="connsiteX0" fmla="*/ 0 w 6228704"/>
                <a:gd name="connsiteY0" fmla="*/ 1265729 h 1878817"/>
                <a:gd name="connsiteX1" fmla="*/ 260745 w 6228704"/>
                <a:gd name="connsiteY1" fmla="*/ 1508590 h 1878817"/>
                <a:gd name="connsiteX2" fmla="*/ 468092 w 6228704"/>
                <a:gd name="connsiteY2" fmla="*/ 1655286 h 1878817"/>
                <a:gd name="connsiteX3" fmla="*/ 773284 w 6228704"/>
                <a:gd name="connsiteY3" fmla="*/ 1805497 h 1878817"/>
                <a:gd name="connsiteX4" fmla="*/ 1057485 w 6228704"/>
                <a:gd name="connsiteY4" fmla="*/ 1856270 h 1878817"/>
                <a:gd name="connsiteX5" fmla="*/ 1360050 w 6228704"/>
                <a:gd name="connsiteY5" fmla="*/ 1878661 h 1878817"/>
                <a:gd name="connsiteX6" fmla="*/ 1661698 w 6228704"/>
                <a:gd name="connsiteY6" fmla="*/ 1864332 h 1878817"/>
                <a:gd name="connsiteX7" fmla="*/ 1967992 w 6228704"/>
                <a:gd name="connsiteY7" fmla="*/ 1829628 h 1878817"/>
                <a:gd name="connsiteX8" fmla="*/ 2266304 w 6228704"/>
                <a:gd name="connsiteY8" fmla="*/ 1784350 h 1878817"/>
                <a:gd name="connsiteX9" fmla="*/ 2466329 w 6228704"/>
                <a:gd name="connsiteY9" fmla="*/ 1736725 h 1878817"/>
                <a:gd name="connsiteX10" fmla="*/ 2644129 w 6228704"/>
                <a:gd name="connsiteY10" fmla="*/ 1698625 h 1878817"/>
                <a:gd name="connsiteX11" fmla="*/ 2840979 w 6228704"/>
                <a:gd name="connsiteY11" fmla="*/ 1676400 h 1878817"/>
                <a:gd name="connsiteX12" fmla="*/ 3009254 w 6228704"/>
                <a:gd name="connsiteY12" fmla="*/ 1692275 h 1878817"/>
                <a:gd name="connsiteX13" fmla="*/ 3193404 w 6228704"/>
                <a:gd name="connsiteY13" fmla="*/ 1736725 h 1878817"/>
                <a:gd name="connsiteX14" fmla="*/ 3358504 w 6228704"/>
                <a:gd name="connsiteY14" fmla="*/ 1787525 h 1878817"/>
                <a:gd name="connsiteX15" fmla="*/ 3580754 w 6228704"/>
                <a:gd name="connsiteY15" fmla="*/ 1828800 h 1878817"/>
                <a:gd name="connsiteX16" fmla="*/ 3787129 w 6228704"/>
                <a:gd name="connsiteY16" fmla="*/ 1844675 h 1878817"/>
                <a:gd name="connsiteX17" fmla="*/ 4025254 w 6228704"/>
                <a:gd name="connsiteY17" fmla="*/ 1841500 h 1878817"/>
                <a:gd name="connsiteX18" fmla="*/ 4225279 w 6228704"/>
                <a:gd name="connsiteY18" fmla="*/ 1806575 h 1878817"/>
                <a:gd name="connsiteX19" fmla="*/ 4460229 w 6228704"/>
                <a:gd name="connsiteY19" fmla="*/ 1727200 h 1878817"/>
                <a:gd name="connsiteX20" fmla="*/ 4726929 w 6228704"/>
                <a:gd name="connsiteY20" fmla="*/ 1600200 h 1878817"/>
                <a:gd name="connsiteX21" fmla="*/ 4980929 w 6228704"/>
                <a:gd name="connsiteY21" fmla="*/ 1438275 h 1878817"/>
                <a:gd name="connsiteX22" fmla="*/ 5171429 w 6228704"/>
                <a:gd name="connsiteY22" fmla="*/ 1285875 h 1878817"/>
                <a:gd name="connsiteX23" fmla="*/ 5387329 w 6228704"/>
                <a:gd name="connsiteY23" fmla="*/ 1082675 h 1878817"/>
                <a:gd name="connsiteX24" fmla="*/ 5609579 w 6228704"/>
                <a:gd name="connsiteY24" fmla="*/ 838200 h 1878817"/>
                <a:gd name="connsiteX25" fmla="*/ 5752454 w 6228704"/>
                <a:gd name="connsiteY25" fmla="*/ 669925 h 1878817"/>
                <a:gd name="connsiteX26" fmla="*/ 5917554 w 6228704"/>
                <a:gd name="connsiteY26" fmla="*/ 463550 h 1878817"/>
                <a:gd name="connsiteX27" fmla="*/ 6114404 w 6228704"/>
                <a:gd name="connsiteY27" fmla="*/ 184150 h 1878817"/>
                <a:gd name="connsiteX28" fmla="*/ 6228704 w 6228704"/>
                <a:gd name="connsiteY28" fmla="*/ 0 h 1878817"/>
                <a:gd name="connsiteX0" fmla="*/ 0 w 6228704"/>
                <a:gd name="connsiteY0" fmla="*/ 1265729 h 1878817"/>
                <a:gd name="connsiteX1" fmla="*/ 260745 w 6228704"/>
                <a:gd name="connsiteY1" fmla="*/ 1508590 h 1878817"/>
                <a:gd name="connsiteX2" fmla="*/ 468092 w 6228704"/>
                <a:gd name="connsiteY2" fmla="*/ 1655286 h 1878817"/>
                <a:gd name="connsiteX3" fmla="*/ 773284 w 6228704"/>
                <a:gd name="connsiteY3" fmla="*/ 1805497 h 1878817"/>
                <a:gd name="connsiteX4" fmla="*/ 1057485 w 6228704"/>
                <a:gd name="connsiteY4" fmla="*/ 1856270 h 1878817"/>
                <a:gd name="connsiteX5" fmla="*/ 1360050 w 6228704"/>
                <a:gd name="connsiteY5" fmla="*/ 1878661 h 1878817"/>
                <a:gd name="connsiteX6" fmla="*/ 1661698 w 6228704"/>
                <a:gd name="connsiteY6" fmla="*/ 1864332 h 1878817"/>
                <a:gd name="connsiteX7" fmla="*/ 1967992 w 6228704"/>
                <a:gd name="connsiteY7" fmla="*/ 1829628 h 1878817"/>
                <a:gd name="connsiteX8" fmla="*/ 2266304 w 6228704"/>
                <a:gd name="connsiteY8" fmla="*/ 1784350 h 1878817"/>
                <a:gd name="connsiteX9" fmla="*/ 2466329 w 6228704"/>
                <a:gd name="connsiteY9" fmla="*/ 1736725 h 1878817"/>
                <a:gd name="connsiteX10" fmla="*/ 2644129 w 6228704"/>
                <a:gd name="connsiteY10" fmla="*/ 1698625 h 1878817"/>
                <a:gd name="connsiteX11" fmla="*/ 2840979 w 6228704"/>
                <a:gd name="connsiteY11" fmla="*/ 1676400 h 1878817"/>
                <a:gd name="connsiteX12" fmla="*/ 3009254 w 6228704"/>
                <a:gd name="connsiteY12" fmla="*/ 1692275 h 1878817"/>
                <a:gd name="connsiteX13" fmla="*/ 3193404 w 6228704"/>
                <a:gd name="connsiteY13" fmla="*/ 1736725 h 1878817"/>
                <a:gd name="connsiteX14" fmla="*/ 3358504 w 6228704"/>
                <a:gd name="connsiteY14" fmla="*/ 1787525 h 1878817"/>
                <a:gd name="connsiteX15" fmla="*/ 3580754 w 6228704"/>
                <a:gd name="connsiteY15" fmla="*/ 1828800 h 1878817"/>
                <a:gd name="connsiteX16" fmla="*/ 3787129 w 6228704"/>
                <a:gd name="connsiteY16" fmla="*/ 1844675 h 1878817"/>
                <a:gd name="connsiteX17" fmla="*/ 4025254 w 6228704"/>
                <a:gd name="connsiteY17" fmla="*/ 1841500 h 1878817"/>
                <a:gd name="connsiteX18" fmla="*/ 4225279 w 6228704"/>
                <a:gd name="connsiteY18" fmla="*/ 1806575 h 1878817"/>
                <a:gd name="connsiteX19" fmla="*/ 4460229 w 6228704"/>
                <a:gd name="connsiteY19" fmla="*/ 1727200 h 1878817"/>
                <a:gd name="connsiteX20" fmla="*/ 4726929 w 6228704"/>
                <a:gd name="connsiteY20" fmla="*/ 1600200 h 1878817"/>
                <a:gd name="connsiteX21" fmla="*/ 4980929 w 6228704"/>
                <a:gd name="connsiteY21" fmla="*/ 1438275 h 1878817"/>
                <a:gd name="connsiteX22" fmla="*/ 5171429 w 6228704"/>
                <a:gd name="connsiteY22" fmla="*/ 1285875 h 1878817"/>
                <a:gd name="connsiteX23" fmla="*/ 5387329 w 6228704"/>
                <a:gd name="connsiteY23" fmla="*/ 1082675 h 1878817"/>
                <a:gd name="connsiteX24" fmla="*/ 5609579 w 6228704"/>
                <a:gd name="connsiteY24" fmla="*/ 838200 h 1878817"/>
                <a:gd name="connsiteX25" fmla="*/ 5752454 w 6228704"/>
                <a:gd name="connsiteY25" fmla="*/ 669925 h 1878817"/>
                <a:gd name="connsiteX26" fmla="*/ 5917554 w 6228704"/>
                <a:gd name="connsiteY26" fmla="*/ 463550 h 1878817"/>
                <a:gd name="connsiteX27" fmla="*/ 6114404 w 6228704"/>
                <a:gd name="connsiteY27" fmla="*/ 184150 h 1878817"/>
                <a:gd name="connsiteX28" fmla="*/ 6228704 w 6228704"/>
                <a:gd name="connsiteY28" fmla="*/ 0 h 1878817"/>
                <a:gd name="connsiteX0" fmla="*/ 0 w 6228704"/>
                <a:gd name="connsiteY0" fmla="*/ 1265729 h 1878817"/>
                <a:gd name="connsiteX1" fmla="*/ 260745 w 6228704"/>
                <a:gd name="connsiteY1" fmla="*/ 1508590 h 1878817"/>
                <a:gd name="connsiteX2" fmla="*/ 468092 w 6228704"/>
                <a:gd name="connsiteY2" fmla="*/ 1655286 h 1878817"/>
                <a:gd name="connsiteX3" fmla="*/ 773284 w 6228704"/>
                <a:gd name="connsiteY3" fmla="*/ 1805497 h 1878817"/>
                <a:gd name="connsiteX4" fmla="*/ 1057485 w 6228704"/>
                <a:gd name="connsiteY4" fmla="*/ 1856270 h 1878817"/>
                <a:gd name="connsiteX5" fmla="*/ 1360050 w 6228704"/>
                <a:gd name="connsiteY5" fmla="*/ 1878661 h 1878817"/>
                <a:gd name="connsiteX6" fmla="*/ 1661698 w 6228704"/>
                <a:gd name="connsiteY6" fmla="*/ 1864332 h 1878817"/>
                <a:gd name="connsiteX7" fmla="*/ 1967992 w 6228704"/>
                <a:gd name="connsiteY7" fmla="*/ 1829628 h 1878817"/>
                <a:gd name="connsiteX8" fmla="*/ 2266304 w 6228704"/>
                <a:gd name="connsiteY8" fmla="*/ 1784350 h 1878817"/>
                <a:gd name="connsiteX9" fmla="*/ 2466329 w 6228704"/>
                <a:gd name="connsiteY9" fmla="*/ 1736725 h 1878817"/>
                <a:gd name="connsiteX10" fmla="*/ 2644129 w 6228704"/>
                <a:gd name="connsiteY10" fmla="*/ 1698625 h 1878817"/>
                <a:gd name="connsiteX11" fmla="*/ 2840979 w 6228704"/>
                <a:gd name="connsiteY11" fmla="*/ 1676400 h 1878817"/>
                <a:gd name="connsiteX12" fmla="*/ 3009254 w 6228704"/>
                <a:gd name="connsiteY12" fmla="*/ 1692275 h 1878817"/>
                <a:gd name="connsiteX13" fmla="*/ 3193404 w 6228704"/>
                <a:gd name="connsiteY13" fmla="*/ 1736725 h 1878817"/>
                <a:gd name="connsiteX14" fmla="*/ 3358504 w 6228704"/>
                <a:gd name="connsiteY14" fmla="*/ 1787525 h 1878817"/>
                <a:gd name="connsiteX15" fmla="*/ 3580754 w 6228704"/>
                <a:gd name="connsiteY15" fmla="*/ 1828800 h 1878817"/>
                <a:gd name="connsiteX16" fmla="*/ 3787129 w 6228704"/>
                <a:gd name="connsiteY16" fmla="*/ 1844675 h 1878817"/>
                <a:gd name="connsiteX17" fmla="*/ 4025254 w 6228704"/>
                <a:gd name="connsiteY17" fmla="*/ 1841500 h 1878817"/>
                <a:gd name="connsiteX18" fmla="*/ 4225279 w 6228704"/>
                <a:gd name="connsiteY18" fmla="*/ 1806575 h 1878817"/>
                <a:gd name="connsiteX19" fmla="*/ 4460229 w 6228704"/>
                <a:gd name="connsiteY19" fmla="*/ 1727200 h 1878817"/>
                <a:gd name="connsiteX20" fmla="*/ 4726929 w 6228704"/>
                <a:gd name="connsiteY20" fmla="*/ 1600200 h 1878817"/>
                <a:gd name="connsiteX21" fmla="*/ 4980929 w 6228704"/>
                <a:gd name="connsiteY21" fmla="*/ 1438275 h 1878817"/>
                <a:gd name="connsiteX22" fmla="*/ 5171429 w 6228704"/>
                <a:gd name="connsiteY22" fmla="*/ 1285875 h 1878817"/>
                <a:gd name="connsiteX23" fmla="*/ 5387329 w 6228704"/>
                <a:gd name="connsiteY23" fmla="*/ 1082675 h 1878817"/>
                <a:gd name="connsiteX24" fmla="*/ 5609579 w 6228704"/>
                <a:gd name="connsiteY24" fmla="*/ 838200 h 1878817"/>
                <a:gd name="connsiteX25" fmla="*/ 5752454 w 6228704"/>
                <a:gd name="connsiteY25" fmla="*/ 669925 h 1878817"/>
                <a:gd name="connsiteX26" fmla="*/ 5917554 w 6228704"/>
                <a:gd name="connsiteY26" fmla="*/ 463550 h 1878817"/>
                <a:gd name="connsiteX27" fmla="*/ 6114404 w 6228704"/>
                <a:gd name="connsiteY27" fmla="*/ 184150 h 1878817"/>
                <a:gd name="connsiteX28" fmla="*/ 6228704 w 6228704"/>
                <a:gd name="connsiteY28" fmla="*/ 0 h 1878817"/>
                <a:gd name="connsiteX0" fmla="*/ 0 w 6228704"/>
                <a:gd name="connsiteY0" fmla="*/ 1265729 h 1878817"/>
                <a:gd name="connsiteX1" fmla="*/ 260745 w 6228704"/>
                <a:gd name="connsiteY1" fmla="*/ 1508590 h 1878817"/>
                <a:gd name="connsiteX2" fmla="*/ 468092 w 6228704"/>
                <a:gd name="connsiteY2" fmla="*/ 1655286 h 1878817"/>
                <a:gd name="connsiteX3" fmla="*/ 773284 w 6228704"/>
                <a:gd name="connsiteY3" fmla="*/ 1805497 h 1878817"/>
                <a:gd name="connsiteX4" fmla="*/ 1057485 w 6228704"/>
                <a:gd name="connsiteY4" fmla="*/ 1856270 h 1878817"/>
                <a:gd name="connsiteX5" fmla="*/ 1360050 w 6228704"/>
                <a:gd name="connsiteY5" fmla="*/ 1878661 h 1878817"/>
                <a:gd name="connsiteX6" fmla="*/ 1661698 w 6228704"/>
                <a:gd name="connsiteY6" fmla="*/ 1864332 h 1878817"/>
                <a:gd name="connsiteX7" fmla="*/ 1967992 w 6228704"/>
                <a:gd name="connsiteY7" fmla="*/ 1829628 h 1878817"/>
                <a:gd name="connsiteX8" fmla="*/ 2266304 w 6228704"/>
                <a:gd name="connsiteY8" fmla="*/ 1784350 h 1878817"/>
                <a:gd name="connsiteX9" fmla="*/ 2466329 w 6228704"/>
                <a:gd name="connsiteY9" fmla="*/ 1736725 h 1878817"/>
                <a:gd name="connsiteX10" fmla="*/ 2644129 w 6228704"/>
                <a:gd name="connsiteY10" fmla="*/ 1698625 h 1878817"/>
                <a:gd name="connsiteX11" fmla="*/ 2840979 w 6228704"/>
                <a:gd name="connsiteY11" fmla="*/ 1676400 h 1878817"/>
                <a:gd name="connsiteX12" fmla="*/ 3009254 w 6228704"/>
                <a:gd name="connsiteY12" fmla="*/ 1692275 h 1878817"/>
                <a:gd name="connsiteX13" fmla="*/ 3193404 w 6228704"/>
                <a:gd name="connsiteY13" fmla="*/ 1736725 h 1878817"/>
                <a:gd name="connsiteX14" fmla="*/ 3358504 w 6228704"/>
                <a:gd name="connsiteY14" fmla="*/ 1787525 h 1878817"/>
                <a:gd name="connsiteX15" fmla="*/ 3580754 w 6228704"/>
                <a:gd name="connsiteY15" fmla="*/ 1828800 h 1878817"/>
                <a:gd name="connsiteX16" fmla="*/ 3787129 w 6228704"/>
                <a:gd name="connsiteY16" fmla="*/ 1844675 h 1878817"/>
                <a:gd name="connsiteX17" fmla="*/ 4025254 w 6228704"/>
                <a:gd name="connsiteY17" fmla="*/ 1841500 h 1878817"/>
                <a:gd name="connsiteX18" fmla="*/ 4225279 w 6228704"/>
                <a:gd name="connsiteY18" fmla="*/ 1806575 h 1878817"/>
                <a:gd name="connsiteX19" fmla="*/ 4460229 w 6228704"/>
                <a:gd name="connsiteY19" fmla="*/ 1727200 h 1878817"/>
                <a:gd name="connsiteX20" fmla="*/ 4726929 w 6228704"/>
                <a:gd name="connsiteY20" fmla="*/ 1600200 h 1878817"/>
                <a:gd name="connsiteX21" fmla="*/ 4980929 w 6228704"/>
                <a:gd name="connsiteY21" fmla="*/ 1438275 h 1878817"/>
                <a:gd name="connsiteX22" fmla="*/ 5171429 w 6228704"/>
                <a:gd name="connsiteY22" fmla="*/ 1285875 h 1878817"/>
                <a:gd name="connsiteX23" fmla="*/ 5387329 w 6228704"/>
                <a:gd name="connsiteY23" fmla="*/ 1082675 h 1878817"/>
                <a:gd name="connsiteX24" fmla="*/ 5609579 w 6228704"/>
                <a:gd name="connsiteY24" fmla="*/ 838200 h 1878817"/>
                <a:gd name="connsiteX25" fmla="*/ 5752454 w 6228704"/>
                <a:gd name="connsiteY25" fmla="*/ 669925 h 1878817"/>
                <a:gd name="connsiteX26" fmla="*/ 5917554 w 6228704"/>
                <a:gd name="connsiteY26" fmla="*/ 463550 h 1878817"/>
                <a:gd name="connsiteX27" fmla="*/ 6114404 w 6228704"/>
                <a:gd name="connsiteY27" fmla="*/ 184150 h 1878817"/>
                <a:gd name="connsiteX28" fmla="*/ 6228704 w 6228704"/>
                <a:gd name="connsiteY28" fmla="*/ 0 h 1878817"/>
                <a:gd name="connsiteX0" fmla="*/ 0 w 6228704"/>
                <a:gd name="connsiteY0" fmla="*/ 1265729 h 1878817"/>
                <a:gd name="connsiteX1" fmla="*/ 260745 w 6228704"/>
                <a:gd name="connsiteY1" fmla="*/ 1508590 h 1878817"/>
                <a:gd name="connsiteX2" fmla="*/ 468092 w 6228704"/>
                <a:gd name="connsiteY2" fmla="*/ 1655286 h 1878817"/>
                <a:gd name="connsiteX3" fmla="*/ 773284 w 6228704"/>
                <a:gd name="connsiteY3" fmla="*/ 1805497 h 1878817"/>
                <a:gd name="connsiteX4" fmla="*/ 1057485 w 6228704"/>
                <a:gd name="connsiteY4" fmla="*/ 1856270 h 1878817"/>
                <a:gd name="connsiteX5" fmla="*/ 1360050 w 6228704"/>
                <a:gd name="connsiteY5" fmla="*/ 1878661 h 1878817"/>
                <a:gd name="connsiteX6" fmla="*/ 1661698 w 6228704"/>
                <a:gd name="connsiteY6" fmla="*/ 1864332 h 1878817"/>
                <a:gd name="connsiteX7" fmla="*/ 1967992 w 6228704"/>
                <a:gd name="connsiteY7" fmla="*/ 1829628 h 1878817"/>
                <a:gd name="connsiteX8" fmla="*/ 2266304 w 6228704"/>
                <a:gd name="connsiteY8" fmla="*/ 1784350 h 1878817"/>
                <a:gd name="connsiteX9" fmla="*/ 2466329 w 6228704"/>
                <a:gd name="connsiteY9" fmla="*/ 1736725 h 1878817"/>
                <a:gd name="connsiteX10" fmla="*/ 2644129 w 6228704"/>
                <a:gd name="connsiteY10" fmla="*/ 1698625 h 1878817"/>
                <a:gd name="connsiteX11" fmla="*/ 2840979 w 6228704"/>
                <a:gd name="connsiteY11" fmla="*/ 1676400 h 1878817"/>
                <a:gd name="connsiteX12" fmla="*/ 3009254 w 6228704"/>
                <a:gd name="connsiteY12" fmla="*/ 1692275 h 1878817"/>
                <a:gd name="connsiteX13" fmla="*/ 3193404 w 6228704"/>
                <a:gd name="connsiteY13" fmla="*/ 1736725 h 1878817"/>
                <a:gd name="connsiteX14" fmla="*/ 3358504 w 6228704"/>
                <a:gd name="connsiteY14" fmla="*/ 1787525 h 1878817"/>
                <a:gd name="connsiteX15" fmla="*/ 3580754 w 6228704"/>
                <a:gd name="connsiteY15" fmla="*/ 1828800 h 1878817"/>
                <a:gd name="connsiteX16" fmla="*/ 3787129 w 6228704"/>
                <a:gd name="connsiteY16" fmla="*/ 1844675 h 1878817"/>
                <a:gd name="connsiteX17" fmla="*/ 4025254 w 6228704"/>
                <a:gd name="connsiteY17" fmla="*/ 1841500 h 1878817"/>
                <a:gd name="connsiteX18" fmla="*/ 4225279 w 6228704"/>
                <a:gd name="connsiteY18" fmla="*/ 1806575 h 1878817"/>
                <a:gd name="connsiteX19" fmla="*/ 4460229 w 6228704"/>
                <a:gd name="connsiteY19" fmla="*/ 1727200 h 1878817"/>
                <a:gd name="connsiteX20" fmla="*/ 4726929 w 6228704"/>
                <a:gd name="connsiteY20" fmla="*/ 1600200 h 1878817"/>
                <a:gd name="connsiteX21" fmla="*/ 4980929 w 6228704"/>
                <a:gd name="connsiteY21" fmla="*/ 1438275 h 1878817"/>
                <a:gd name="connsiteX22" fmla="*/ 5171429 w 6228704"/>
                <a:gd name="connsiteY22" fmla="*/ 1285875 h 1878817"/>
                <a:gd name="connsiteX23" fmla="*/ 5387329 w 6228704"/>
                <a:gd name="connsiteY23" fmla="*/ 1082675 h 1878817"/>
                <a:gd name="connsiteX24" fmla="*/ 5609579 w 6228704"/>
                <a:gd name="connsiteY24" fmla="*/ 838200 h 1878817"/>
                <a:gd name="connsiteX25" fmla="*/ 5752454 w 6228704"/>
                <a:gd name="connsiteY25" fmla="*/ 669925 h 1878817"/>
                <a:gd name="connsiteX26" fmla="*/ 5917554 w 6228704"/>
                <a:gd name="connsiteY26" fmla="*/ 463550 h 1878817"/>
                <a:gd name="connsiteX27" fmla="*/ 6114404 w 6228704"/>
                <a:gd name="connsiteY27" fmla="*/ 184150 h 1878817"/>
                <a:gd name="connsiteX28" fmla="*/ 6228704 w 6228704"/>
                <a:gd name="connsiteY28" fmla="*/ 0 h 187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228704" h="1878817">
                  <a:moveTo>
                    <a:pt x="0" y="1265729"/>
                  </a:moveTo>
                  <a:cubicBezTo>
                    <a:pt x="146674" y="1412877"/>
                    <a:pt x="192240" y="1437370"/>
                    <a:pt x="260745" y="1508590"/>
                  </a:cubicBezTo>
                  <a:cubicBezTo>
                    <a:pt x="371895" y="1585513"/>
                    <a:pt x="370953" y="1610390"/>
                    <a:pt x="468092" y="1655286"/>
                  </a:cubicBezTo>
                  <a:cubicBezTo>
                    <a:pt x="587772" y="1719901"/>
                    <a:pt x="663042" y="1767997"/>
                    <a:pt x="773284" y="1805497"/>
                  </a:cubicBezTo>
                  <a:cubicBezTo>
                    <a:pt x="883526" y="1842997"/>
                    <a:pt x="947681" y="1840073"/>
                    <a:pt x="1057485" y="1856270"/>
                  </a:cubicBezTo>
                  <a:cubicBezTo>
                    <a:pt x="1167289" y="1872467"/>
                    <a:pt x="1259348" y="1877317"/>
                    <a:pt x="1360050" y="1878661"/>
                  </a:cubicBezTo>
                  <a:cubicBezTo>
                    <a:pt x="1460752" y="1880005"/>
                    <a:pt x="1560374" y="1872504"/>
                    <a:pt x="1661698" y="1864332"/>
                  </a:cubicBezTo>
                  <a:cubicBezTo>
                    <a:pt x="1763022" y="1856160"/>
                    <a:pt x="1895248" y="1840956"/>
                    <a:pt x="1967992" y="1829628"/>
                  </a:cubicBezTo>
                  <a:cubicBezTo>
                    <a:pt x="2040736" y="1818300"/>
                    <a:pt x="2183248" y="1799834"/>
                    <a:pt x="2266304" y="1784350"/>
                  </a:cubicBezTo>
                  <a:cubicBezTo>
                    <a:pt x="2349360" y="1768866"/>
                    <a:pt x="2403358" y="1751012"/>
                    <a:pt x="2466329" y="1736725"/>
                  </a:cubicBezTo>
                  <a:cubicBezTo>
                    <a:pt x="2529300" y="1722438"/>
                    <a:pt x="2581687" y="1708679"/>
                    <a:pt x="2644129" y="1698625"/>
                  </a:cubicBezTo>
                  <a:cubicBezTo>
                    <a:pt x="2706571" y="1688571"/>
                    <a:pt x="2780125" y="1677458"/>
                    <a:pt x="2840979" y="1676400"/>
                  </a:cubicBezTo>
                  <a:cubicBezTo>
                    <a:pt x="2901833" y="1675342"/>
                    <a:pt x="2950517" y="1682221"/>
                    <a:pt x="3009254" y="1692275"/>
                  </a:cubicBezTo>
                  <a:cubicBezTo>
                    <a:pt x="3067991" y="1702329"/>
                    <a:pt x="3135196" y="1720850"/>
                    <a:pt x="3193404" y="1736725"/>
                  </a:cubicBezTo>
                  <a:cubicBezTo>
                    <a:pt x="3251612" y="1752600"/>
                    <a:pt x="3293946" y="1772179"/>
                    <a:pt x="3358504" y="1787525"/>
                  </a:cubicBezTo>
                  <a:cubicBezTo>
                    <a:pt x="3423062" y="1802871"/>
                    <a:pt x="3509317" y="1819275"/>
                    <a:pt x="3580754" y="1828800"/>
                  </a:cubicBezTo>
                  <a:cubicBezTo>
                    <a:pt x="3652192" y="1838325"/>
                    <a:pt x="3713046" y="1842558"/>
                    <a:pt x="3787129" y="1844675"/>
                  </a:cubicBezTo>
                  <a:cubicBezTo>
                    <a:pt x="3861212" y="1846792"/>
                    <a:pt x="3952229" y="1847850"/>
                    <a:pt x="4025254" y="1841500"/>
                  </a:cubicBezTo>
                  <a:cubicBezTo>
                    <a:pt x="4098279" y="1835150"/>
                    <a:pt x="4152783" y="1825625"/>
                    <a:pt x="4225279" y="1806575"/>
                  </a:cubicBezTo>
                  <a:cubicBezTo>
                    <a:pt x="4297775" y="1787525"/>
                    <a:pt x="4376621" y="1761596"/>
                    <a:pt x="4460229" y="1727200"/>
                  </a:cubicBezTo>
                  <a:cubicBezTo>
                    <a:pt x="4543837" y="1692804"/>
                    <a:pt x="4640146" y="1648354"/>
                    <a:pt x="4726929" y="1600200"/>
                  </a:cubicBezTo>
                  <a:cubicBezTo>
                    <a:pt x="4813712" y="1552046"/>
                    <a:pt x="4906846" y="1490662"/>
                    <a:pt x="4980929" y="1438275"/>
                  </a:cubicBezTo>
                  <a:cubicBezTo>
                    <a:pt x="5055012" y="1385888"/>
                    <a:pt x="5103696" y="1345142"/>
                    <a:pt x="5171429" y="1285875"/>
                  </a:cubicBezTo>
                  <a:cubicBezTo>
                    <a:pt x="5239162" y="1226608"/>
                    <a:pt x="5314304" y="1157287"/>
                    <a:pt x="5387329" y="1082675"/>
                  </a:cubicBezTo>
                  <a:cubicBezTo>
                    <a:pt x="5460354" y="1008062"/>
                    <a:pt x="5548725" y="906992"/>
                    <a:pt x="5609579" y="838200"/>
                  </a:cubicBezTo>
                  <a:cubicBezTo>
                    <a:pt x="5670433" y="769408"/>
                    <a:pt x="5701125" y="732367"/>
                    <a:pt x="5752454" y="669925"/>
                  </a:cubicBezTo>
                  <a:cubicBezTo>
                    <a:pt x="5803783" y="607483"/>
                    <a:pt x="5857229" y="544512"/>
                    <a:pt x="5917554" y="463550"/>
                  </a:cubicBezTo>
                  <a:cubicBezTo>
                    <a:pt x="5977879" y="382587"/>
                    <a:pt x="6062546" y="261408"/>
                    <a:pt x="6114404" y="184150"/>
                  </a:cubicBezTo>
                  <a:cubicBezTo>
                    <a:pt x="6166262" y="106892"/>
                    <a:pt x="6197483" y="53446"/>
                    <a:pt x="6228704" y="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B01F41-8251-A3D5-462B-19EE1F24D377}"/>
              </a:ext>
            </a:extLst>
          </p:cNvPr>
          <p:cNvGrpSpPr/>
          <p:nvPr/>
        </p:nvGrpSpPr>
        <p:grpSpPr>
          <a:xfrm>
            <a:off x="2583557" y="4498525"/>
            <a:ext cx="655604" cy="617876"/>
            <a:chOff x="6300049" y="3480595"/>
            <a:chExt cx="569315" cy="698985"/>
          </a:xfrm>
        </p:grpSpPr>
        <p:sp>
          <p:nvSpPr>
            <p:cNvPr id="25" name="Isosceles Triangle 78">
              <a:extLst>
                <a:ext uri="{FF2B5EF4-FFF2-40B4-BE49-F238E27FC236}">
                  <a16:creationId xmlns:a16="http://schemas.microsoft.com/office/drawing/2014/main" id="{0E8FE0B3-6EB9-D992-A5E7-F0C0DF6660E5}"/>
                </a:ext>
              </a:extLst>
            </p:cNvPr>
            <p:cNvSpPr/>
            <p:nvPr/>
          </p:nvSpPr>
          <p:spPr>
            <a:xfrm>
              <a:off x="6300049" y="3482183"/>
              <a:ext cx="569315" cy="697397"/>
            </a:xfrm>
            <a:custGeom>
              <a:avLst/>
              <a:gdLst>
                <a:gd name="connsiteX0" fmla="*/ 0 w 538161"/>
                <a:gd name="connsiteY0" fmla="*/ 697397 h 697397"/>
                <a:gd name="connsiteX1" fmla="*/ 269081 w 538161"/>
                <a:gd name="connsiteY1" fmla="*/ 0 h 697397"/>
                <a:gd name="connsiteX2" fmla="*/ 538161 w 538161"/>
                <a:gd name="connsiteY2" fmla="*/ 697397 h 697397"/>
                <a:gd name="connsiteX3" fmla="*/ 0 w 538161"/>
                <a:gd name="connsiteY3" fmla="*/ 697397 h 697397"/>
                <a:gd name="connsiteX0" fmla="*/ 0 w 538161"/>
                <a:gd name="connsiteY0" fmla="*/ 697397 h 697397"/>
                <a:gd name="connsiteX1" fmla="*/ 125411 w 538161"/>
                <a:gd name="connsiteY1" fmla="*/ 3627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203198 w 538161"/>
                <a:gd name="connsiteY1" fmla="*/ 399255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169860 w 538161"/>
                <a:gd name="connsiteY1" fmla="*/ 3881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69849 w 538161"/>
                <a:gd name="connsiteY1" fmla="*/ 5643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65099 w 538161"/>
                <a:gd name="connsiteY1" fmla="*/ 6024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11161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00049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54011 w 538161"/>
                <a:gd name="connsiteY4" fmla="*/ 388143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88949 w 538161"/>
                <a:gd name="connsiteY5" fmla="*/ 59769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20687 w 538161"/>
                <a:gd name="connsiteY5" fmla="*/ 61674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30212 w 538161"/>
                <a:gd name="connsiteY5" fmla="*/ 600868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52386 w 538161"/>
                <a:gd name="connsiteY1" fmla="*/ 656430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3499 w 538161"/>
                <a:gd name="connsiteY1" fmla="*/ 670718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98474 w 538161"/>
                <a:gd name="connsiteY7" fmla="*/ 66119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81011 w 538161"/>
                <a:gd name="connsiteY7" fmla="*/ 66754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8161" h="697397">
                  <a:moveTo>
                    <a:pt x="0" y="697397"/>
                  </a:moveTo>
                  <a:lnTo>
                    <a:pt x="68261" y="673893"/>
                  </a:lnTo>
                  <a:lnTo>
                    <a:pt x="107949" y="618330"/>
                  </a:lnTo>
                  <a:lnTo>
                    <a:pt x="169860" y="388143"/>
                  </a:lnTo>
                  <a:lnTo>
                    <a:pt x="269081" y="0"/>
                  </a:lnTo>
                  <a:lnTo>
                    <a:pt x="374649" y="383380"/>
                  </a:lnTo>
                  <a:lnTo>
                    <a:pt x="430212" y="600868"/>
                  </a:lnTo>
                  <a:lnTo>
                    <a:pt x="481011" y="667543"/>
                  </a:lnTo>
                  <a:lnTo>
                    <a:pt x="538161" y="697397"/>
                  </a:lnTo>
                  <a:lnTo>
                    <a:pt x="0" y="697397"/>
                  </a:lnTo>
                  <a:close/>
                </a:path>
              </a:pathLst>
            </a:custGeom>
            <a:solidFill>
              <a:srgbClr val="FFC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0A6171-79BF-0C6A-F764-558ECF83FF59}"/>
                </a:ext>
              </a:extLst>
            </p:cNvPr>
            <p:cNvSpPr/>
            <p:nvPr/>
          </p:nvSpPr>
          <p:spPr>
            <a:xfrm>
              <a:off x="6302566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E8F8788-7CF9-7B8B-5FD3-81C790EC9A55}"/>
                </a:ext>
              </a:extLst>
            </p:cNvPr>
            <p:cNvSpPr/>
            <p:nvPr/>
          </p:nvSpPr>
          <p:spPr>
            <a:xfrm flipH="1">
              <a:off x="6584377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FEA01D-A671-09C1-0754-892825E5C4D2}"/>
              </a:ext>
            </a:extLst>
          </p:cNvPr>
          <p:cNvGrpSpPr/>
          <p:nvPr/>
        </p:nvGrpSpPr>
        <p:grpSpPr>
          <a:xfrm>
            <a:off x="2661394" y="4236001"/>
            <a:ext cx="508853" cy="427059"/>
            <a:chOff x="6300049" y="3480595"/>
            <a:chExt cx="569315" cy="698985"/>
          </a:xfrm>
        </p:grpSpPr>
        <p:sp>
          <p:nvSpPr>
            <p:cNvPr id="29" name="Isosceles Triangle 78">
              <a:extLst>
                <a:ext uri="{FF2B5EF4-FFF2-40B4-BE49-F238E27FC236}">
                  <a16:creationId xmlns:a16="http://schemas.microsoft.com/office/drawing/2014/main" id="{8CC1F23E-A53C-EBEF-5C37-D468AF3C5CEC}"/>
                </a:ext>
              </a:extLst>
            </p:cNvPr>
            <p:cNvSpPr/>
            <p:nvPr/>
          </p:nvSpPr>
          <p:spPr>
            <a:xfrm>
              <a:off x="6300049" y="3482183"/>
              <a:ext cx="569315" cy="697397"/>
            </a:xfrm>
            <a:custGeom>
              <a:avLst/>
              <a:gdLst>
                <a:gd name="connsiteX0" fmla="*/ 0 w 538161"/>
                <a:gd name="connsiteY0" fmla="*/ 697397 h 697397"/>
                <a:gd name="connsiteX1" fmla="*/ 269081 w 538161"/>
                <a:gd name="connsiteY1" fmla="*/ 0 h 697397"/>
                <a:gd name="connsiteX2" fmla="*/ 538161 w 538161"/>
                <a:gd name="connsiteY2" fmla="*/ 697397 h 697397"/>
                <a:gd name="connsiteX3" fmla="*/ 0 w 538161"/>
                <a:gd name="connsiteY3" fmla="*/ 697397 h 697397"/>
                <a:gd name="connsiteX0" fmla="*/ 0 w 538161"/>
                <a:gd name="connsiteY0" fmla="*/ 697397 h 697397"/>
                <a:gd name="connsiteX1" fmla="*/ 125411 w 538161"/>
                <a:gd name="connsiteY1" fmla="*/ 3627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203198 w 538161"/>
                <a:gd name="connsiteY1" fmla="*/ 399255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169860 w 538161"/>
                <a:gd name="connsiteY1" fmla="*/ 3881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69849 w 538161"/>
                <a:gd name="connsiteY1" fmla="*/ 5643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65099 w 538161"/>
                <a:gd name="connsiteY1" fmla="*/ 6024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11161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00049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54011 w 538161"/>
                <a:gd name="connsiteY4" fmla="*/ 388143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88949 w 538161"/>
                <a:gd name="connsiteY5" fmla="*/ 59769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20687 w 538161"/>
                <a:gd name="connsiteY5" fmla="*/ 61674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30212 w 538161"/>
                <a:gd name="connsiteY5" fmla="*/ 600868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52386 w 538161"/>
                <a:gd name="connsiteY1" fmla="*/ 656430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3499 w 538161"/>
                <a:gd name="connsiteY1" fmla="*/ 670718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98474 w 538161"/>
                <a:gd name="connsiteY7" fmla="*/ 66119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81011 w 538161"/>
                <a:gd name="connsiteY7" fmla="*/ 66754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8161" h="697397">
                  <a:moveTo>
                    <a:pt x="0" y="697397"/>
                  </a:moveTo>
                  <a:lnTo>
                    <a:pt x="68261" y="673893"/>
                  </a:lnTo>
                  <a:lnTo>
                    <a:pt x="107949" y="618330"/>
                  </a:lnTo>
                  <a:lnTo>
                    <a:pt x="169860" y="388143"/>
                  </a:lnTo>
                  <a:lnTo>
                    <a:pt x="269081" y="0"/>
                  </a:lnTo>
                  <a:lnTo>
                    <a:pt x="374649" y="383380"/>
                  </a:lnTo>
                  <a:lnTo>
                    <a:pt x="430212" y="600868"/>
                  </a:lnTo>
                  <a:lnTo>
                    <a:pt x="481011" y="667543"/>
                  </a:lnTo>
                  <a:lnTo>
                    <a:pt x="538161" y="697397"/>
                  </a:lnTo>
                  <a:lnTo>
                    <a:pt x="0" y="697397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F60DF45-83BC-F463-18AA-3805EF412EC4}"/>
                </a:ext>
              </a:extLst>
            </p:cNvPr>
            <p:cNvSpPr/>
            <p:nvPr/>
          </p:nvSpPr>
          <p:spPr>
            <a:xfrm>
              <a:off x="6302566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FB9AA05-5F8D-A733-F45E-C941569734B7}"/>
                </a:ext>
              </a:extLst>
            </p:cNvPr>
            <p:cNvSpPr/>
            <p:nvPr/>
          </p:nvSpPr>
          <p:spPr>
            <a:xfrm flipH="1">
              <a:off x="6584377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327FF99-A183-20B1-A119-3E613A5C8D64}"/>
              </a:ext>
            </a:extLst>
          </p:cNvPr>
          <p:cNvGrpSpPr/>
          <p:nvPr/>
        </p:nvGrpSpPr>
        <p:grpSpPr>
          <a:xfrm>
            <a:off x="3568616" y="3731595"/>
            <a:ext cx="508853" cy="427059"/>
            <a:chOff x="6300049" y="3480595"/>
            <a:chExt cx="569315" cy="698985"/>
          </a:xfrm>
        </p:grpSpPr>
        <p:sp>
          <p:nvSpPr>
            <p:cNvPr id="33" name="Isosceles Triangle 78">
              <a:extLst>
                <a:ext uri="{FF2B5EF4-FFF2-40B4-BE49-F238E27FC236}">
                  <a16:creationId xmlns:a16="http://schemas.microsoft.com/office/drawing/2014/main" id="{11177FA1-A31D-FF1C-E8FD-A91C540DDAC5}"/>
                </a:ext>
              </a:extLst>
            </p:cNvPr>
            <p:cNvSpPr/>
            <p:nvPr/>
          </p:nvSpPr>
          <p:spPr>
            <a:xfrm>
              <a:off x="6300049" y="3482183"/>
              <a:ext cx="569315" cy="697397"/>
            </a:xfrm>
            <a:custGeom>
              <a:avLst/>
              <a:gdLst>
                <a:gd name="connsiteX0" fmla="*/ 0 w 538161"/>
                <a:gd name="connsiteY0" fmla="*/ 697397 h 697397"/>
                <a:gd name="connsiteX1" fmla="*/ 269081 w 538161"/>
                <a:gd name="connsiteY1" fmla="*/ 0 h 697397"/>
                <a:gd name="connsiteX2" fmla="*/ 538161 w 538161"/>
                <a:gd name="connsiteY2" fmla="*/ 697397 h 697397"/>
                <a:gd name="connsiteX3" fmla="*/ 0 w 538161"/>
                <a:gd name="connsiteY3" fmla="*/ 697397 h 697397"/>
                <a:gd name="connsiteX0" fmla="*/ 0 w 538161"/>
                <a:gd name="connsiteY0" fmla="*/ 697397 h 697397"/>
                <a:gd name="connsiteX1" fmla="*/ 125411 w 538161"/>
                <a:gd name="connsiteY1" fmla="*/ 3627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203198 w 538161"/>
                <a:gd name="connsiteY1" fmla="*/ 399255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169860 w 538161"/>
                <a:gd name="connsiteY1" fmla="*/ 3881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69849 w 538161"/>
                <a:gd name="connsiteY1" fmla="*/ 5643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65099 w 538161"/>
                <a:gd name="connsiteY1" fmla="*/ 6024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11161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00049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54011 w 538161"/>
                <a:gd name="connsiteY4" fmla="*/ 388143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88949 w 538161"/>
                <a:gd name="connsiteY5" fmla="*/ 59769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20687 w 538161"/>
                <a:gd name="connsiteY5" fmla="*/ 61674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30212 w 538161"/>
                <a:gd name="connsiteY5" fmla="*/ 600868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52386 w 538161"/>
                <a:gd name="connsiteY1" fmla="*/ 656430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3499 w 538161"/>
                <a:gd name="connsiteY1" fmla="*/ 670718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98474 w 538161"/>
                <a:gd name="connsiteY7" fmla="*/ 66119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81011 w 538161"/>
                <a:gd name="connsiteY7" fmla="*/ 66754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8161" h="697397">
                  <a:moveTo>
                    <a:pt x="0" y="697397"/>
                  </a:moveTo>
                  <a:lnTo>
                    <a:pt x="68261" y="673893"/>
                  </a:lnTo>
                  <a:lnTo>
                    <a:pt x="107949" y="618330"/>
                  </a:lnTo>
                  <a:lnTo>
                    <a:pt x="169860" y="388143"/>
                  </a:lnTo>
                  <a:lnTo>
                    <a:pt x="269081" y="0"/>
                  </a:lnTo>
                  <a:lnTo>
                    <a:pt x="374649" y="383380"/>
                  </a:lnTo>
                  <a:lnTo>
                    <a:pt x="430212" y="600868"/>
                  </a:lnTo>
                  <a:lnTo>
                    <a:pt x="481011" y="667543"/>
                  </a:lnTo>
                  <a:lnTo>
                    <a:pt x="538161" y="697397"/>
                  </a:lnTo>
                  <a:lnTo>
                    <a:pt x="0" y="697397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EE5EAC4-7260-D738-EBA0-0A05078337BD}"/>
                </a:ext>
              </a:extLst>
            </p:cNvPr>
            <p:cNvSpPr/>
            <p:nvPr/>
          </p:nvSpPr>
          <p:spPr>
            <a:xfrm>
              <a:off x="6302566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6454F5E-3B11-F004-66D0-6A81F5AD94DC}"/>
                </a:ext>
              </a:extLst>
            </p:cNvPr>
            <p:cNvSpPr/>
            <p:nvPr/>
          </p:nvSpPr>
          <p:spPr>
            <a:xfrm flipH="1">
              <a:off x="6584377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DFCC407-C0E1-E74F-536A-09A1D0E50809}"/>
              </a:ext>
            </a:extLst>
          </p:cNvPr>
          <p:cNvGrpSpPr/>
          <p:nvPr/>
        </p:nvGrpSpPr>
        <p:grpSpPr>
          <a:xfrm>
            <a:off x="4414505" y="3731595"/>
            <a:ext cx="655604" cy="621051"/>
            <a:chOff x="6300049" y="3480595"/>
            <a:chExt cx="569315" cy="702577"/>
          </a:xfrm>
        </p:grpSpPr>
        <p:sp>
          <p:nvSpPr>
            <p:cNvPr id="37" name="Isosceles Triangle 78">
              <a:extLst>
                <a:ext uri="{FF2B5EF4-FFF2-40B4-BE49-F238E27FC236}">
                  <a16:creationId xmlns:a16="http://schemas.microsoft.com/office/drawing/2014/main" id="{C9D2F2A4-414D-E322-F42A-C991AD9434A3}"/>
                </a:ext>
              </a:extLst>
            </p:cNvPr>
            <p:cNvSpPr/>
            <p:nvPr/>
          </p:nvSpPr>
          <p:spPr>
            <a:xfrm>
              <a:off x="6300049" y="3485775"/>
              <a:ext cx="569315" cy="697397"/>
            </a:xfrm>
            <a:custGeom>
              <a:avLst/>
              <a:gdLst>
                <a:gd name="connsiteX0" fmla="*/ 0 w 538161"/>
                <a:gd name="connsiteY0" fmla="*/ 697397 h 697397"/>
                <a:gd name="connsiteX1" fmla="*/ 269081 w 538161"/>
                <a:gd name="connsiteY1" fmla="*/ 0 h 697397"/>
                <a:gd name="connsiteX2" fmla="*/ 538161 w 538161"/>
                <a:gd name="connsiteY2" fmla="*/ 697397 h 697397"/>
                <a:gd name="connsiteX3" fmla="*/ 0 w 538161"/>
                <a:gd name="connsiteY3" fmla="*/ 697397 h 697397"/>
                <a:gd name="connsiteX0" fmla="*/ 0 w 538161"/>
                <a:gd name="connsiteY0" fmla="*/ 697397 h 697397"/>
                <a:gd name="connsiteX1" fmla="*/ 125411 w 538161"/>
                <a:gd name="connsiteY1" fmla="*/ 3627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203198 w 538161"/>
                <a:gd name="connsiteY1" fmla="*/ 399255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169860 w 538161"/>
                <a:gd name="connsiteY1" fmla="*/ 388143 h 697397"/>
                <a:gd name="connsiteX2" fmla="*/ 269081 w 538161"/>
                <a:gd name="connsiteY2" fmla="*/ 0 h 697397"/>
                <a:gd name="connsiteX3" fmla="*/ 538161 w 538161"/>
                <a:gd name="connsiteY3" fmla="*/ 697397 h 697397"/>
                <a:gd name="connsiteX4" fmla="*/ 0 w 538161"/>
                <a:gd name="connsiteY4" fmla="*/ 697397 h 697397"/>
                <a:gd name="connsiteX0" fmla="*/ 0 w 538161"/>
                <a:gd name="connsiteY0" fmla="*/ 697397 h 697397"/>
                <a:gd name="connsiteX1" fmla="*/ 69849 w 538161"/>
                <a:gd name="connsiteY1" fmla="*/ 5643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65099 w 538161"/>
                <a:gd name="connsiteY1" fmla="*/ 602455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538161 w 538161"/>
                <a:gd name="connsiteY4" fmla="*/ 697397 h 697397"/>
                <a:gd name="connsiteX5" fmla="*/ 0 w 538161"/>
                <a:gd name="connsiteY5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11161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400049 w 538161"/>
                <a:gd name="connsiteY4" fmla="*/ 373855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54011 w 538161"/>
                <a:gd name="connsiteY4" fmla="*/ 388143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538161 w 538161"/>
                <a:gd name="connsiteY5" fmla="*/ 697397 h 697397"/>
                <a:gd name="connsiteX6" fmla="*/ 0 w 538161"/>
                <a:gd name="connsiteY6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88949 w 538161"/>
                <a:gd name="connsiteY5" fmla="*/ 59769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20687 w 538161"/>
                <a:gd name="connsiteY5" fmla="*/ 616743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107949 w 538161"/>
                <a:gd name="connsiteY1" fmla="*/ 618330 h 697397"/>
                <a:gd name="connsiteX2" fmla="*/ 169860 w 538161"/>
                <a:gd name="connsiteY2" fmla="*/ 388143 h 697397"/>
                <a:gd name="connsiteX3" fmla="*/ 269081 w 538161"/>
                <a:gd name="connsiteY3" fmla="*/ 0 h 697397"/>
                <a:gd name="connsiteX4" fmla="*/ 374649 w 538161"/>
                <a:gd name="connsiteY4" fmla="*/ 383380 h 697397"/>
                <a:gd name="connsiteX5" fmla="*/ 430212 w 538161"/>
                <a:gd name="connsiteY5" fmla="*/ 600868 h 697397"/>
                <a:gd name="connsiteX6" fmla="*/ 538161 w 538161"/>
                <a:gd name="connsiteY6" fmla="*/ 697397 h 697397"/>
                <a:gd name="connsiteX7" fmla="*/ 0 w 538161"/>
                <a:gd name="connsiteY7" fmla="*/ 697397 h 697397"/>
                <a:gd name="connsiteX0" fmla="*/ 0 w 538161"/>
                <a:gd name="connsiteY0" fmla="*/ 697397 h 697397"/>
                <a:gd name="connsiteX1" fmla="*/ 52386 w 538161"/>
                <a:gd name="connsiteY1" fmla="*/ 656430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3499 w 538161"/>
                <a:gd name="connsiteY1" fmla="*/ 670718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538161 w 538161"/>
                <a:gd name="connsiteY7" fmla="*/ 697397 h 697397"/>
                <a:gd name="connsiteX8" fmla="*/ 0 w 538161"/>
                <a:gd name="connsiteY8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98474 w 538161"/>
                <a:gd name="connsiteY7" fmla="*/ 66119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  <a:gd name="connsiteX0" fmla="*/ 0 w 538161"/>
                <a:gd name="connsiteY0" fmla="*/ 697397 h 697397"/>
                <a:gd name="connsiteX1" fmla="*/ 68261 w 538161"/>
                <a:gd name="connsiteY1" fmla="*/ 673893 h 697397"/>
                <a:gd name="connsiteX2" fmla="*/ 107949 w 538161"/>
                <a:gd name="connsiteY2" fmla="*/ 618330 h 697397"/>
                <a:gd name="connsiteX3" fmla="*/ 169860 w 538161"/>
                <a:gd name="connsiteY3" fmla="*/ 388143 h 697397"/>
                <a:gd name="connsiteX4" fmla="*/ 269081 w 538161"/>
                <a:gd name="connsiteY4" fmla="*/ 0 h 697397"/>
                <a:gd name="connsiteX5" fmla="*/ 374649 w 538161"/>
                <a:gd name="connsiteY5" fmla="*/ 383380 h 697397"/>
                <a:gd name="connsiteX6" fmla="*/ 430212 w 538161"/>
                <a:gd name="connsiteY6" fmla="*/ 600868 h 697397"/>
                <a:gd name="connsiteX7" fmla="*/ 481011 w 538161"/>
                <a:gd name="connsiteY7" fmla="*/ 667543 h 697397"/>
                <a:gd name="connsiteX8" fmla="*/ 538161 w 538161"/>
                <a:gd name="connsiteY8" fmla="*/ 697397 h 697397"/>
                <a:gd name="connsiteX9" fmla="*/ 0 w 538161"/>
                <a:gd name="connsiteY9" fmla="*/ 697397 h 69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8161" h="697397">
                  <a:moveTo>
                    <a:pt x="0" y="697397"/>
                  </a:moveTo>
                  <a:lnTo>
                    <a:pt x="68261" y="673893"/>
                  </a:lnTo>
                  <a:lnTo>
                    <a:pt x="107949" y="618330"/>
                  </a:lnTo>
                  <a:lnTo>
                    <a:pt x="169860" y="388143"/>
                  </a:lnTo>
                  <a:lnTo>
                    <a:pt x="269081" y="0"/>
                  </a:lnTo>
                  <a:lnTo>
                    <a:pt x="374649" y="383380"/>
                  </a:lnTo>
                  <a:lnTo>
                    <a:pt x="430212" y="600868"/>
                  </a:lnTo>
                  <a:lnTo>
                    <a:pt x="481011" y="667543"/>
                  </a:lnTo>
                  <a:lnTo>
                    <a:pt x="538161" y="697397"/>
                  </a:lnTo>
                  <a:lnTo>
                    <a:pt x="0" y="697397"/>
                  </a:lnTo>
                  <a:close/>
                </a:path>
              </a:pathLst>
            </a:custGeom>
            <a:solidFill>
              <a:srgbClr val="FFC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D1D421A-FA81-3BFE-762F-25C274161959}"/>
                </a:ext>
              </a:extLst>
            </p:cNvPr>
            <p:cNvSpPr/>
            <p:nvPr/>
          </p:nvSpPr>
          <p:spPr>
            <a:xfrm>
              <a:off x="6302566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A4554B2-48D2-5D2E-FB6A-02E941874CF1}"/>
                </a:ext>
              </a:extLst>
            </p:cNvPr>
            <p:cNvSpPr/>
            <p:nvPr/>
          </p:nvSpPr>
          <p:spPr>
            <a:xfrm flipH="1">
              <a:off x="6584377" y="3480595"/>
              <a:ext cx="284987" cy="686407"/>
            </a:xfrm>
            <a:custGeom>
              <a:avLst/>
              <a:gdLst>
                <a:gd name="connsiteX0" fmla="*/ 2997200 w 2997200"/>
                <a:gd name="connsiteY0" fmla="*/ 0 h 4597400"/>
                <a:gd name="connsiteX1" fmla="*/ 2851150 w 2997200"/>
                <a:gd name="connsiteY1" fmla="*/ 50800 h 4597400"/>
                <a:gd name="connsiteX2" fmla="*/ 2698750 w 2997200"/>
                <a:gd name="connsiteY2" fmla="*/ 266700 h 4597400"/>
                <a:gd name="connsiteX3" fmla="*/ 2641600 w 2997200"/>
                <a:gd name="connsiteY3" fmla="*/ 387350 h 4597400"/>
                <a:gd name="connsiteX4" fmla="*/ 2571750 w 2997200"/>
                <a:gd name="connsiteY4" fmla="*/ 552450 h 4597400"/>
                <a:gd name="connsiteX5" fmla="*/ 2514600 w 2997200"/>
                <a:gd name="connsiteY5" fmla="*/ 698500 h 4597400"/>
                <a:gd name="connsiteX6" fmla="*/ 2432050 w 2997200"/>
                <a:gd name="connsiteY6" fmla="*/ 927100 h 4597400"/>
                <a:gd name="connsiteX7" fmla="*/ 2374900 w 2997200"/>
                <a:gd name="connsiteY7" fmla="*/ 1123950 h 4597400"/>
                <a:gd name="connsiteX8" fmla="*/ 2311400 w 2997200"/>
                <a:gd name="connsiteY8" fmla="*/ 1308100 h 4597400"/>
                <a:gd name="connsiteX9" fmla="*/ 2260600 w 2997200"/>
                <a:gd name="connsiteY9" fmla="*/ 1485900 h 4597400"/>
                <a:gd name="connsiteX10" fmla="*/ 2209800 w 2997200"/>
                <a:gd name="connsiteY10" fmla="*/ 1657350 h 4597400"/>
                <a:gd name="connsiteX11" fmla="*/ 2165350 w 2997200"/>
                <a:gd name="connsiteY11" fmla="*/ 1809750 h 4597400"/>
                <a:gd name="connsiteX12" fmla="*/ 2114550 w 2997200"/>
                <a:gd name="connsiteY12" fmla="*/ 1987550 h 4597400"/>
                <a:gd name="connsiteX13" fmla="*/ 2044700 w 2997200"/>
                <a:gd name="connsiteY13" fmla="*/ 2203450 h 4597400"/>
                <a:gd name="connsiteX14" fmla="*/ 1981200 w 2997200"/>
                <a:gd name="connsiteY14" fmla="*/ 2425700 h 4597400"/>
                <a:gd name="connsiteX15" fmla="*/ 1905000 w 2997200"/>
                <a:gd name="connsiteY15" fmla="*/ 2660650 h 4597400"/>
                <a:gd name="connsiteX16" fmla="*/ 1841500 w 2997200"/>
                <a:gd name="connsiteY16" fmla="*/ 2870200 h 4597400"/>
                <a:gd name="connsiteX17" fmla="*/ 1778000 w 2997200"/>
                <a:gd name="connsiteY17" fmla="*/ 3054350 h 4597400"/>
                <a:gd name="connsiteX18" fmla="*/ 1714500 w 2997200"/>
                <a:gd name="connsiteY18" fmla="*/ 3232150 h 4597400"/>
                <a:gd name="connsiteX19" fmla="*/ 1631950 w 2997200"/>
                <a:gd name="connsiteY19" fmla="*/ 3422650 h 4597400"/>
                <a:gd name="connsiteX20" fmla="*/ 1555750 w 2997200"/>
                <a:gd name="connsiteY20" fmla="*/ 3594100 h 4597400"/>
                <a:gd name="connsiteX21" fmla="*/ 1485900 w 2997200"/>
                <a:gd name="connsiteY21" fmla="*/ 3740150 h 4597400"/>
                <a:gd name="connsiteX22" fmla="*/ 1416050 w 2997200"/>
                <a:gd name="connsiteY22" fmla="*/ 3860800 h 4597400"/>
                <a:gd name="connsiteX23" fmla="*/ 1339850 w 2997200"/>
                <a:gd name="connsiteY23" fmla="*/ 3981450 h 4597400"/>
                <a:gd name="connsiteX24" fmla="*/ 1270000 w 2997200"/>
                <a:gd name="connsiteY24" fmla="*/ 4089400 h 4597400"/>
                <a:gd name="connsiteX25" fmla="*/ 1181100 w 2997200"/>
                <a:gd name="connsiteY25" fmla="*/ 4184650 h 4597400"/>
                <a:gd name="connsiteX26" fmla="*/ 1104900 w 2997200"/>
                <a:gd name="connsiteY26" fmla="*/ 4267200 h 4597400"/>
                <a:gd name="connsiteX27" fmla="*/ 1003300 w 2997200"/>
                <a:gd name="connsiteY27" fmla="*/ 4349750 h 4597400"/>
                <a:gd name="connsiteX28" fmla="*/ 857250 w 2997200"/>
                <a:gd name="connsiteY28" fmla="*/ 4432300 h 4597400"/>
                <a:gd name="connsiteX29" fmla="*/ 673100 w 2997200"/>
                <a:gd name="connsiteY29" fmla="*/ 4514850 h 4597400"/>
                <a:gd name="connsiteX30" fmla="*/ 508000 w 2997200"/>
                <a:gd name="connsiteY30" fmla="*/ 4552950 h 4597400"/>
                <a:gd name="connsiteX31" fmla="*/ 247650 w 2997200"/>
                <a:gd name="connsiteY31" fmla="*/ 4584700 h 4597400"/>
                <a:gd name="connsiteX32" fmla="*/ 0 w 2997200"/>
                <a:gd name="connsiteY32" fmla="*/ 4597400 h 459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97200" h="4597400">
                  <a:moveTo>
                    <a:pt x="2997200" y="0"/>
                  </a:moveTo>
                  <a:cubicBezTo>
                    <a:pt x="2949046" y="3175"/>
                    <a:pt x="2900892" y="6350"/>
                    <a:pt x="2851150" y="50800"/>
                  </a:cubicBezTo>
                  <a:cubicBezTo>
                    <a:pt x="2801408" y="95250"/>
                    <a:pt x="2733675" y="210608"/>
                    <a:pt x="2698750" y="266700"/>
                  </a:cubicBezTo>
                  <a:cubicBezTo>
                    <a:pt x="2663825" y="322792"/>
                    <a:pt x="2662767" y="339725"/>
                    <a:pt x="2641600" y="387350"/>
                  </a:cubicBezTo>
                  <a:cubicBezTo>
                    <a:pt x="2620433" y="434975"/>
                    <a:pt x="2592917" y="500592"/>
                    <a:pt x="2571750" y="552450"/>
                  </a:cubicBezTo>
                  <a:cubicBezTo>
                    <a:pt x="2550583" y="604308"/>
                    <a:pt x="2537883" y="636058"/>
                    <a:pt x="2514600" y="698500"/>
                  </a:cubicBezTo>
                  <a:cubicBezTo>
                    <a:pt x="2491317" y="760942"/>
                    <a:pt x="2455333" y="856192"/>
                    <a:pt x="2432050" y="927100"/>
                  </a:cubicBezTo>
                  <a:cubicBezTo>
                    <a:pt x="2408767" y="998008"/>
                    <a:pt x="2395008" y="1060450"/>
                    <a:pt x="2374900" y="1123950"/>
                  </a:cubicBezTo>
                  <a:cubicBezTo>
                    <a:pt x="2354792" y="1187450"/>
                    <a:pt x="2330450" y="1247775"/>
                    <a:pt x="2311400" y="1308100"/>
                  </a:cubicBezTo>
                  <a:cubicBezTo>
                    <a:pt x="2292350" y="1368425"/>
                    <a:pt x="2277533" y="1427692"/>
                    <a:pt x="2260600" y="1485900"/>
                  </a:cubicBezTo>
                  <a:cubicBezTo>
                    <a:pt x="2243667" y="1544108"/>
                    <a:pt x="2225675" y="1603375"/>
                    <a:pt x="2209800" y="1657350"/>
                  </a:cubicBezTo>
                  <a:cubicBezTo>
                    <a:pt x="2193925" y="1711325"/>
                    <a:pt x="2181225" y="1754717"/>
                    <a:pt x="2165350" y="1809750"/>
                  </a:cubicBezTo>
                  <a:cubicBezTo>
                    <a:pt x="2149475" y="1864783"/>
                    <a:pt x="2134658" y="1921933"/>
                    <a:pt x="2114550" y="1987550"/>
                  </a:cubicBezTo>
                  <a:cubicBezTo>
                    <a:pt x="2094442" y="2053167"/>
                    <a:pt x="2066925" y="2130425"/>
                    <a:pt x="2044700" y="2203450"/>
                  </a:cubicBezTo>
                  <a:cubicBezTo>
                    <a:pt x="2022475" y="2276475"/>
                    <a:pt x="2004483" y="2349500"/>
                    <a:pt x="1981200" y="2425700"/>
                  </a:cubicBezTo>
                  <a:cubicBezTo>
                    <a:pt x="1957917" y="2501900"/>
                    <a:pt x="1928283" y="2586567"/>
                    <a:pt x="1905000" y="2660650"/>
                  </a:cubicBezTo>
                  <a:cubicBezTo>
                    <a:pt x="1881717" y="2734733"/>
                    <a:pt x="1862667" y="2804583"/>
                    <a:pt x="1841500" y="2870200"/>
                  </a:cubicBezTo>
                  <a:cubicBezTo>
                    <a:pt x="1820333" y="2935817"/>
                    <a:pt x="1799167" y="2994025"/>
                    <a:pt x="1778000" y="3054350"/>
                  </a:cubicBezTo>
                  <a:cubicBezTo>
                    <a:pt x="1756833" y="3114675"/>
                    <a:pt x="1738842" y="3170767"/>
                    <a:pt x="1714500" y="3232150"/>
                  </a:cubicBezTo>
                  <a:cubicBezTo>
                    <a:pt x="1690158" y="3293533"/>
                    <a:pt x="1658408" y="3362325"/>
                    <a:pt x="1631950" y="3422650"/>
                  </a:cubicBezTo>
                  <a:cubicBezTo>
                    <a:pt x="1605492" y="3482975"/>
                    <a:pt x="1580092" y="3541183"/>
                    <a:pt x="1555750" y="3594100"/>
                  </a:cubicBezTo>
                  <a:cubicBezTo>
                    <a:pt x="1531408" y="3647017"/>
                    <a:pt x="1509183" y="3695700"/>
                    <a:pt x="1485900" y="3740150"/>
                  </a:cubicBezTo>
                  <a:cubicBezTo>
                    <a:pt x="1462617" y="3784600"/>
                    <a:pt x="1440392" y="3820583"/>
                    <a:pt x="1416050" y="3860800"/>
                  </a:cubicBezTo>
                  <a:cubicBezTo>
                    <a:pt x="1391708" y="3901017"/>
                    <a:pt x="1364192" y="3943350"/>
                    <a:pt x="1339850" y="3981450"/>
                  </a:cubicBezTo>
                  <a:cubicBezTo>
                    <a:pt x="1315508" y="4019550"/>
                    <a:pt x="1296458" y="4055533"/>
                    <a:pt x="1270000" y="4089400"/>
                  </a:cubicBezTo>
                  <a:cubicBezTo>
                    <a:pt x="1243542" y="4123267"/>
                    <a:pt x="1181100" y="4184650"/>
                    <a:pt x="1181100" y="4184650"/>
                  </a:cubicBezTo>
                  <a:cubicBezTo>
                    <a:pt x="1153583" y="4214283"/>
                    <a:pt x="1134533" y="4239683"/>
                    <a:pt x="1104900" y="4267200"/>
                  </a:cubicBezTo>
                  <a:cubicBezTo>
                    <a:pt x="1075267" y="4294717"/>
                    <a:pt x="1044575" y="4322233"/>
                    <a:pt x="1003300" y="4349750"/>
                  </a:cubicBezTo>
                  <a:cubicBezTo>
                    <a:pt x="962025" y="4377267"/>
                    <a:pt x="912283" y="4404783"/>
                    <a:pt x="857250" y="4432300"/>
                  </a:cubicBezTo>
                  <a:cubicBezTo>
                    <a:pt x="802217" y="4459817"/>
                    <a:pt x="731308" y="4494742"/>
                    <a:pt x="673100" y="4514850"/>
                  </a:cubicBezTo>
                  <a:cubicBezTo>
                    <a:pt x="614892" y="4534958"/>
                    <a:pt x="578908" y="4541308"/>
                    <a:pt x="508000" y="4552950"/>
                  </a:cubicBezTo>
                  <a:cubicBezTo>
                    <a:pt x="437092" y="4564592"/>
                    <a:pt x="332317" y="4577292"/>
                    <a:pt x="247650" y="4584700"/>
                  </a:cubicBezTo>
                  <a:cubicBezTo>
                    <a:pt x="162983" y="4592108"/>
                    <a:pt x="81491" y="4594754"/>
                    <a:pt x="0" y="4597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2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78BC4C-5A0B-56F2-498F-6FFFF5322ACB}"/>
              </a:ext>
            </a:extLst>
          </p:cNvPr>
          <p:cNvGrpSpPr/>
          <p:nvPr/>
        </p:nvGrpSpPr>
        <p:grpSpPr>
          <a:xfrm>
            <a:off x="2722118" y="2154263"/>
            <a:ext cx="6394382" cy="3225457"/>
            <a:chOff x="2722118" y="2154263"/>
            <a:chExt cx="6394382" cy="322545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13B0738-F8A2-7E08-F64B-24D3A6199EDB}"/>
                </a:ext>
              </a:extLst>
            </p:cNvPr>
            <p:cNvGrpSpPr/>
            <p:nvPr/>
          </p:nvGrpSpPr>
          <p:grpSpPr>
            <a:xfrm>
              <a:off x="2722118" y="2154263"/>
              <a:ext cx="1864613" cy="3225457"/>
              <a:chOff x="2722118" y="2154263"/>
              <a:chExt cx="1864613" cy="3225457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606928B-4F9C-8144-5BBC-73E4AA7EED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4425" y="2580640"/>
                <a:ext cx="0" cy="27990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BBEB4A6-1ECC-FDD2-8241-6E73E23E8807}"/>
                  </a:ext>
                </a:extLst>
              </p:cNvPr>
              <p:cNvSpPr txBox="1"/>
              <p:nvPr/>
            </p:nvSpPr>
            <p:spPr>
              <a:xfrm>
                <a:off x="2722118" y="2154263"/>
                <a:ext cx="1864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“Spatial overlap”</a:t>
                </a: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5951BF5-4DC0-C5C9-4D41-9E4CCD701A82}"/>
                </a:ext>
              </a:extLst>
            </p:cNvPr>
            <p:cNvSpPr/>
            <p:nvPr/>
          </p:nvSpPr>
          <p:spPr>
            <a:xfrm>
              <a:off x="8326686" y="3626351"/>
              <a:ext cx="789814" cy="74702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  <a:prstDash val="sysDash"/>
                </a:ln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A42CBC7-9AFD-AE1A-1B54-2F98C13E9186}"/>
                </a:ext>
              </a:extLst>
            </p:cNvPr>
            <p:cNvCxnSpPr>
              <a:cxnSpLocks/>
            </p:cNvCxnSpPr>
            <p:nvPr/>
          </p:nvCxnSpPr>
          <p:spPr>
            <a:xfrm>
              <a:off x="4492733" y="2430438"/>
              <a:ext cx="3743742" cy="13308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554A69-BA28-8542-E651-5DA2B09E92B6}"/>
              </a:ext>
            </a:extLst>
          </p:cNvPr>
          <p:cNvSpPr txBox="1"/>
          <p:nvPr/>
        </p:nvSpPr>
        <p:spPr>
          <a:xfrm>
            <a:off x="752609" y="1065709"/>
            <a:ext cx="439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 schematics for the single-crossing (SC) Holstein dynamics</a:t>
            </a:r>
          </a:p>
        </p:txBody>
      </p:sp>
    </p:spTree>
    <p:extLst>
      <p:ext uri="{BB962C8B-B14F-4D97-AF65-F5344CB8AC3E}">
        <p14:creationId xmlns:p14="http://schemas.microsoft.com/office/powerpoint/2010/main" val="182794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1528 L 0.04193 0.07546 C 0.05 0.0956 0.06394 0.11157 0.08008 0.11828 C 0.09818 0.12569 0.11407 0.12199 0.12631 0.11018 L 0.18464 0.05949 " pathEditMode="relative" rAng="78000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7448 -0.07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-35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47 L 0.0487 0.0412 C 0.07071 0.05972 0.11263 0.03078 0.12461 -0.0125 L 0.15039 -0.1088 " pathEditMode="relative" rAng="1560000" ptsTypes="AA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53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138 0.026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129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0.08867 0.1310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D1DAC-F076-97EA-869B-A2C2EA47E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14B5BA-6B29-190E-B622-07B09296334F}"/>
              </a:ext>
            </a:extLst>
          </p:cNvPr>
          <p:cNvSpPr txBox="1"/>
          <p:nvPr/>
        </p:nvSpPr>
        <p:spPr>
          <a:xfrm>
            <a:off x="1719943" y="3044280"/>
            <a:ext cx="87521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Quantum-Trajectory SH (QTSH)</a:t>
            </a:r>
          </a:p>
        </p:txBody>
      </p:sp>
    </p:spTree>
    <p:extLst>
      <p:ext uri="{BB962C8B-B14F-4D97-AF65-F5344CB8AC3E}">
        <p14:creationId xmlns:p14="http://schemas.microsoft.com/office/powerpoint/2010/main" val="807726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7292</TotalTime>
  <Words>4361</Words>
  <Application>Microsoft Office PowerPoint</Application>
  <PresentationFormat>Widescreen</PresentationFormat>
  <Paragraphs>537</Paragraphs>
  <Slides>46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Helvetica</vt:lpstr>
      <vt:lpstr>Amasis MT Pro Medium</vt:lpstr>
      <vt:lpstr>Aptos</vt:lpstr>
      <vt:lpstr>Arial</vt:lpstr>
      <vt:lpstr>Cambria Math</vt:lpstr>
      <vt:lpstr>Times New Roman</vt:lpstr>
      <vt:lpstr>Office Theme</vt:lpstr>
      <vt:lpstr>Trajectory-based nonadiabatic dynamics  with a surface-hopping motif:  Recent progress in Libra </vt:lpstr>
      <vt:lpstr>Outline</vt:lpstr>
      <vt:lpstr>The TSH protocol</vt:lpstr>
      <vt:lpstr>PowerPoint Presentation</vt:lpstr>
      <vt:lpstr>Overcoherence in TSH</vt:lpstr>
      <vt:lpstr>SHXF tackles overcoherence</vt:lpstr>
      <vt:lpstr>SHXF tackles overcoherence</vt:lpstr>
      <vt:lpstr>SHXF tackles overcoherence</vt:lpstr>
      <vt:lpstr>PowerPoint Presentation</vt:lpstr>
      <vt:lpstr>Too “strict” energy conservation in TSH</vt:lpstr>
      <vt:lpstr>QTSH achieves ensemble-level energy conservation</vt:lpstr>
      <vt:lpstr>QTSH achieves ensemble-level energy conservation</vt:lpstr>
      <vt:lpstr>QTSH achieves ensemble-level energy conservation</vt:lpstr>
      <vt:lpstr>PowerPoint Presentation</vt:lpstr>
      <vt:lpstr>Conventional NBRA-TSH</vt:lpstr>
      <vt:lpstr>FISH cuts out multiple SH calculations in NBRA-TSH</vt:lpstr>
      <vt:lpstr>FISH cuts out multiple SH calculations in NBRA-TSH</vt:lpstr>
      <vt:lpstr>Conclusion</vt:lpstr>
      <vt:lpstr>Current Group Members</vt:lpstr>
      <vt:lpstr>PowerPoint Presentation</vt:lpstr>
      <vt:lpstr>Suppl. Exact coherence</vt:lpstr>
      <vt:lpstr>Suppl. Towards the MQC equations from XF</vt:lpstr>
      <vt:lpstr>Suppl. Towards the MQC equations from XF</vt:lpstr>
      <vt:lpstr>Suppl. Towards the MQC equations from XF</vt:lpstr>
      <vt:lpstr>Suppl. Towards the MQC equations from XF</vt:lpstr>
      <vt:lpstr>Suppl. Towards the MQC equations from XF</vt:lpstr>
      <vt:lpstr>Suppl. Towards the MQC equations from XF</vt:lpstr>
      <vt:lpstr>Suppl. Towards the MQC equations from XF</vt:lpstr>
      <vt:lpstr>Suppl. Auxiliary-trajectory Propagation in SHXF</vt:lpstr>
      <vt:lpstr>Suppl. Auxiliary-trajectory Propagation in SHXF</vt:lpstr>
      <vt:lpstr>Suppl. Auxiliary-trajectory Propagation in SHXF</vt:lpstr>
      <vt:lpstr>Suppl. Auxiliary-trajectory Propagation in SHXF</vt:lpstr>
      <vt:lpstr>Suppl. Auxiliary-trajectory Propagation in SHXF</vt:lpstr>
      <vt:lpstr>Suppl. Auxiliary-trajectory Propagation in SHXF</vt:lpstr>
      <vt:lpstr>Suppl. Auxiliary-trajectory Propagation in SHXF</vt:lpstr>
      <vt:lpstr>Suppl. Auxiliary-trajectory Propagation in SHXF</vt:lpstr>
      <vt:lpstr>Suppl. The Wigner-Moyal approach to quantum Liouville  </vt:lpstr>
      <vt:lpstr>Suppl. The Wigner-Moyal approach to quantum Liouville </vt:lpstr>
      <vt:lpstr>Suppl. Derivation of QTSH equations</vt:lpstr>
      <vt:lpstr>Suppl. Derivation of QTSH equations</vt:lpstr>
      <vt:lpstr>Suppl. Derivation of QTSH equations</vt:lpstr>
      <vt:lpstr>Suppl. Derivation of QTSH equations</vt:lpstr>
      <vt:lpstr>Suppl. Derivation of QTSH equations</vt:lpstr>
      <vt:lpstr>Suppl. Derivation of QTSH equations</vt:lpstr>
      <vt:lpstr>Suppl. The superexchange model dynamics in QTSH</vt:lpstr>
      <vt:lpstr>Suppl. Individual-state population in NBRA-TSH and FISH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Daeho Han</dc:creator>
  <cp:lastModifiedBy>Daeho Han</cp:lastModifiedBy>
  <cp:revision>245</cp:revision>
  <dcterms:created xsi:type="dcterms:W3CDTF">2024-06-24T15:46:40Z</dcterms:created>
  <dcterms:modified xsi:type="dcterms:W3CDTF">2025-09-03T15:24:13Z</dcterms:modified>
</cp:coreProperties>
</file>