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51" r:id="rId3"/>
    <p:sldId id="352" r:id="rId4"/>
    <p:sldId id="345" r:id="rId5"/>
    <p:sldId id="353" r:id="rId6"/>
    <p:sldId id="347" r:id="rId7"/>
    <p:sldId id="348" r:id="rId8"/>
    <p:sldId id="349" r:id="rId9"/>
    <p:sldId id="322" r:id="rId10"/>
    <p:sldId id="340" r:id="rId11"/>
    <p:sldId id="327" r:id="rId12"/>
    <p:sldId id="328" r:id="rId13"/>
    <p:sldId id="350" r:id="rId14"/>
    <p:sldId id="330" r:id="rId15"/>
    <p:sldId id="337" r:id="rId16"/>
    <p:sldId id="288" r:id="rId17"/>
    <p:sldId id="335" r:id="rId18"/>
    <p:sldId id="336" r:id="rId19"/>
    <p:sldId id="270" r:id="rId20"/>
    <p:sldId id="354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FF"/>
    <a:srgbClr val="004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588" autoAdjust="0"/>
  </p:normalViewPr>
  <p:slideViewPr>
    <p:cSldViewPr snapToGrid="0" snapToObjects="1" showGuides="1">
      <p:cViewPr varScale="1">
        <p:scale>
          <a:sx n="99" d="100"/>
          <a:sy n="99" d="100"/>
        </p:scale>
        <p:origin x="36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0239D73C-AF14-7643-8BC7-209F4FB10DDF}" type="datetimeFigureOut">
              <a:rPr lang="en-US" smtClean="0"/>
              <a:pPr/>
              <a:t>11/9/2024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F315-0BEB-57A5-B5EA-78C0456DD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3AACE-3D69-5FD3-5CB2-2B9DA51A7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0A4F1-6BE0-9D84-EFCC-2BC5057BA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E63F4-E65B-90E5-8526-AF2374EBBD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4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8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932E-060B-C210-BBE5-E15E95869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DBDFAE-3800-C175-2F86-D8DB75113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BCCFC-FAD5-A4A1-23D4-AA9ED495E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CA761-B91C-E11B-BAE3-3601789BF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0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7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96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6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69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8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8" name="Picture 7" descr="University at Buffalo, The State University of New York logo">
            <a:extLst>
              <a:ext uri="{FF2B5EF4-FFF2-40B4-BE49-F238E27FC236}">
                <a16:creationId xmlns:a16="http://schemas.microsoft.com/office/drawing/2014/main" id="{9C7DE7FF-FD86-434E-91D5-DF1AA23EE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041226"/>
            <a:ext cx="4800600" cy="3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F90DAFF-101D-E948-A7EE-D57686CEB2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2F5B-0BEC-1B48-AF19-F70CBF88DD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BFC18-7AE9-1C44-9039-61F804A614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7" name="Picture 6" descr="University at Buffalo, The State University of New York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1146"/>
            <a:ext cx="4800600" cy="3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2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20E5-CF10-E744-8836-DA131F3DF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51F46-BA21-2546-AE85-93B56EC061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928" y="2185416"/>
            <a:ext cx="4500372" cy="39486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2185416"/>
            <a:ext cx="4498848" cy="39502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A3F1F-FF47-0844-82BA-F475FCD0AA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928" y="2185416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2593340"/>
            <a:ext cx="5140515" cy="3535744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85416"/>
            <a:ext cx="5138928" cy="394980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0800"/>
            <a:ext cx="5138928" cy="3538728"/>
          </a:xfr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A91F9-8796-3D42-B75E-9C7F7D9B7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2EBF7-C6C5-4541-B47E-7FB413A3DF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13847-6053-FF4A-A422-D886A866F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EF38F-8DF7-3941-B22C-502232E4CB0B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98566" y="927100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C17C1-D75E-7F4A-895D-15D9E2D1D3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2185416"/>
            <a:ext cx="10515600" cy="396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University at Buffalo, The State University of New York logo">
            <a:extLst>
              <a:ext uri="{FF2B5EF4-FFF2-40B4-BE49-F238E27FC236}">
                <a16:creationId xmlns:a16="http://schemas.microsoft.com/office/drawing/2014/main" id="{27B0F206-4721-B742-B71F-C0AADA23A9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1146"/>
            <a:ext cx="4800600" cy="35602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4790E-48FE-324B-A4AD-34E3A7792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65" r:id="rId9"/>
    <p:sldLayoutId id="2147483666" r:id="rId10"/>
    <p:sldLayoutId id="2147483660" r:id="rId11"/>
    <p:sldLayoutId id="214748366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image" Target="../media/image20.png"/><Relationship Id="rId21" Type="http://schemas.openxmlformats.org/officeDocument/2006/relationships/image" Target="../media/image72.png"/><Relationship Id="rId7" Type="http://schemas.openxmlformats.org/officeDocument/2006/relationships/image" Target="../media/image62.png"/><Relationship Id="rId12" Type="http://schemas.openxmlformats.org/officeDocument/2006/relationships/image" Target="../media/image25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microsoft.com/office/2007/relationships/hdphoto" Target="../media/hdphoto3.wdp"/><Relationship Id="rId5" Type="http://schemas.openxmlformats.org/officeDocument/2006/relationships/image" Target="../media/image22.jpg"/><Relationship Id="rId15" Type="http://schemas.microsoft.com/office/2007/relationships/hdphoto" Target="../media/hdphoto5.wdp"/><Relationship Id="rId10" Type="http://schemas.openxmlformats.org/officeDocument/2006/relationships/image" Target="../media/image24.png"/><Relationship Id="rId19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-topic">
            <a:extLst>
              <a:ext uri="{FF2B5EF4-FFF2-40B4-BE49-F238E27FC236}">
                <a16:creationId xmlns:a16="http://schemas.microsoft.com/office/drawing/2014/main" id="{9C71998B-4791-F94C-B599-D1D767436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8" y="4159231"/>
            <a:ext cx="6638544" cy="1650381"/>
          </a:xfrm>
        </p:spPr>
        <p:txBody>
          <a:bodyPr/>
          <a:lstStyle/>
          <a:p>
            <a:pPr algn="ctr"/>
            <a:r>
              <a:rPr lang="en-US" sz="1800" dirty="0">
                <a:latin typeface="Century" panose="02040604050505020304" pitchFamily="18" charset="0"/>
              </a:rPr>
              <a:t>Mohammad </a:t>
            </a:r>
            <a:r>
              <a:rPr lang="en-US" sz="1800" dirty="0" err="1">
                <a:latin typeface="Century" panose="02040604050505020304" pitchFamily="18" charset="0"/>
              </a:rPr>
              <a:t>Shakiba</a:t>
            </a:r>
            <a:endParaRPr lang="en-US" sz="1800" dirty="0">
              <a:latin typeface="Century" panose="02040604050505020304" pitchFamily="18" charset="0"/>
            </a:endParaRPr>
          </a:p>
          <a:p>
            <a:pPr algn="ctr"/>
            <a:r>
              <a:rPr lang="en-US" sz="1800" dirty="0">
                <a:latin typeface="Century" panose="02040604050505020304" pitchFamily="18" charset="0"/>
              </a:rPr>
              <a:t>SUNY Buffalo</a:t>
            </a:r>
          </a:p>
          <a:p>
            <a:pPr algn="ctr"/>
            <a:r>
              <a:rPr lang="en-US" sz="1800" dirty="0" err="1">
                <a:latin typeface="Century" panose="02040604050505020304" pitchFamily="18" charset="0"/>
              </a:rPr>
              <a:t>Akimov</a:t>
            </a:r>
            <a:r>
              <a:rPr lang="en-US" sz="1800" dirty="0">
                <a:latin typeface="Century" panose="02040604050505020304" pitchFamily="18" charset="0"/>
              </a:rPr>
              <a:t> Research Group</a:t>
            </a:r>
          </a:p>
        </p:txBody>
      </p:sp>
      <p:sp>
        <p:nvSpPr>
          <p:cNvPr id="4" name="Sub-topic">
            <a:extLst>
              <a:ext uri="{FF2B5EF4-FFF2-40B4-BE49-F238E27FC236}">
                <a16:creationId xmlns:a16="http://schemas.microsoft.com/office/drawing/2014/main" id="{9C71998B-4791-F94C-B599-D1D76743645B}"/>
              </a:ext>
            </a:extLst>
          </p:cNvPr>
          <p:cNvSpPr txBox="1">
            <a:spLocks/>
          </p:cNvSpPr>
          <p:nvPr/>
        </p:nvSpPr>
        <p:spPr>
          <a:xfrm>
            <a:off x="658368" y="2021840"/>
            <a:ext cx="6638544" cy="214301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3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entury" panose="02040604050505020304" pitchFamily="18" charset="0"/>
              </a:rPr>
              <a:t>Nonadiabatic Molecular Dynamics with Machine-Learned Kohn-Sham Hamiltonian Mapping</a:t>
            </a:r>
          </a:p>
        </p:txBody>
      </p:sp>
    </p:spTree>
    <p:extLst>
      <p:ext uri="{BB962C8B-B14F-4D97-AF65-F5344CB8AC3E}">
        <p14:creationId xmlns:p14="http://schemas.microsoft.com/office/powerpoint/2010/main" val="40781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C66124-5C5C-8F7A-18A1-846A80AE3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644"/>
          <a:stretch/>
        </p:blipFill>
        <p:spPr>
          <a:xfrm>
            <a:off x="195736" y="1389838"/>
            <a:ext cx="5057140" cy="23335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CA3519C-4BCF-EADE-095D-F9D6B0BC196A}"/>
              </a:ext>
            </a:extLst>
          </p:cNvPr>
          <p:cNvGrpSpPr/>
          <p:nvPr/>
        </p:nvGrpSpPr>
        <p:grpSpPr>
          <a:xfrm>
            <a:off x="195736" y="3913492"/>
            <a:ext cx="5057140" cy="1883120"/>
            <a:chOff x="195736" y="4309450"/>
            <a:chExt cx="5057140" cy="18831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BE8805-903C-80CC-8EB7-C8D0ABDD0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524" b="48694"/>
            <a:stretch/>
          </p:blipFill>
          <p:spPr>
            <a:xfrm>
              <a:off x="195736" y="4399984"/>
              <a:ext cx="5057140" cy="179258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E75B19-0616-D2CF-8360-132A78C2A64E}"/>
                </a:ext>
              </a:extLst>
            </p:cNvPr>
            <p:cNvSpPr/>
            <p:nvPr/>
          </p:nvSpPr>
          <p:spPr>
            <a:xfrm>
              <a:off x="2480650" y="4309450"/>
              <a:ext cx="334978" cy="280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EF7A76-CFC8-7CCD-497B-D6A0A5FB5114}"/>
              </a:ext>
            </a:extLst>
          </p:cNvPr>
          <p:cNvGrpSpPr/>
          <p:nvPr/>
        </p:nvGrpSpPr>
        <p:grpSpPr>
          <a:xfrm>
            <a:off x="5950692" y="1912677"/>
            <a:ext cx="5057140" cy="1810693"/>
            <a:chOff x="5950692" y="2308635"/>
            <a:chExt cx="5057140" cy="18106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FCAD5-B57D-090C-8788-5378ECED7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73" b="26445"/>
            <a:stretch/>
          </p:blipFill>
          <p:spPr>
            <a:xfrm>
              <a:off x="5950692" y="2326742"/>
              <a:ext cx="5057140" cy="17925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5F342F-8CF4-3E7D-4186-AC92ECA955FB}"/>
                </a:ext>
              </a:extLst>
            </p:cNvPr>
            <p:cNvSpPr/>
            <p:nvPr/>
          </p:nvSpPr>
          <p:spPr>
            <a:xfrm>
              <a:off x="8144284" y="2308635"/>
              <a:ext cx="334978" cy="280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902A56-3462-F35F-5A40-873DE87CCCBD}"/>
              </a:ext>
            </a:extLst>
          </p:cNvPr>
          <p:cNvGrpSpPr/>
          <p:nvPr/>
        </p:nvGrpSpPr>
        <p:grpSpPr>
          <a:xfrm>
            <a:off x="5950692" y="3889367"/>
            <a:ext cx="5057140" cy="1907245"/>
            <a:chOff x="5950692" y="4285325"/>
            <a:chExt cx="5057140" cy="19072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A74131-D774-1F6E-8189-45614AF01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762" b="3764"/>
            <a:stretch/>
          </p:blipFill>
          <p:spPr>
            <a:xfrm>
              <a:off x="5950692" y="4343084"/>
              <a:ext cx="5057140" cy="18494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FC9B89-B333-1C40-376F-846A0830675F}"/>
                </a:ext>
              </a:extLst>
            </p:cNvPr>
            <p:cNvSpPr/>
            <p:nvPr/>
          </p:nvSpPr>
          <p:spPr>
            <a:xfrm>
              <a:off x="8144284" y="4285325"/>
              <a:ext cx="334978" cy="280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1D4761A-5669-FFB3-65E2-E2C7403D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683"/>
          <a:stretch/>
        </p:blipFill>
        <p:spPr>
          <a:xfrm>
            <a:off x="5950692" y="1323397"/>
            <a:ext cx="5057140" cy="5198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3B7AD0-A9AA-ACF3-8A17-F5BB3FDE6A3F}"/>
              </a:ext>
            </a:extLst>
          </p:cNvPr>
          <p:cNvSpPr/>
          <p:nvPr/>
        </p:nvSpPr>
        <p:spPr>
          <a:xfrm>
            <a:off x="81555" y="6422733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Shakiba, </a:t>
            </a:r>
            <a:r>
              <a:rPr lang="en-US" sz="1400" dirty="0" err="1"/>
              <a:t>Akimov</a:t>
            </a:r>
            <a:r>
              <a:rPr lang="en-US" sz="1400" dirty="0"/>
              <a:t>, JCTC, 2024, 20, 8, 2992-3007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AC23CD-8EEE-2E24-D27E-92F9107E220B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5" y="127490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Different partitioning methods</a:t>
            </a:r>
          </a:p>
        </p:txBody>
      </p:sp>
    </p:spTree>
    <p:extLst>
      <p:ext uri="{BB962C8B-B14F-4D97-AF65-F5344CB8AC3E}">
        <p14:creationId xmlns:p14="http://schemas.microsoft.com/office/powerpoint/2010/main" val="19058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C50832-8E76-1994-C34B-D79EA1ADCE00}"/>
              </a:ext>
            </a:extLst>
          </p:cNvPr>
          <p:cNvSpPr txBox="1"/>
          <p:nvPr/>
        </p:nvSpPr>
        <p:spPr>
          <a:xfrm>
            <a:off x="66013" y="857989"/>
            <a:ext cx="10063254" cy="585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Kernel ridge regressor with a linear kernel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C</a:t>
            </a:r>
            <a:r>
              <a:rPr lang="en-US" baseline="-25000" dirty="0">
                <a:solidFill>
                  <a:srgbClr val="000000"/>
                </a:solidFill>
                <a:latin typeface="Century" panose="02040604050505020304" pitchFamily="18" charset="0"/>
              </a:rPr>
              <a:t>60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fullerene with a GTO basis set size of 240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Si</a:t>
            </a:r>
            <a:r>
              <a:rPr lang="en-US" baseline="-25000" dirty="0">
                <a:solidFill>
                  <a:srgbClr val="000000"/>
                </a:solidFill>
                <a:latin typeface="Century" panose="02040604050505020304" pitchFamily="18" charset="0"/>
              </a:rPr>
              <a:t>75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H</a:t>
            </a:r>
            <a:r>
              <a:rPr lang="en-US" baseline="-25000" dirty="0">
                <a:solidFill>
                  <a:srgbClr val="000000"/>
                </a:solidFill>
                <a:latin typeface="Century" panose="02040604050505020304" pitchFamily="18" charset="0"/>
              </a:rPr>
              <a:t>64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with a GTO basis set size of 1039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Step 1: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Generate a precomputed nuclear trajectory with 2000 geometries with PBE functional (similar to what is done in typical NA-MD simulations in nanoscale systems)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Step 2: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Equal partitioning of the input and target Hamiltonian matrices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30 partitions just for test!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Step 3: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Train the models for 50 (2.5%), 100 (5%), 250 (12.5%), 500 (25%), 750 (37.5%), 1000 (50%) randomly selected geometries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Step 4: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Use the model to generate the Hamiltonian matrices and molecular orbitals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6B5E10-99DC-1F21-1BD6-0034FBD2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73" y="1073407"/>
            <a:ext cx="1421849" cy="140153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D71CF74-99F8-AC41-8926-AE83A2A3A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819" y="1056803"/>
            <a:ext cx="1492942" cy="1416771"/>
          </a:xfrm>
          <a:prstGeom prst="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2473FB5-CC32-34CD-9D30-27045BE0772B}"/>
              </a:ext>
            </a:extLst>
          </p:cNvPr>
          <p:cNvGrpSpPr/>
          <p:nvPr/>
        </p:nvGrpSpPr>
        <p:grpSpPr>
          <a:xfrm>
            <a:off x="10053583" y="2793939"/>
            <a:ext cx="2147325" cy="2536196"/>
            <a:chOff x="9069267" y="3081167"/>
            <a:chExt cx="2552945" cy="3015272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36300C1-06E6-CFB9-6C1B-9E30FBBEC6E3}"/>
                </a:ext>
              </a:extLst>
            </p:cNvPr>
            <p:cNvGrpSpPr/>
            <p:nvPr/>
          </p:nvGrpSpPr>
          <p:grpSpPr>
            <a:xfrm>
              <a:off x="9069267" y="3705367"/>
              <a:ext cx="1586296" cy="1586296"/>
              <a:chOff x="8636946" y="3467523"/>
              <a:chExt cx="2820081" cy="282008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7F8A0C3-526C-20FD-4577-951E2A18C9F2}"/>
                  </a:ext>
                </a:extLst>
              </p:cNvPr>
              <p:cNvSpPr/>
              <p:nvPr/>
            </p:nvSpPr>
            <p:spPr>
              <a:xfrm>
                <a:off x="8636946" y="3467523"/>
                <a:ext cx="2820081" cy="28200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F9F77B5-D06B-279F-D40E-B9AA8086007F}"/>
                  </a:ext>
                </a:extLst>
              </p:cNvPr>
              <p:cNvGrpSpPr/>
              <p:nvPr/>
            </p:nvGrpSpPr>
            <p:grpSpPr>
              <a:xfrm>
                <a:off x="8636946" y="3467523"/>
                <a:ext cx="2820081" cy="881275"/>
                <a:chOff x="1382649" y="1285875"/>
                <a:chExt cx="3352800" cy="104775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67DD301-BB0E-D715-B96E-C169E3496204}"/>
                    </a:ext>
                  </a:extLst>
                </p:cNvPr>
                <p:cNvSpPr/>
                <p:nvPr/>
              </p:nvSpPr>
              <p:spPr>
                <a:xfrm>
                  <a:off x="22208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5BE9B38-52DC-3F89-6190-AA04AD08FCAA}"/>
                    </a:ext>
                  </a:extLst>
                </p:cNvPr>
                <p:cNvSpPr/>
                <p:nvPr/>
              </p:nvSpPr>
              <p:spPr>
                <a:xfrm>
                  <a:off x="24303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D727388-3160-9C4F-D86B-38922B7379CD}"/>
                    </a:ext>
                  </a:extLst>
                </p:cNvPr>
                <p:cNvSpPr/>
                <p:nvPr/>
              </p:nvSpPr>
              <p:spPr>
                <a:xfrm>
                  <a:off x="26399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600079C-0F31-B1AD-C95D-B6E673FB0B9C}"/>
                    </a:ext>
                  </a:extLst>
                </p:cNvPr>
                <p:cNvSpPr/>
                <p:nvPr/>
              </p:nvSpPr>
              <p:spPr>
                <a:xfrm>
                  <a:off x="28494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3C740AB-7AA7-1683-CC6E-D89CF1E9914C}"/>
                    </a:ext>
                  </a:extLst>
                </p:cNvPr>
                <p:cNvSpPr/>
                <p:nvPr/>
              </p:nvSpPr>
              <p:spPr>
                <a:xfrm>
                  <a:off x="30590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56D4DEF-EC47-E146-DE91-BA3BEFFD00DD}"/>
                    </a:ext>
                  </a:extLst>
                </p:cNvPr>
                <p:cNvSpPr/>
                <p:nvPr/>
              </p:nvSpPr>
              <p:spPr>
                <a:xfrm>
                  <a:off x="32685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689FE8B-BE42-48B6-4736-381467865BE3}"/>
                    </a:ext>
                  </a:extLst>
                </p:cNvPr>
                <p:cNvSpPr/>
                <p:nvPr/>
              </p:nvSpPr>
              <p:spPr>
                <a:xfrm>
                  <a:off x="34781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3DC93C0-F941-FC98-8F93-A051782ADAA3}"/>
                    </a:ext>
                  </a:extLst>
                </p:cNvPr>
                <p:cNvSpPr/>
                <p:nvPr/>
              </p:nvSpPr>
              <p:spPr>
                <a:xfrm>
                  <a:off x="36876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5BC0DB8-7699-1AB2-E716-B3649006AADF}"/>
                    </a:ext>
                  </a:extLst>
                </p:cNvPr>
                <p:cNvSpPr/>
                <p:nvPr/>
              </p:nvSpPr>
              <p:spPr>
                <a:xfrm>
                  <a:off x="38972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2A114B8-7691-E843-3FC0-F75DF781A415}"/>
                    </a:ext>
                  </a:extLst>
                </p:cNvPr>
                <p:cNvSpPr/>
                <p:nvPr/>
              </p:nvSpPr>
              <p:spPr>
                <a:xfrm>
                  <a:off x="41067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C3398FC-E67F-FD1E-7DC9-AD32445D47C5}"/>
                    </a:ext>
                  </a:extLst>
                </p:cNvPr>
                <p:cNvSpPr/>
                <p:nvPr/>
              </p:nvSpPr>
              <p:spPr>
                <a:xfrm>
                  <a:off x="43163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EE02C63-5080-F549-536C-8CB8087E8DD3}"/>
                    </a:ext>
                  </a:extLst>
                </p:cNvPr>
                <p:cNvSpPr/>
                <p:nvPr/>
              </p:nvSpPr>
              <p:spPr>
                <a:xfrm>
                  <a:off x="45258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30FE4B2-F7F4-C3D3-A1D8-5A95E1D8DDF8}"/>
                    </a:ext>
                  </a:extLst>
                </p:cNvPr>
                <p:cNvSpPr/>
                <p:nvPr/>
              </p:nvSpPr>
              <p:spPr>
                <a:xfrm>
                  <a:off x="22208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3F3C245-0B87-AD2B-5D88-5A7CE5626CD5}"/>
                    </a:ext>
                  </a:extLst>
                </p:cNvPr>
                <p:cNvSpPr/>
                <p:nvPr/>
              </p:nvSpPr>
              <p:spPr>
                <a:xfrm>
                  <a:off x="24303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22959C4-56B5-D4A6-A4EF-04AF5163984A}"/>
                    </a:ext>
                  </a:extLst>
                </p:cNvPr>
                <p:cNvSpPr/>
                <p:nvPr/>
              </p:nvSpPr>
              <p:spPr>
                <a:xfrm>
                  <a:off x="26399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C05157C-7174-E9EC-3828-029182E01BAF}"/>
                    </a:ext>
                  </a:extLst>
                </p:cNvPr>
                <p:cNvSpPr/>
                <p:nvPr/>
              </p:nvSpPr>
              <p:spPr>
                <a:xfrm>
                  <a:off x="28494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42DC029-6F48-D505-15A1-BBED8DA19C05}"/>
                    </a:ext>
                  </a:extLst>
                </p:cNvPr>
                <p:cNvSpPr/>
                <p:nvPr/>
              </p:nvSpPr>
              <p:spPr>
                <a:xfrm>
                  <a:off x="30590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749015-5053-5783-BA13-F9D2CD5D920E}"/>
                    </a:ext>
                  </a:extLst>
                </p:cNvPr>
                <p:cNvSpPr/>
                <p:nvPr/>
              </p:nvSpPr>
              <p:spPr>
                <a:xfrm>
                  <a:off x="32685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788AEB7-0324-35C8-685A-231BBA9197A2}"/>
                    </a:ext>
                  </a:extLst>
                </p:cNvPr>
                <p:cNvSpPr/>
                <p:nvPr/>
              </p:nvSpPr>
              <p:spPr>
                <a:xfrm>
                  <a:off x="34781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7F13D8A-7732-955D-6629-052296B18229}"/>
                    </a:ext>
                  </a:extLst>
                </p:cNvPr>
                <p:cNvSpPr/>
                <p:nvPr/>
              </p:nvSpPr>
              <p:spPr>
                <a:xfrm>
                  <a:off x="36876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BA27E91-3D43-58B5-1EC3-ABA5558F9D04}"/>
                    </a:ext>
                  </a:extLst>
                </p:cNvPr>
                <p:cNvSpPr/>
                <p:nvPr/>
              </p:nvSpPr>
              <p:spPr>
                <a:xfrm>
                  <a:off x="38972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7C90076-6CD9-2F9E-E379-3617C0DB92CD}"/>
                    </a:ext>
                  </a:extLst>
                </p:cNvPr>
                <p:cNvSpPr/>
                <p:nvPr/>
              </p:nvSpPr>
              <p:spPr>
                <a:xfrm>
                  <a:off x="41067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5300747-854D-16B2-77BF-DD47018B4C2C}"/>
                    </a:ext>
                  </a:extLst>
                </p:cNvPr>
                <p:cNvSpPr/>
                <p:nvPr/>
              </p:nvSpPr>
              <p:spPr>
                <a:xfrm>
                  <a:off x="43163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FBDB3E3-22B6-A823-9927-98AC1CEEE429}"/>
                    </a:ext>
                  </a:extLst>
                </p:cNvPr>
                <p:cNvSpPr/>
                <p:nvPr/>
              </p:nvSpPr>
              <p:spPr>
                <a:xfrm>
                  <a:off x="45258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107B4E6-726F-CD1A-0389-69C0C1121C8B}"/>
                    </a:ext>
                  </a:extLst>
                </p:cNvPr>
                <p:cNvSpPr/>
                <p:nvPr/>
              </p:nvSpPr>
              <p:spPr>
                <a:xfrm>
                  <a:off x="22208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AF97BD9-562A-C61D-0E2E-456CC1896610}"/>
                    </a:ext>
                  </a:extLst>
                </p:cNvPr>
                <p:cNvSpPr/>
                <p:nvPr/>
              </p:nvSpPr>
              <p:spPr>
                <a:xfrm>
                  <a:off x="24303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953ABE5-1C63-5DC6-447A-D74B26CE1546}"/>
                    </a:ext>
                  </a:extLst>
                </p:cNvPr>
                <p:cNvSpPr/>
                <p:nvPr/>
              </p:nvSpPr>
              <p:spPr>
                <a:xfrm>
                  <a:off x="26399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3748798-5983-7CB7-345E-89346F4A2403}"/>
                    </a:ext>
                  </a:extLst>
                </p:cNvPr>
                <p:cNvSpPr/>
                <p:nvPr/>
              </p:nvSpPr>
              <p:spPr>
                <a:xfrm>
                  <a:off x="28494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A447439-69C8-29C1-F1D0-B647B82C7EA4}"/>
                    </a:ext>
                  </a:extLst>
                </p:cNvPr>
                <p:cNvSpPr/>
                <p:nvPr/>
              </p:nvSpPr>
              <p:spPr>
                <a:xfrm>
                  <a:off x="30590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CB3B03E-8C27-BA9A-E097-D9A41CB154F2}"/>
                    </a:ext>
                  </a:extLst>
                </p:cNvPr>
                <p:cNvSpPr/>
                <p:nvPr/>
              </p:nvSpPr>
              <p:spPr>
                <a:xfrm>
                  <a:off x="32685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BE2BA7B-FC1A-133A-8F95-7E849122C1D0}"/>
                    </a:ext>
                  </a:extLst>
                </p:cNvPr>
                <p:cNvSpPr/>
                <p:nvPr/>
              </p:nvSpPr>
              <p:spPr>
                <a:xfrm>
                  <a:off x="34781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02E7B25-9EE3-5DC7-AF75-7838DDAB9EAA}"/>
                    </a:ext>
                  </a:extLst>
                </p:cNvPr>
                <p:cNvSpPr/>
                <p:nvPr/>
              </p:nvSpPr>
              <p:spPr>
                <a:xfrm>
                  <a:off x="36876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6213CA0-FFE8-0F27-634F-222047DA51D1}"/>
                    </a:ext>
                  </a:extLst>
                </p:cNvPr>
                <p:cNvSpPr/>
                <p:nvPr/>
              </p:nvSpPr>
              <p:spPr>
                <a:xfrm>
                  <a:off x="38972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17DCB3A-31C2-D81C-692D-DD491540D435}"/>
                    </a:ext>
                  </a:extLst>
                </p:cNvPr>
                <p:cNvSpPr/>
                <p:nvPr/>
              </p:nvSpPr>
              <p:spPr>
                <a:xfrm>
                  <a:off x="41067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A526CF9-2596-9DC1-208C-308F41A656B4}"/>
                    </a:ext>
                  </a:extLst>
                </p:cNvPr>
                <p:cNvSpPr/>
                <p:nvPr/>
              </p:nvSpPr>
              <p:spPr>
                <a:xfrm>
                  <a:off x="43163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573AB9D-98F6-244A-D63E-DDE5223EEAF9}"/>
                    </a:ext>
                  </a:extLst>
                </p:cNvPr>
                <p:cNvSpPr/>
                <p:nvPr/>
              </p:nvSpPr>
              <p:spPr>
                <a:xfrm>
                  <a:off x="45258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F305766-D6AF-6FEB-AA02-028BF801762D}"/>
                    </a:ext>
                  </a:extLst>
                </p:cNvPr>
                <p:cNvSpPr/>
                <p:nvPr/>
              </p:nvSpPr>
              <p:spPr>
                <a:xfrm>
                  <a:off x="22208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79E6450-73EF-BAEA-24F1-28FAA5B2135D}"/>
                    </a:ext>
                  </a:extLst>
                </p:cNvPr>
                <p:cNvSpPr/>
                <p:nvPr/>
              </p:nvSpPr>
              <p:spPr>
                <a:xfrm>
                  <a:off x="24303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1E29DD4-C7A0-CCF6-FB42-F1673EF0249D}"/>
                    </a:ext>
                  </a:extLst>
                </p:cNvPr>
                <p:cNvSpPr/>
                <p:nvPr/>
              </p:nvSpPr>
              <p:spPr>
                <a:xfrm>
                  <a:off x="26399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6846691-EFB5-B17A-E2E1-CC04EA1A0B6B}"/>
                    </a:ext>
                  </a:extLst>
                </p:cNvPr>
                <p:cNvSpPr/>
                <p:nvPr/>
              </p:nvSpPr>
              <p:spPr>
                <a:xfrm>
                  <a:off x="28494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2BA23B8-BE0A-813B-42C1-FC4E5F771C2F}"/>
                    </a:ext>
                  </a:extLst>
                </p:cNvPr>
                <p:cNvSpPr/>
                <p:nvPr/>
              </p:nvSpPr>
              <p:spPr>
                <a:xfrm>
                  <a:off x="30590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6195930-3362-78B2-2AE4-2D29B6F5030C}"/>
                    </a:ext>
                  </a:extLst>
                </p:cNvPr>
                <p:cNvSpPr/>
                <p:nvPr/>
              </p:nvSpPr>
              <p:spPr>
                <a:xfrm>
                  <a:off x="32685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B63DBC8-7ECA-8DF9-3A4B-A05FAEEA2164}"/>
                    </a:ext>
                  </a:extLst>
                </p:cNvPr>
                <p:cNvSpPr/>
                <p:nvPr/>
              </p:nvSpPr>
              <p:spPr>
                <a:xfrm>
                  <a:off x="34781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AD383AC-2836-32A0-4F1C-9513D6420E93}"/>
                    </a:ext>
                  </a:extLst>
                </p:cNvPr>
                <p:cNvSpPr/>
                <p:nvPr/>
              </p:nvSpPr>
              <p:spPr>
                <a:xfrm>
                  <a:off x="36876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C990C2F-3C32-D5B4-CF96-0F92CA3DECEF}"/>
                    </a:ext>
                  </a:extLst>
                </p:cNvPr>
                <p:cNvSpPr/>
                <p:nvPr/>
              </p:nvSpPr>
              <p:spPr>
                <a:xfrm>
                  <a:off x="38972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E3F7472-77C8-E7F8-837A-9EC832E0629C}"/>
                    </a:ext>
                  </a:extLst>
                </p:cNvPr>
                <p:cNvSpPr/>
                <p:nvPr/>
              </p:nvSpPr>
              <p:spPr>
                <a:xfrm>
                  <a:off x="41067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9EDB1C5-0EC6-FBE5-2948-24094E7A2B7F}"/>
                    </a:ext>
                  </a:extLst>
                </p:cNvPr>
                <p:cNvSpPr/>
                <p:nvPr/>
              </p:nvSpPr>
              <p:spPr>
                <a:xfrm>
                  <a:off x="431634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C9DDF21-386B-80D4-5A09-0D9C4CC5E273}"/>
                    </a:ext>
                  </a:extLst>
                </p:cNvPr>
                <p:cNvSpPr/>
                <p:nvPr/>
              </p:nvSpPr>
              <p:spPr>
                <a:xfrm>
                  <a:off x="45258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FCCD4B8-6364-7EFA-2061-5A36C4AFCF95}"/>
                    </a:ext>
                  </a:extLst>
                </p:cNvPr>
                <p:cNvSpPr/>
                <p:nvPr/>
              </p:nvSpPr>
              <p:spPr>
                <a:xfrm>
                  <a:off x="22208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3ADBA5A-E2D6-260A-DCCC-98B2CBAD1977}"/>
                    </a:ext>
                  </a:extLst>
                </p:cNvPr>
                <p:cNvSpPr/>
                <p:nvPr/>
              </p:nvSpPr>
              <p:spPr>
                <a:xfrm>
                  <a:off x="24303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9DB6D5E-71F0-D85A-1497-D0ACAFA07FD6}"/>
                    </a:ext>
                  </a:extLst>
                </p:cNvPr>
                <p:cNvSpPr/>
                <p:nvPr/>
              </p:nvSpPr>
              <p:spPr>
                <a:xfrm>
                  <a:off x="26399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CA7F1E5-9B59-09F8-0F1D-F233BFE539B8}"/>
                    </a:ext>
                  </a:extLst>
                </p:cNvPr>
                <p:cNvSpPr/>
                <p:nvPr/>
              </p:nvSpPr>
              <p:spPr>
                <a:xfrm>
                  <a:off x="28494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896F009-7D51-BABE-7AFB-7DB3179FF4D6}"/>
                    </a:ext>
                  </a:extLst>
                </p:cNvPr>
                <p:cNvSpPr/>
                <p:nvPr/>
              </p:nvSpPr>
              <p:spPr>
                <a:xfrm>
                  <a:off x="30590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A549387-86B8-3C97-71AF-9D0BBF2D3643}"/>
                    </a:ext>
                  </a:extLst>
                </p:cNvPr>
                <p:cNvSpPr/>
                <p:nvPr/>
              </p:nvSpPr>
              <p:spPr>
                <a:xfrm>
                  <a:off x="32685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B472FF7-C44E-1E93-2BB1-0ADC3FFBB29B}"/>
                    </a:ext>
                  </a:extLst>
                </p:cNvPr>
                <p:cNvSpPr/>
                <p:nvPr/>
              </p:nvSpPr>
              <p:spPr>
                <a:xfrm>
                  <a:off x="34781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39DD10B-0CE8-9B4E-C3A5-DA7537303DB5}"/>
                    </a:ext>
                  </a:extLst>
                </p:cNvPr>
                <p:cNvSpPr/>
                <p:nvPr/>
              </p:nvSpPr>
              <p:spPr>
                <a:xfrm>
                  <a:off x="36876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1CA4E8C6-98B9-B5FE-7E48-D5896CCA2E8E}"/>
                    </a:ext>
                  </a:extLst>
                </p:cNvPr>
                <p:cNvSpPr/>
                <p:nvPr/>
              </p:nvSpPr>
              <p:spPr>
                <a:xfrm>
                  <a:off x="38972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78B56C8-B4B7-712F-D7E4-82F82DA6F55E}"/>
                    </a:ext>
                  </a:extLst>
                </p:cNvPr>
                <p:cNvSpPr/>
                <p:nvPr/>
              </p:nvSpPr>
              <p:spPr>
                <a:xfrm>
                  <a:off x="41067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3ACC2DF3-5BB5-20B5-A91A-F27BE351CFDE}"/>
                    </a:ext>
                  </a:extLst>
                </p:cNvPr>
                <p:cNvSpPr/>
                <p:nvPr/>
              </p:nvSpPr>
              <p:spPr>
                <a:xfrm>
                  <a:off x="431634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5CBD466-8B4A-6E6A-6FF6-00C2C89FBF8A}"/>
                    </a:ext>
                  </a:extLst>
                </p:cNvPr>
                <p:cNvSpPr/>
                <p:nvPr/>
              </p:nvSpPr>
              <p:spPr>
                <a:xfrm>
                  <a:off x="4525899" y="21240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E10C4345-4128-3B90-B82B-C9EB6A30B6AF}"/>
                    </a:ext>
                  </a:extLst>
                </p:cNvPr>
                <p:cNvSpPr/>
                <p:nvPr/>
              </p:nvSpPr>
              <p:spPr>
                <a:xfrm>
                  <a:off x="13826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D7A04EE-469D-C091-B17E-6310AE9DF232}"/>
                    </a:ext>
                  </a:extLst>
                </p:cNvPr>
                <p:cNvSpPr/>
                <p:nvPr/>
              </p:nvSpPr>
              <p:spPr>
                <a:xfrm>
                  <a:off x="15921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4960A37-31D6-4D68-4FD2-CB99288EAEFF}"/>
                    </a:ext>
                  </a:extLst>
                </p:cNvPr>
                <p:cNvSpPr/>
                <p:nvPr/>
              </p:nvSpPr>
              <p:spPr>
                <a:xfrm>
                  <a:off x="180174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F60AE9F9-DD9B-72A6-A31C-5A8F22C2A7DF}"/>
                    </a:ext>
                  </a:extLst>
                </p:cNvPr>
                <p:cNvSpPr/>
                <p:nvPr/>
              </p:nvSpPr>
              <p:spPr>
                <a:xfrm>
                  <a:off x="2011299" y="12858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A5A01CD-029C-15B6-C34F-3D7B367200D6}"/>
                    </a:ext>
                  </a:extLst>
                </p:cNvPr>
                <p:cNvSpPr/>
                <p:nvPr/>
              </p:nvSpPr>
              <p:spPr>
                <a:xfrm>
                  <a:off x="15921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3EEDAA6-D35F-FC9D-C8C8-00837AD29898}"/>
                    </a:ext>
                  </a:extLst>
                </p:cNvPr>
                <p:cNvSpPr/>
                <p:nvPr/>
              </p:nvSpPr>
              <p:spPr>
                <a:xfrm>
                  <a:off x="180174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9045191-9650-BF91-3208-05855619242F}"/>
                    </a:ext>
                  </a:extLst>
                </p:cNvPr>
                <p:cNvSpPr/>
                <p:nvPr/>
              </p:nvSpPr>
              <p:spPr>
                <a:xfrm>
                  <a:off x="2011299" y="14954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2A69EBE3-8555-23C1-B940-6A28EF095268}"/>
                    </a:ext>
                  </a:extLst>
                </p:cNvPr>
                <p:cNvSpPr/>
                <p:nvPr/>
              </p:nvSpPr>
              <p:spPr>
                <a:xfrm>
                  <a:off x="180174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658217D-11FD-F774-334C-CA362FA16B37}"/>
                    </a:ext>
                  </a:extLst>
                </p:cNvPr>
                <p:cNvSpPr/>
                <p:nvPr/>
              </p:nvSpPr>
              <p:spPr>
                <a:xfrm>
                  <a:off x="2011299" y="170497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40A51A-0DD7-63F6-450A-ADAC3537B569}"/>
                    </a:ext>
                  </a:extLst>
                </p:cNvPr>
                <p:cNvSpPr/>
                <p:nvPr/>
              </p:nvSpPr>
              <p:spPr>
                <a:xfrm>
                  <a:off x="2011299" y="1914525"/>
                  <a:ext cx="209550" cy="209550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D86375E-9C50-381C-7897-8D47E033BFF6}"/>
                  </a:ext>
                </a:extLst>
              </p:cNvPr>
              <p:cNvGrpSpPr/>
              <p:nvPr/>
            </p:nvGrpSpPr>
            <p:grpSpPr>
              <a:xfrm>
                <a:off x="9518221" y="4348798"/>
                <a:ext cx="1938806" cy="1938806"/>
                <a:chOff x="2430399" y="2333625"/>
                <a:chExt cx="2305050" cy="2305050"/>
              </a:xfrm>
              <a:solidFill>
                <a:srgbClr val="FFCCFF"/>
              </a:solidFill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8C0E850-5A69-6D42-DF6E-CE88EB96B120}"/>
                    </a:ext>
                  </a:extLst>
                </p:cNvPr>
                <p:cNvSpPr/>
                <p:nvPr/>
              </p:nvSpPr>
              <p:spPr>
                <a:xfrm>
                  <a:off x="24303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1F568A2A-F804-D11F-B8FC-5FCFFE5AE28A}"/>
                    </a:ext>
                  </a:extLst>
                </p:cNvPr>
                <p:cNvSpPr/>
                <p:nvPr/>
              </p:nvSpPr>
              <p:spPr>
                <a:xfrm>
                  <a:off x="263994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7346751-CA2C-A9F6-2036-491A7D5A3DB1}"/>
                    </a:ext>
                  </a:extLst>
                </p:cNvPr>
                <p:cNvSpPr/>
                <p:nvPr/>
              </p:nvSpPr>
              <p:spPr>
                <a:xfrm>
                  <a:off x="28494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D90329-B040-5F42-8528-0DCF8ED89535}"/>
                    </a:ext>
                  </a:extLst>
                </p:cNvPr>
                <p:cNvSpPr/>
                <p:nvPr/>
              </p:nvSpPr>
              <p:spPr>
                <a:xfrm>
                  <a:off x="305904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C08A51A-2492-07FD-8E71-C75E0AE2B47E}"/>
                    </a:ext>
                  </a:extLst>
                </p:cNvPr>
                <p:cNvSpPr/>
                <p:nvPr/>
              </p:nvSpPr>
              <p:spPr>
                <a:xfrm>
                  <a:off x="32685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10A1DAB-AC0E-15E6-7630-31D418DA7347}"/>
                    </a:ext>
                  </a:extLst>
                </p:cNvPr>
                <p:cNvSpPr/>
                <p:nvPr/>
              </p:nvSpPr>
              <p:spPr>
                <a:xfrm>
                  <a:off x="347814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D713109-CC0F-ABD2-3E69-93F8AAF3AD98}"/>
                    </a:ext>
                  </a:extLst>
                </p:cNvPr>
                <p:cNvSpPr/>
                <p:nvPr/>
              </p:nvSpPr>
              <p:spPr>
                <a:xfrm>
                  <a:off x="36876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1A343FD0-A2EF-A17A-9BD1-D5D349BFB327}"/>
                    </a:ext>
                  </a:extLst>
                </p:cNvPr>
                <p:cNvSpPr/>
                <p:nvPr/>
              </p:nvSpPr>
              <p:spPr>
                <a:xfrm>
                  <a:off x="389724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83F0B60-CFED-92B0-3329-25CA07FBDDBD}"/>
                    </a:ext>
                  </a:extLst>
                </p:cNvPr>
                <p:cNvSpPr/>
                <p:nvPr/>
              </p:nvSpPr>
              <p:spPr>
                <a:xfrm>
                  <a:off x="41067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34EB063-5297-6D87-8336-ECF71AA12C24}"/>
                    </a:ext>
                  </a:extLst>
                </p:cNvPr>
                <p:cNvSpPr/>
                <p:nvPr/>
              </p:nvSpPr>
              <p:spPr>
                <a:xfrm>
                  <a:off x="431634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06ABAE8-464F-4F61-0582-43E81831E707}"/>
                    </a:ext>
                  </a:extLst>
                </p:cNvPr>
                <p:cNvSpPr/>
                <p:nvPr/>
              </p:nvSpPr>
              <p:spPr>
                <a:xfrm>
                  <a:off x="4525899" y="23336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06A78183-EF88-0032-2517-3DC786A3D973}"/>
                    </a:ext>
                  </a:extLst>
                </p:cNvPr>
                <p:cNvSpPr/>
                <p:nvPr/>
              </p:nvSpPr>
              <p:spPr>
                <a:xfrm>
                  <a:off x="263994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329259A3-0505-7E78-2C99-6334462818AC}"/>
                    </a:ext>
                  </a:extLst>
                </p:cNvPr>
                <p:cNvSpPr/>
                <p:nvPr/>
              </p:nvSpPr>
              <p:spPr>
                <a:xfrm>
                  <a:off x="284949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AA0451E-4DF8-B846-B720-3688716ACDA0}"/>
                    </a:ext>
                  </a:extLst>
                </p:cNvPr>
                <p:cNvSpPr/>
                <p:nvPr/>
              </p:nvSpPr>
              <p:spPr>
                <a:xfrm>
                  <a:off x="305904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6696E52-2BCB-B0A7-F937-E25933F32357}"/>
                    </a:ext>
                  </a:extLst>
                </p:cNvPr>
                <p:cNvSpPr/>
                <p:nvPr/>
              </p:nvSpPr>
              <p:spPr>
                <a:xfrm>
                  <a:off x="326859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36D3A86-5BAB-D934-B975-052DD9E7F522}"/>
                    </a:ext>
                  </a:extLst>
                </p:cNvPr>
                <p:cNvSpPr/>
                <p:nvPr/>
              </p:nvSpPr>
              <p:spPr>
                <a:xfrm>
                  <a:off x="347814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31883EA-FE4B-C666-BA94-8F0DE100C0EB}"/>
                    </a:ext>
                  </a:extLst>
                </p:cNvPr>
                <p:cNvSpPr/>
                <p:nvPr/>
              </p:nvSpPr>
              <p:spPr>
                <a:xfrm>
                  <a:off x="368769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B1237EA-B160-F87B-BB20-3C021F8D4E50}"/>
                    </a:ext>
                  </a:extLst>
                </p:cNvPr>
                <p:cNvSpPr/>
                <p:nvPr/>
              </p:nvSpPr>
              <p:spPr>
                <a:xfrm>
                  <a:off x="389724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0B2C4AE-6749-977E-709D-266E8C5689BC}"/>
                    </a:ext>
                  </a:extLst>
                </p:cNvPr>
                <p:cNvSpPr/>
                <p:nvPr/>
              </p:nvSpPr>
              <p:spPr>
                <a:xfrm>
                  <a:off x="410679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6451D09-27F8-0CB7-1319-C72DBA77CFAA}"/>
                    </a:ext>
                  </a:extLst>
                </p:cNvPr>
                <p:cNvSpPr/>
                <p:nvPr/>
              </p:nvSpPr>
              <p:spPr>
                <a:xfrm>
                  <a:off x="431634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6FD39FA-A8C1-C441-BF1C-FA71B215FE51}"/>
                    </a:ext>
                  </a:extLst>
                </p:cNvPr>
                <p:cNvSpPr/>
                <p:nvPr/>
              </p:nvSpPr>
              <p:spPr>
                <a:xfrm>
                  <a:off x="4525899" y="25431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3B0DA67D-8663-6BBA-3510-DA6C4516B297}"/>
                    </a:ext>
                  </a:extLst>
                </p:cNvPr>
                <p:cNvSpPr/>
                <p:nvPr/>
              </p:nvSpPr>
              <p:spPr>
                <a:xfrm>
                  <a:off x="284949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7DBF796-E8B6-5701-25E3-2ADEB8A0D4CE}"/>
                    </a:ext>
                  </a:extLst>
                </p:cNvPr>
                <p:cNvSpPr/>
                <p:nvPr/>
              </p:nvSpPr>
              <p:spPr>
                <a:xfrm>
                  <a:off x="305904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E9E52736-9C7C-FC48-2E7A-6238C570873F}"/>
                    </a:ext>
                  </a:extLst>
                </p:cNvPr>
                <p:cNvSpPr/>
                <p:nvPr/>
              </p:nvSpPr>
              <p:spPr>
                <a:xfrm>
                  <a:off x="326859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652D4DA-CFF4-3489-48D0-3906064E61BE}"/>
                    </a:ext>
                  </a:extLst>
                </p:cNvPr>
                <p:cNvSpPr/>
                <p:nvPr/>
              </p:nvSpPr>
              <p:spPr>
                <a:xfrm>
                  <a:off x="347814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48A8118-37DE-E69D-490F-5B38141895FC}"/>
                    </a:ext>
                  </a:extLst>
                </p:cNvPr>
                <p:cNvSpPr/>
                <p:nvPr/>
              </p:nvSpPr>
              <p:spPr>
                <a:xfrm>
                  <a:off x="368769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3E6E20C-F178-F3E3-60C7-A18B88C75E2D}"/>
                    </a:ext>
                  </a:extLst>
                </p:cNvPr>
                <p:cNvSpPr/>
                <p:nvPr/>
              </p:nvSpPr>
              <p:spPr>
                <a:xfrm>
                  <a:off x="389724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A95FA65-FC45-FE51-2E50-2A88184D0364}"/>
                    </a:ext>
                  </a:extLst>
                </p:cNvPr>
                <p:cNvSpPr/>
                <p:nvPr/>
              </p:nvSpPr>
              <p:spPr>
                <a:xfrm>
                  <a:off x="410679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FB2FA40-D417-8144-9C4D-A8DF716A96DC}"/>
                    </a:ext>
                  </a:extLst>
                </p:cNvPr>
                <p:cNvSpPr/>
                <p:nvPr/>
              </p:nvSpPr>
              <p:spPr>
                <a:xfrm>
                  <a:off x="431634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65C47514-0206-835F-9E32-ADB9AB916A68}"/>
                    </a:ext>
                  </a:extLst>
                </p:cNvPr>
                <p:cNvSpPr/>
                <p:nvPr/>
              </p:nvSpPr>
              <p:spPr>
                <a:xfrm>
                  <a:off x="4525899" y="27527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305B252-DE86-C708-6F17-66276D3FF5D4}"/>
                    </a:ext>
                  </a:extLst>
                </p:cNvPr>
                <p:cNvSpPr/>
                <p:nvPr/>
              </p:nvSpPr>
              <p:spPr>
                <a:xfrm>
                  <a:off x="305904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C5CDE33B-4CD5-0BEE-B27D-C57B488BF59B}"/>
                    </a:ext>
                  </a:extLst>
                </p:cNvPr>
                <p:cNvSpPr/>
                <p:nvPr/>
              </p:nvSpPr>
              <p:spPr>
                <a:xfrm>
                  <a:off x="326859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17115A0-9162-166D-F279-490FD0DCFC5B}"/>
                    </a:ext>
                  </a:extLst>
                </p:cNvPr>
                <p:cNvSpPr/>
                <p:nvPr/>
              </p:nvSpPr>
              <p:spPr>
                <a:xfrm>
                  <a:off x="347814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82B65FD-A5D6-7BF4-695B-7380E922CB22}"/>
                    </a:ext>
                  </a:extLst>
                </p:cNvPr>
                <p:cNvSpPr/>
                <p:nvPr/>
              </p:nvSpPr>
              <p:spPr>
                <a:xfrm>
                  <a:off x="368769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1DE3BDA4-4FF9-4BA8-3320-8C7819D340D3}"/>
                    </a:ext>
                  </a:extLst>
                </p:cNvPr>
                <p:cNvSpPr/>
                <p:nvPr/>
              </p:nvSpPr>
              <p:spPr>
                <a:xfrm>
                  <a:off x="389724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DF251B9-1182-43B5-422C-571D15D8D74B}"/>
                    </a:ext>
                  </a:extLst>
                </p:cNvPr>
                <p:cNvSpPr/>
                <p:nvPr/>
              </p:nvSpPr>
              <p:spPr>
                <a:xfrm>
                  <a:off x="410679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4BAB431-D49D-C4D2-B7A3-B0C483D587A1}"/>
                    </a:ext>
                  </a:extLst>
                </p:cNvPr>
                <p:cNvSpPr/>
                <p:nvPr/>
              </p:nvSpPr>
              <p:spPr>
                <a:xfrm>
                  <a:off x="431634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82D3311-7968-D9B1-5D43-E3D070CDD885}"/>
                    </a:ext>
                  </a:extLst>
                </p:cNvPr>
                <p:cNvSpPr/>
                <p:nvPr/>
              </p:nvSpPr>
              <p:spPr>
                <a:xfrm>
                  <a:off x="4525899" y="29622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FF7F4FB2-9F8B-6600-BE0D-36AD45D94404}"/>
                    </a:ext>
                  </a:extLst>
                </p:cNvPr>
                <p:cNvSpPr/>
                <p:nvPr/>
              </p:nvSpPr>
              <p:spPr>
                <a:xfrm>
                  <a:off x="326859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74F7DDF-BE75-5838-D8CE-3EFB75835C6F}"/>
                    </a:ext>
                  </a:extLst>
                </p:cNvPr>
                <p:cNvSpPr/>
                <p:nvPr/>
              </p:nvSpPr>
              <p:spPr>
                <a:xfrm>
                  <a:off x="347814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D22ABA3A-A8D9-B02F-83F4-3B79AEABB524}"/>
                    </a:ext>
                  </a:extLst>
                </p:cNvPr>
                <p:cNvSpPr/>
                <p:nvPr/>
              </p:nvSpPr>
              <p:spPr>
                <a:xfrm>
                  <a:off x="368769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C6984B8-EF26-D270-771B-16CC27C58FF5}"/>
                    </a:ext>
                  </a:extLst>
                </p:cNvPr>
                <p:cNvSpPr/>
                <p:nvPr/>
              </p:nvSpPr>
              <p:spPr>
                <a:xfrm>
                  <a:off x="389724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8B3402B-A245-09F1-0B35-7A58107B2E5A}"/>
                    </a:ext>
                  </a:extLst>
                </p:cNvPr>
                <p:cNvSpPr/>
                <p:nvPr/>
              </p:nvSpPr>
              <p:spPr>
                <a:xfrm>
                  <a:off x="410679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B49966F-1AF1-E8B9-A8F7-90718ED068C5}"/>
                    </a:ext>
                  </a:extLst>
                </p:cNvPr>
                <p:cNvSpPr/>
                <p:nvPr/>
              </p:nvSpPr>
              <p:spPr>
                <a:xfrm>
                  <a:off x="431634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D66ABB2-D64E-67EB-43E2-105637066DCB}"/>
                    </a:ext>
                  </a:extLst>
                </p:cNvPr>
                <p:cNvSpPr/>
                <p:nvPr/>
              </p:nvSpPr>
              <p:spPr>
                <a:xfrm>
                  <a:off x="4525899" y="31718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DFA2C1B-B532-7212-233C-45B94DA7E273}"/>
                    </a:ext>
                  </a:extLst>
                </p:cNvPr>
                <p:cNvSpPr/>
                <p:nvPr/>
              </p:nvSpPr>
              <p:spPr>
                <a:xfrm>
                  <a:off x="347814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B6EC3B9C-688A-955F-5B40-ACB4ADBBE2D7}"/>
                    </a:ext>
                  </a:extLst>
                </p:cNvPr>
                <p:cNvSpPr/>
                <p:nvPr/>
              </p:nvSpPr>
              <p:spPr>
                <a:xfrm>
                  <a:off x="368769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5F042D3-7BB0-AA8A-44E4-7935A28305AA}"/>
                    </a:ext>
                  </a:extLst>
                </p:cNvPr>
                <p:cNvSpPr/>
                <p:nvPr/>
              </p:nvSpPr>
              <p:spPr>
                <a:xfrm>
                  <a:off x="389724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C36CDE52-8B10-4561-144E-855F4ED90483}"/>
                    </a:ext>
                  </a:extLst>
                </p:cNvPr>
                <p:cNvSpPr/>
                <p:nvPr/>
              </p:nvSpPr>
              <p:spPr>
                <a:xfrm>
                  <a:off x="410679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08625864-47D8-3F23-6346-1302FE2DA924}"/>
                    </a:ext>
                  </a:extLst>
                </p:cNvPr>
                <p:cNvSpPr/>
                <p:nvPr/>
              </p:nvSpPr>
              <p:spPr>
                <a:xfrm>
                  <a:off x="431634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AF356F14-2E6E-7424-AF77-FE602674CADF}"/>
                    </a:ext>
                  </a:extLst>
                </p:cNvPr>
                <p:cNvSpPr/>
                <p:nvPr/>
              </p:nvSpPr>
              <p:spPr>
                <a:xfrm>
                  <a:off x="4525899" y="33813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348C9549-055B-D191-1CE5-4E3B6EDAB794}"/>
                    </a:ext>
                  </a:extLst>
                </p:cNvPr>
                <p:cNvSpPr/>
                <p:nvPr/>
              </p:nvSpPr>
              <p:spPr>
                <a:xfrm>
                  <a:off x="3687699" y="35909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37D2BDA-CEED-62D2-CEC4-FF8D5AFA3ACE}"/>
                    </a:ext>
                  </a:extLst>
                </p:cNvPr>
                <p:cNvSpPr/>
                <p:nvPr/>
              </p:nvSpPr>
              <p:spPr>
                <a:xfrm>
                  <a:off x="3897249" y="35909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2FE9D6E-1B78-5A98-9DF7-1BE53DBE6641}"/>
                    </a:ext>
                  </a:extLst>
                </p:cNvPr>
                <p:cNvSpPr/>
                <p:nvPr/>
              </p:nvSpPr>
              <p:spPr>
                <a:xfrm>
                  <a:off x="4106799" y="35909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67F54A62-0F2E-BBC3-F50B-F3C6FFD7358C}"/>
                    </a:ext>
                  </a:extLst>
                </p:cNvPr>
                <p:cNvSpPr/>
                <p:nvPr/>
              </p:nvSpPr>
              <p:spPr>
                <a:xfrm>
                  <a:off x="4316349" y="35909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B3C6C1EC-95CA-1981-58C3-CF8477DE230C}"/>
                    </a:ext>
                  </a:extLst>
                </p:cNvPr>
                <p:cNvSpPr/>
                <p:nvPr/>
              </p:nvSpPr>
              <p:spPr>
                <a:xfrm>
                  <a:off x="4525899" y="35909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0CD9367B-1329-8E1E-0DAA-1F2B0B6E64E2}"/>
                    </a:ext>
                  </a:extLst>
                </p:cNvPr>
                <p:cNvSpPr/>
                <p:nvPr/>
              </p:nvSpPr>
              <p:spPr>
                <a:xfrm>
                  <a:off x="3897249" y="38004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E09BB947-2DA7-438C-B6FF-F77E86BF99EF}"/>
                    </a:ext>
                  </a:extLst>
                </p:cNvPr>
                <p:cNvSpPr/>
                <p:nvPr/>
              </p:nvSpPr>
              <p:spPr>
                <a:xfrm>
                  <a:off x="4106799" y="38004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78698676-9A04-B0FA-4FB2-48760AFCC33E}"/>
                    </a:ext>
                  </a:extLst>
                </p:cNvPr>
                <p:cNvSpPr/>
                <p:nvPr/>
              </p:nvSpPr>
              <p:spPr>
                <a:xfrm>
                  <a:off x="4316349" y="38004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9B16A096-6309-3887-B4A6-161D3824E04D}"/>
                    </a:ext>
                  </a:extLst>
                </p:cNvPr>
                <p:cNvSpPr/>
                <p:nvPr/>
              </p:nvSpPr>
              <p:spPr>
                <a:xfrm>
                  <a:off x="4525899" y="38004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22159B1D-285D-93FB-6888-7BD26CEEEAB1}"/>
                    </a:ext>
                  </a:extLst>
                </p:cNvPr>
                <p:cNvSpPr/>
                <p:nvPr/>
              </p:nvSpPr>
              <p:spPr>
                <a:xfrm>
                  <a:off x="4106799" y="40100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B38F1FF-FF91-5F79-14BE-485ECA15A2F9}"/>
                    </a:ext>
                  </a:extLst>
                </p:cNvPr>
                <p:cNvSpPr/>
                <p:nvPr/>
              </p:nvSpPr>
              <p:spPr>
                <a:xfrm>
                  <a:off x="4316349" y="40100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57F7E0C-1545-1448-9E56-2E6705498740}"/>
                    </a:ext>
                  </a:extLst>
                </p:cNvPr>
                <p:cNvSpPr/>
                <p:nvPr/>
              </p:nvSpPr>
              <p:spPr>
                <a:xfrm>
                  <a:off x="4525899" y="40100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8EE14C2-2662-49B4-E558-D88897EFBF2A}"/>
                    </a:ext>
                  </a:extLst>
                </p:cNvPr>
                <p:cNvSpPr/>
                <p:nvPr/>
              </p:nvSpPr>
              <p:spPr>
                <a:xfrm>
                  <a:off x="4316349" y="42195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C7B046A-1D6C-9BCF-C64E-BDB345ACC468}"/>
                    </a:ext>
                  </a:extLst>
                </p:cNvPr>
                <p:cNvSpPr/>
                <p:nvPr/>
              </p:nvSpPr>
              <p:spPr>
                <a:xfrm>
                  <a:off x="4525899" y="421957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211EAD5-BE20-61BD-1B2F-45DE7483FB7F}"/>
                    </a:ext>
                  </a:extLst>
                </p:cNvPr>
                <p:cNvSpPr/>
                <p:nvPr/>
              </p:nvSpPr>
              <p:spPr>
                <a:xfrm>
                  <a:off x="4525899" y="4429125"/>
                  <a:ext cx="209550" cy="209550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B410CC7-053E-F094-06A8-52770658AE92}"/>
                </a:ext>
              </a:extLst>
            </p:cNvPr>
            <p:cNvCxnSpPr/>
            <p:nvPr/>
          </p:nvCxnSpPr>
          <p:spPr>
            <a:xfrm>
              <a:off x="9069267" y="3524693"/>
              <a:ext cx="158629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2DE2AA37-910D-C5EE-53AB-6E6626500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7964" y="3705367"/>
              <a:ext cx="0" cy="15862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A0E41FCD-BA6E-3D30-E1FB-74DFB2E864CB}"/>
                    </a:ext>
                  </a:extLst>
                </p:cNvPr>
                <p:cNvSpPr txBox="1"/>
                <p:nvPr/>
              </p:nvSpPr>
              <p:spPr>
                <a:xfrm>
                  <a:off x="9435675" y="3081167"/>
                  <a:ext cx="7435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𝐴𝑂</m:t>
                            </m:r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A0E41FCD-BA6E-3D30-E1FB-74DFB2E86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675" y="3081167"/>
                  <a:ext cx="743576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F1AF0A85-062E-AE2A-24F1-16700686B7B4}"/>
                    </a:ext>
                  </a:extLst>
                </p:cNvPr>
                <p:cNvSpPr txBox="1"/>
                <p:nvPr/>
              </p:nvSpPr>
              <p:spPr>
                <a:xfrm>
                  <a:off x="10878636" y="4282490"/>
                  <a:ext cx="7435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𝐴𝑂</m:t>
                            </m:r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F1AF0A85-062E-AE2A-24F1-1670068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8636" y="4282490"/>
                  <a:ext cx="74357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093989B0-FDBF-5EC7-64AE-158B15794A47}"/>
                    </a:ext>
                  </a:extLst>
                </p:cNvPr>
                <p:cNvSpPr txBox="1"/>
                <p:nvPr/>
              </p:nvSpPr>
              <p:spPr>
                <a:xfrm>
                  <a:off x="9141782" y="5478321"/>
                  <a:ext cx="1540410" cy="618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𝐴𝑂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𝐴𝑂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093989B0-FDBF-5EC7-64AE-158B15794A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1782" y="5478321"/>
                  <a:ext cx="1540410" cy="618118"/>
                </a:xfrm>
                <a:prstGeom prst="rect">
                  <a:avLst/>
                </a:prstGeom>
                <a:blipFill>
                  <a:blip r:embed="rId6"/>
                  <a:stretch>
                    <a:fillRect r="-11268" b="-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92E8378-8D98-D160-260E-18FCC885973F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6" y="155134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Models and the systems</a:t>
            </a:r>
          </a:p>
        </p:txBody>
      </p:sp>
    </p:spTree>
    <p:extLst>
      <p:ext uri="{BB962C8B-B14F-4D97-AF65-F5344CB8AC3E}">
        <p14:creationId xmlns:p14="http://schemas.microsoft.com/office/powerpoint/2010/main" val="23916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C50832-8E76-1994-C34B-D79EA1ADCE00}"/>
              </a:ext>
            </a:extLst>
          </p:cNvPr>
          <p:cNvSpPr txBox="1"/>
          <p:nvPr/>
        </p:nvSpPr>
        <p:spPr>
          <a:xfrm>
            <a:off x="195736" y="1050030"/>
            <a:ext cx="7786214" cy="2531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Mean absolute error of the following: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1- Total energy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Feed back the ML molecular orbitals to the quantum chemistry software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2- Molecular orbitals energies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3- Overlap of the ML and reference molecular orbitals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BBF63-249A-6B03-026B-BA92B2386EB5}"/>
                  </a:ext>
                </a:extLst>
              </p:cNvPr>
              <p:cNvSpPr txBox="1"/>
              <p:nvPr/>
            </p:nvSpPr>
            <p:spPr>
              <a:xfrm>
                <a:off x="952500" y="3725309"/>
                <a:ext cx="3857624" cy="449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𝒐𝒗𝒆𝒓𝒍𝒂𝒑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lit/>
                        </m:rP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𝑴𝑳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𝒓𝒆𝒇</m:t>
                              </m:r>
                            </m:sub>
                          </m:sSub>
                        </m:e>
                      </m:d>
                      <m:r>
                        <m:rPr>
                          <m:lit/>
                        </m:rPr>
                        <a:rPr lang="en-US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BBF63-249A-6B03-026B-BA92B2386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3725309"/>
                <a:ext cx="3857624" cy="449867"/>
              </a:xfrm>
              <a:prstGeom prst="rect">
                <a:avLst/>
              </a:prstGeom>
              <a:blipFill>
                <a:blip r:embed="rId2"/>
                <a:stretch>
                  <a:fillRect r="-316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F562FE-CA15-2644-95D2-3CA3F9045D85}"/>
                  </a:ext>
                </a:extLst>
              </p:cNvPr>
              <p:cNvSpPr txBox="1"/>
              <p:nvPr/>
            </p:nvSpPr>
            <p:spPr>
              <a:xfrm>
                <a:off x="868470" y="4298228"/>
                <a:ext cx="1840705" cy="876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𝑴𝑶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𝑴𝑶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F562FE-CA15-2644-95D2-3CA3F9045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70" y="4298228"/>
                <a:ext cx="1840705" cy="876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3E4E8C3-5D1A-67E1-6F3F-AC48F24008B5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6" y="134546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Error measures</a:t>
            </a:r>
          </a:p>
        </p:txBody>
      </p:sp>
    </p:spTree>
    <p:extLst>
      <p:ext uri="{BB962C8B-B14F-4D97-AF65-F5344CB8AC3E}">
        <p14:creationId xmlns:p14="http://schemas.microsoft.com/office/powerpoint/2010/main" val="230899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43489B-7D78-FD01-7763-2E4D4D86A4D8}"/>
              </a:ext>
            </a:extLst>
          </p:cNvPr>
          <p:cNvGrpSpPr/>
          <p:nvPr/>
        </p:nvGrpSpPr>
        <p:grpSpPr>
          <a:xfrm>
            <a:off x="55339" y="1267162"/>
            <a:ext cx="6543424" cy="4912664"/>
            <a:chOff x="2398196" y="1128424"/>
            <a:chExt cx="8024260" cy="6024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B21DBC-7BAB-9A1F-4D68-21D59CFEF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6" y="1128424"/>
              <a:ext cx="4012130" cy="30122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F3698E-752D-2DF6-D717-16B1956B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96" y="1128424"/>
              <a:ext cx="4012130" cy="30122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E2A5CE-3554-93B2-8E1E-88AB1635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6" y="4140646"/>
              <a:ext cx="4012130" cy="30122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B6CCDB-603A-C1BF-1204-3259A9C7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96" y="4140646"/>
              <a:ext cx="4012130" cy="30122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40851-B8E5-90F8-DA8D-D1E4B031BB98}"/>
              </a:ext>
            </a:extLst>
          </p:cNvPr>
          <p:cNvSpPr txBox="1"/>
          <p:nvPr/>
        </p:nvSpPr>
        <p:spPr>
          <a:xfrm>
            <a:off x="7227786" y="3535373"/>
            <a:ext cx="4142519" cy="21157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0000"/>
                </a:highlight>
                <a:latin typeface="Century" panose="02040604050505020304" pitchFamily="18" charset="0"/>
              </a:rPr>
              <a:t>CP2K: Converged B3LYP, </a:t>
            </a:r>
            <a:r>
              <a:rPr lang="en-US" b="1" dirty="0">
                <a:solidFill>
                  <a:srgbClr val="000000"/>
                </a:solidFill>
                <a:highlight>
                  <a:srgbClr val="FF0000"/>
                </a:highlight>
                <a:latin typeface="Century" panose="02040604050505020304" pitchFamily="18" charset="0"/>
              </a:rPr>
              <a:t>529</a:t>
            </a:r>
            <a:r>
              <a:rPr lang="en-US" dirty="0">
                <a:solidFill>
                  <a:srgbClr val="000000"/>
                </a:solidFill>
                <a:highlight>
                  <a:srgbClr val="FF0000"/>
                </a:highlight>
                <a:latin typeface="Century" panose="02040604050505020304" pitchFamily="18" charset="0"/>
              </a:rPr>
              <a:t> sec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CP2K: PBE atomic guess, </a:t>
            </a:r>
            <a:r>
              <a:rPr lang="en-US" b="1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2.17</a:t>
            </a: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 sec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ML mapping: </a:t>
            </a:r>
            <a:r>
              <a:rPr lang="en-US" b="1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0.08</a:t>
            </a: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 sec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Diagonalization: </a:t>
            </a:r>
            <a:r>
              <a:rPr lang="en-US" b="1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0.1</a:t>
            </a:r>
            <a:r>
              <a:rPr lang="en-US" dirty="0">
                <a:solidFill>
                  <a:srgbClr val="000000"/>
                </a:solidFill>
                <a:highlight>
                  <a:srgbClr val="00FF00"/>
                </a:highlight>
                <a:latin typeface="Century" panose="02040604050505020304" pitchFamily="18" charset="0"/>
              </a:rPr>
              <a:t> sec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808080"/>
                </a:highlight>
                <a:latin typeface="Century" panose="02040604050505020304" pitchFamily="18" charset="0"/>
              </a:rPr>
              <a:t>ML training: </a:t>
            </a:r>
            <a:r>
              <a:rPr lang="en-US" b="1" dirty="0">
                <a:solidFill>
                  <a:srgbClr val="000000"/>
                </a:solidFill>
                <a:highlight>
                  <a:srgbClr val="808080"/>
                </a:highlight>
                <a:latin typeface="Century" panose="02040604050505020304" pitchFamily="18" charset="0"/>
              </a:rPr>
              <a:t>12</a:t>
            </a:r>
            <a:r>
              <a:rPr lang="en-US" dirty="0">
                <a:solidFill>
                  <a:srgbClr val="000000"/>
                </a:solidFill>
                <a:highlight>
                  <a:srgbClr val="808080"/>
                </a:highlight>
                <a:latin typeface="Century" panose="02040604050505020304" pitchFamily="18" charset="0"/>
              </a:rPr>
              <a:t> sec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5956C0-E3CE-492A-2E9D-3B171584A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25" y="1844837"/>
            <a:ext cx="5345336" cy="1300981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174E4A-32DC-A296-FF27-BD30CA9AE722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6" y="150829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Electronic structure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5EAE8-6BB4-35DD-5569-026EE1664172}"/>
              </a:ext>
            </a:extLst>
          </p:cNvPr>
          <p:cNvSpPr txBox="1"/>
          <p:nvPr/>
        </p:nvSpPr>
        <p:spPr>
          <a:xfrm>
            <a:off x="7227786" y="5718161"/>
            <a:ext cx="365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 Except for CP2K calculations all other calculations are done using </a:t>
            </a:r>
            <a:r>
              <a:rPr lang="en-US" b="1" dirty="0">
                <a:solidFill>
                  <a:srgbClr val="000000"/>
                </a:solidFill>
              </a:rPr>
              <a:t>a single processor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F623FE-4858-49B3-EAB6-076242ABB01A}"/>
              </a:ext>
            </a:extLst>
          </p:cNvPr>
          <p:cNvSpPr/>
          <p:nvPr/>
        </p:nvSpPr>
        <p:spPr>
          <a:xfrm>
            <a:off x="1761423" y="1684421"/>
            <a:ext cx="588000" cy="1461397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B2735-C5CC-762A-94DD-8159E79E9700}"/>
              </a:ext>
            </a:extLst>
          </p:cNvPr>
          <p:cNvSpPr txBox="1"/>
          <p:nvPr/>
        </p:nvSpPr>
        <p:spPr>
          <a:xfrm>
            <a:off x="1761423" y="968245"/>
            <a:ext cx="27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00FFFF"/>
                </a:highlight>
              </a:rPr>
              <a:t>Model trained on 12.5% of the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79E955-2148-15D0-3FA9-4F6D02239BAB}"/>
              </a:ext>
            </a:extLst>
          </p:cNvPr>
          <p:cNvCxnSpPr/>
          <p:nvPr/>
        </p:nvCxnSpPr>
        <p:spPr>
          <a:xfrm flipH="1">
            <a:off x="2425566" y="1267162"/>
            <a:ext cx="510139" cy="41725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99477" y="6301922"/>
            <a:ext cx="4114800" cy="365125"/>
          </a:xfrm>
        </p:spPr>
        <p:txBody>
          <a:bodyPr/>
          <a:lstStyle/>
          <a:p>
            <a:fld id="{EB53C135-CEC6-A548-8917-8F7FEB82358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ADC8BA-AFE2-ED9D-29EE-5A23E604C0F9}"/>
              </a:ext>
            </a:extLst>
          </p:cNvPr>
          <p:cNvGrpSpPr/>
          <p:nvPr/>
        </p:nvGrpSpPr>
        <p:grpSpPr>
          <a:xfrm>
            <a:off x="4681330" y="2392130"/>
            <a:ext cx="7283445" cy="3717036"/>
            <a:chOff x="5070716" y="2184143"/>
            <a:chExt cx="6894058" cy="351831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FCFABA7-4088-46D1-896A-960FAF55DB20}"/>
                </a:ext>
              </a:extLst>
            </p:cNvPr>
            <p:cNvGrpSpPr/>
            <p:nvPr/>
          </p:nvGrpSpPr>
          <p:grpSpPr>
            <a:xfrm>
              <a:off x="7278552" y="2184143"/>
              <a:ext cx="4686222" cy="3518316"/>
              <a:chOff x="3816379" y="1912366"/>
              <a:chExt cx="7241286" cy="543660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7BF2F41-2954-BC8B-D41F-C3F4CF2BC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022" y="1912366"/>
                <a:ext cx="3620643" cy="271830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4AFC6AD-7B91-E432-4780-1F37C199F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6379" y="1912366"/>
                <a:ext cx="3620643" cy="271830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45092DB-FA62-7676-3892-949DF5D35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022" y="4630668"/>
                <a:ext cx="3620643" cy="271830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0474953-71E8-5DEF-9499-590471B29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6379" y="4630668"/>
                <a:ext cx="3620643" cy="2718302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9D96880-4970-E43E-F480-7756355CDC28}"/>
                </a:ext>
              </a:extLst>
            </p:cNvPr>
            <p:cNvGrpSpPr/>
            <p:nvPr/>
          </p:nvGrpSpPr>
          <p:grpSpPr>
            <a:xfrm>
              <a:off x="5070716" y="2299880"/>
              <a:ext cx="2343111" cy="3328247"/>
              <a:chOff x="6330123" y="1477678"/>
              <a:chExt cx="3444660" cy="489293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3421584-28A5-7EE1-CE9A-5A4EEE6B8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6219"/>
              <a:stretch/>
            </p:blipFill>
            <p:spPr>
              <a:xfrm>
                <a:off x="6330123" y="1477678"/>
                <a:ext cx="3372461" cy="246392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DCD165B-C51A-93F2-5ADE-3DBC2553B6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5281"/>
              <a:stretch/>
            </p:blipFill>
            <p:spPr>
              <a:xfrm>
                <a:off x="6330123" y="3906682"/>
                <a:ext cx="3444660" cy="2463927"/>
              </a:xfrm>
              <a:prstGeom prst="rect">
                <a:avLst/>
              </a:prstGeom>
            </p:spPr>
          </p:pic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3CE656-7EC1-A165-0B91-B94655486CB3}"/>
              </a:ext>
            </a:extLst>
          </p:cNvPr>
          <p:cNvSpPr txBox="1"/>
          <p:nvPr/>
        </p:nvSpPr>
        <p:spPr>
          <a:xfrm>
            <a:off x="4868799" y="1258192"/>
            <a:ext cx="7095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Excess energy relaxation dynamics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Time scales from dynamics in ML MOs are in within the error margin of the reference time scales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37BA24-32B9-2C13-4909-72CCAA748A53}"/>
              </a:ext>
            </a:extLst>
          </p:cNvPr>
          <p:cNvSpPr/>
          <p:nvPr/>
        </p:nvSpPr>
        <p:spPr>
          <a:xfrm>
            <a:off x="81555" y="6432799"/>
            <a:ext cx="5241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Shakiba, </a:t>
            </a:r>
            <a:r>
              <a:rPr lang="en-US" sz="1400" dirty="0" err="1"/>
              <a:t>Akimov</a:t>
            </a:r>
            <a:r>
              <a:rPr lang="en-US" sz="1400" dirty="0"/>
              <a:t>, J. Chem. Theory Compu., 2024, 8, 2992-3007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14E2A3-868B-1BB5-8D71-A093F80E0A58}"/>
              </a:ext>
            </a:extLst>
          </p:cNvPr>
          <p:cNvGrpSpPr/>
          <p:nvPr/>
        </p:nvGrpSpPr>
        <p:grpSpPr>
          <a:xfrm>
            <a:off x="-22138" y="1184523"/>
            <a:ext cx="4614663" cy="5211110"/>
            <a:chOff x="6574480" y="1242981"/>
            <a:chExt cx="4647575" cy="52482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B940AC-E58D-08B6-9EB5-543A9BB1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4480" y="1242982"/>
              <a:ext cx="2330147" cy="52482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388248-E7FB-FA97-71CA-540B38B5E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91908" y="1242981"/>
              <a:ext cx="2330147" cy="524827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110CD96-07FF-30F9-D639-913BA1BAC5BC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6" y="190953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NA-MD with ML generated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4EC2-8CAB-8DCE-9B14-557242BD096C}"/>
              </a:ext>
            </a:extLst>
          </p:cNvPr>
          <p:cNvSpPr/>
          <p:nvPr/>
        </p:nvSpPr>
        <p:spPr>
          <a:xfrm>
            <a:off x="923827" y="6066339"/>
            <a:ext cx="810705" cy="231918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F691E-2963-44B7-7489-1F2FBC6C4793}"/>
              </a:ext>
            </a:extLst>
          </p:cNvPr>
          <p:cNvSpPr/>
          <p:nvPr/>
        </p:nvSpPr>
        <p:spPr>
          <a:xfrm>
            <a:off x="3224844" y="6066339"/>
            <a:ext cx="810705" cy="231918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07656-4C8F-F7E8-4522-39C02CC1DC49}"/>
              </a:ext>
            </a:extLst>
          </p:cNvPr>
          <p:cNvSpPr txBox="1"/>
          <p:nvPr/>
        </p:nvSpPr>
        <p:spPr>
          <a:xfrm>
            <a:off x="1139824" y="909000"/>
            <a:ext cx="27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00FFFF"/>
                </a:highlight>
              </a:rPr>
              <a:t>Model trained on 12.5% of the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E7C42-FB02-BC08-833B-19AD267DD8FE}"/>
              </a:ext>
            </a:extLst>
          </p:cNvPr>
          <p:cNvSpPr txBox="1"/>
          <p:nvPr/>
        </p:nvSpPr>
        <p:spPr>
          <a:xfrm>
            <a:off x="4624046" y="6037370"/>
            <a:ext cx="272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00FFFF"/>
                </a:highlight>
              </a:rPr>
              <a:t>Model trained on 12.5% of the data</a:t>
            </a:r>
          </a:p>
        </p:txBody>
      </p:sp>
    </p:spTree>
    <p:extLst>
      <p:ext uri="{BB962C8B-B14F-4D97-AF65-F5344CB8AC3E}">
        <p14:creationId xmlns:p14="http://schemas.microsoft.com/office/powerpoint/2010/main" val="13216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0" grpId="0" animBg="1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2601533"/>
            <a:ext cx="10515600" cy="2308324"/>
          </a:xfrm>
        </p:spPr>
        <p:txBody>
          <a:bodyPr/>
          <a:lstStyle/>
          <a:p>
            <a:pPr algn="ctr"/>
            <a:r>
              <a:rPr lang="en-US" sz="8000" dirty="0"/>
              <a:t>User interface for ML mapping </a:t>
            </a:r>
            <a:r>
              <a:rPr lang="en-US" sz="8000"/>
              <a:t>in Libra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1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95" y="1063105"/>
            <a:ext cx="10515600" cy="603242"/>
          </a:xfrm>
        </p:spPr>
        <p:txBody>
          <a:bodyPr/>
          <a:lstStyle/>
          <a:p>
            <a:r>
              <a:rPr lang="en-US" dirty="0"/>
              <a:t>Step 1: Data generation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distribute_jobs.py</a:t>
            </a:r>
            <a:r>
              <a:rPr lang="en-US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6928" y="2105109"/>
            <a:ext cx="10414665" cy="46375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General variables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'prefix'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trajectory_xyz_file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user_steps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njobs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nprocs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remove_raw_outputs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submit_template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software_load_instructions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submit_exe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Guess calculations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do_guess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guess_dir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guess_input_template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guess_software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guess_software_exe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guess_mpi_exe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Reference calculations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do_ref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reference_dir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reference_input_template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reference_software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reference_software_exe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reference_mpi_exe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Distribute the single-point calculations</a:t>
            </a:r>
          </a:p>
          <a:p>
            <a:pPr>
              <a:lnSpc>
                <a:spcPct val="107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distribute_jobs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95" y="1056346"/>
            <a:ext cx="10515600" cy="603242"/>
          </a:xfrm>
        </p:spPr>
        <p:txBody>
          <a:bodyPr/>
          <a:lstStyle/>
          <a:p>
            <a:r>
              <a:rPr lang="en-US" dirty="0"/>
              <a:t>Step 2: Training the models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1_train.py</a:t>
            </a:r>
            <a:r>
              <a:rPr lang="en-US" dirty="0"/>
              <a:t>):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4777" y="1839295"/>
            <a:ext cx="12077490" cy="5851410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General variables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'prefix'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path_to_input_mats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path_to_output_mats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path_to_trajectory_xyz_file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path_to_sample_files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input_proprty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output_proprty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Models properties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‘kernel'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‘degree’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‘alpha’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‘gamma’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‘scaler’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partitioning_method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npartition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memory_efficient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train_parallel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Saving models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save_models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path_to_save_models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save_ml_hams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save_ml_mos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save_ao_overlap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Error analysis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do_error_analysis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save_ref_eigenvalues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save_ref_eigenvectors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path_to_save_ref_mos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compute_ml_total_energy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write_wfn_file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path_to_save_wfn_files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‘cp2k_ml_input_template’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Overlap and time-overlap calculations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compute_overlap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nprocs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is_periodic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A_cell_vector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B_cell_vector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C_cell_vector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periodicity_type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translational_vectors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lowest_orbital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highest_orbital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400" b="1" dirty="0" err="1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res_dir</a:t>
            </a:r>
            <a:r>
              <a:rPr lang="en-US" sz="1400" b="1" dirty="0">
                <a:solidFill>
                  <a:srgbClr val="808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'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Distribute the single-point calculations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models,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models_error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input_scalers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output_scalers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= train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0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94" y="557748"/>
            <a:ext cx="11589985" cy="1101840"/>
          </a:xfrm>
        </p:spPr>
        <p:txBody>
          <a:bodyPr/>
          <a:lstStyle/>
          <a:p>
            <a:r>
              <a:rPr lang="en-US" dirty="0"/>
              <a:t>Step 2: Use the model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2_distribute_jobs.py</a:t>
            </a:r>
            <a:r>
              <a:rPr lang="en-US" dirty="0"/>
              <a:t>):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6929" y="2105109"/>
            <a:ext cx="7589100" cy="331578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==================== User inputs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Load the parameters used to train the model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open(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 err="1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train_params.json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"r"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f: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   params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json.load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(f)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Number of jobs to distribute the energy calculations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 err="1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njobs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 =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Setup the steps to compute the properties for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"steps"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 =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list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range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1000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3000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))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Submit template file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 err="1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submit_template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] = 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en-US" sz="1400" b="1" dirty="0" err="1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submit_template.slm</a:t>
            </a:r>
            <a:r>
              <a:rPr lang="en-US" sz="1400" b="1" dirty="0"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==================== End of user inputs</a:t>
            </a:r>
          </a:p>
          <a:p>
            <a:pPr>
              <a:lnSpc>
                <a:spcPct val="107000"/>
              </a:lnSpc>
            </a:pPr>
            <a:endParaRPr lang="en-US" sz="1400" b="1" dirty="0">
              <a:solidFill>
                <a:srgbClr val="000080"/>
              </a:solidFill>
              <a:latin typeface="Courier New" panose="02070309020205020404" pitchFamily="49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solidFill>
                  <a:srgbClr val="00008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# ==================== Distributing the jobs over multiple nodes</a:t>
            </a:r>
          </a:p>
          <a:p>
            <a:pPr>
              <a:lnSpc>
                <a:spcPct val="107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distribute_jobs</a:t>
            </a:r>
            <a:r>
              <a:rPr lang="en-US" sz="1400" b="1" dirty="0">
                <a:solidFill>
                  <a:srgbClr val="00206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params</a:t>
            </a:r>
            <a:r>
              <a:rPr lang="en-US" sz="1400" b="1" dirty="0">
                <a:solidFill>
                  <a:srgbClr val="00206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F2613-5220-A86F-CBAC-C3802AD18088}"/>
              </a:ext>
            </a:extLst>
          </p:cNvPr>
          <p:cNvSpPr/>
          <p:nvPr/>
        </p:nvSpPr>
        <p:spPr>
          <a:xfrm>
            <a:off x="1124607" y="2617076"/>
            <a:ext cx="3237186" cy="2417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1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3" y="952425"/>
            <a:ext cx="10515600" cy="5909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202" y="1528520"/>
            <a:ext cx="11595877" cy="4608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A simple, efficient, and scalable ML approach for mapping non-self-consistent Kohn-Sham Hamiltonians constructed with one kind of density functional to the nearly self consistent Hamiltonians constructed with another kind of density functional.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Speeds up the calculations by several orders of magnitude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Is conceptually simpler than alternative ML approaches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Is applicable to diﬀerent systems and sizes and can be used for mapping Hamiltonians constructed with arbitrary density functionals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Requires a modest training data, learns fast, and generates molecular orbitals and their energies with the accuracy nearly matching that of conventional calculations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When applied to nonadiabatic dynamics simulation of excitation energy relaxation in large systems yields the corresponding time scales within the margin of error of the conventional calculations</a:t>
            </a:r>
          </a:p>
        </p:txBody>
      </p:sp>
    </p:spTree>
    <p:extLst>
      <p:ext uri="{BB962C8B-B14F-4D97-AF65-F5344CB8AC3E}">
        <p14:creationId xmlns:p14="http://schemas.microsoft.com/office/powerpoint/2010/main" val="138021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>
            <a:extLst>
              <a:ext uri="{FF2B5EF4-FFF2-40B4-BE49-F238E27FC236}">
                <a16:creationId xmlns:a16="http://schemas.microsoft.com/office/drawing/2014/main" id="{4603F0F3-CF76-774D-86D8-DB88B3625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2E1B3BED-EDDA-2E42-813F-F157009AF3C2}" type="slidenum">
              <a:rPr lang="en-US" smtClean="0"/>
              <a:t>2</a:t>
            </a:fld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B3C2DD-E291-D09F-D8A3-2049A837AA53}"/>
              </a:ext>
            </a:extLst>
          </p:cNvPr>
          <p:cNvSpPr/>
          <p:nvPr/>
        </p:nvSpPr>
        <p:spPr>
          <a:xfrm>
            <a:off x="265814" y="159488"/>
            <a:ext cx="4944139" cy="590931"/>
          </a:xfrm>
          <a:prstGeom prst="rect">
            <a:avLst/>
          </a:prstGeom>
          <a:solidFill>
            <a:srgbClr val="005BBB"/>
          </a:solidFill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121960"/>
            <a:ext cx="3630061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entury" panose="02040604050505020304" pitchFamily="18" charset="0"/>
              </a:rPr>
              <a:t>Motivation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B37A9-4CF5-89FC-9CDB-F8E88F20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1" y="1025644"/>
            <a:ext cx="1442987" cy="14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FAA089-D060-AEEF-227F-225608211B4C}"/>
              </a:ext>
            </a:extLst>
          </p:cNvPr>
          <p:cNvGrpSpPr/>
          <p:nvPr/>
        </p:nvGrpSpPr>
        <p:grpSpPr>
          <a:xfrm>
            <a:off x="1864195" y="1219844"/>
            <a:ext cx="6392594" cy="4581557"/>
            <a:chOff x="864700" y="1044785"/>
            <a:chExt cx="6860788" cy="49171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ADE0CB-09F3-4FAD-D738-10431F40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700" y="1044785"/>
              <a:ext cx="5219551" cy="1280962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3714C8-7900-9CD8-F95C-4435E224C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4692" y="2325747"/>
              <a:ext cx="6690796" cy="363614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23491C8-F20C-5FE9-0CD8-C78E0478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0" y="2626716"/>
            <a:ext cx="3526252" cy="31113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7CB5F9-8869-9CE0-82E8-6846A59DD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310" y="1431044"/>
            <a:ext cx="6282189" cy="35714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236017-1C4E-9F2F-8AA0-4EF8248E1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667" y="3641221"/>
            <a:ext cx="6604425" cy="12312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8DF14-A1E0-4FCE-FEED-0760DE6308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1071" y="2930250"/>
            <a:ext cx="6477333" cy="236867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562EE99-A138-9C7B-EF02-7E43D0F90DE1}"/>
              </a:ext>
            </a:extLst>
          </p:cNvPr>
          <p:cNvGrpSpPr/>
          <p:nvPr/>
        </p:nvGrpSpPr>
        <p:grpSpPr>
          <a:xfrm>
            <a:off x="1135782" y="2872411"/>
            <a:ext cx="10741794" cy="2554545"/>
            <a:chOff x="1664391" y="2315974"/>
            <a:chExt cx="10083215" cy="25545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39AAF4-6966-029D-8E40-38F350D7A890}"/>
                </a:ext>
              </a:extLst>
            </p:cNvPr>
            <p:cNvSpPr txBox="1"/>
            <p:nvPr/>
          </p:nvSpPr>
          <p:spPr>
            <a:xfrm>
              <a:off x="1664391" y="2315974"/>
              <a:ext cx="10083215" cy="255454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tx2"/>
                  </a:solidFill>
                  <a:latin typeface="Century" panose="02040604050505020304" pitchFamily="18" charset="0"/>
                </a:rPr>
                <a:t>Assistant </a:t>
              </a:r>
            </a:p>
            <a:p>
              <a:r>
                <a:rPr lang="en-US" sz="8000" dirty="0">
                  <a:solidFill>
                    <a:srgbClr val="FF0000"/>
                  </a:solidFill>
                  <a:latin typeface="Century" panose="02040604050505020304" pitchFamily="18" charset="0"/>
                </a:rPr>
                <a:t>Not a Replacement</a:t>
              </a:r>
            </a:p>
          </p:txBody>
        </p:sp>
        <p:pic>
          <p:nvPicPr>
            <p:cNvPr id="23" name="Graphic 22" descr="Checkmark with solid fill">
              <a:extLst>
                <a:ext uri="{FF2B5EF4-FFF2-40B4-BE49-F238E27FC236}">
                  <a16:creationId xmlns:a16="http://schemas.microsoft.com/office/drawing/2014/main" id="{61E52499-0FA5-E29D-CC2A-8B6828B3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36956" y="239072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Close with solid fill">
              <a:extLst>
                <a:ext uri="{FF2B5EF4-FFF2-40B4-BE49-F238E27FC236}">
                  <a16:creationId xmlns:a16="http://schemas.microsoft.com/office/drawing/2014/main" id="{766EAA69-078A-2386-3CCE-95260A36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13959" y="374750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9" y="5567030"/>
            <a:ext cx="4417003" cy="107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12" y="4787181"/>
            <a:ext cx="1958618" cy="1968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365" y="5088569"/>
            <a:ext cx="3476997" cy="1618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79D2B3-6763-D4E7-09B6-3B7AF00885D0}"/>
              </a:ext>
            </a:extLst>
          </p:cNvPr>
          <p:cNvSpPr txBox="1"/>
          <p:nvPr/>
        </p:nvSpPr>
        <p:spPr>
          <a:xfrm>
            <a:off x="499622" y="1745567"/>
            <a:ext cx="11453566" cy="34778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Century" panose="02040604050505020304" pitchFamily="18" charset="0"/>
              </a:rPr>
              <a:t>Alexey V. </a:t>
            </a:r>
            <a:r>
              <a:rPr lang="en-US" sz="2000" b="1" dirty="0" err="1">
                <a:solidFill>
                  <a:srgbClr val="000000"/>
                </a:solidFill>
                <a:latin typeface="Century" panose="02040604050505020304" pitchFamily="18" charset="0"/>
              </a:rPr>
              <a:t>Akimov</a:t>
            </a:r>
            <a:r>
              <a:rPr lang="en-US" sz="2000" b="1" dirty="0">
                <a:solidFill>
                  <a:srgbClr val="000000"/>
                </a:solidFill>
                <a:latin typeface="Century" panose="02040604050505020304" pitchFamily="18" charset="0"/>
              </a:rPr>
              <a:t>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rgbClr val="000000"/>
                </a:solidFill>
                <a:latin typeface="Century" panose="02040604050505020304" pitchFamily="18" charset="0"/>
              </a:rPr>
              <a:t>Daeho</a:t>
            </a:r>
            <a:r>
              <a:rPr lang="en-US" sz="2000" b="1" dirty="0">
                <a:solidFill>
                  <a:srgbClr val="000000"/>
                </a:solidFill>
                <a:latin typeface="Century" panose="02040604050505020304" pitchFamily="18" charset="0"/>
              </a:rPr>
              <a:t> Han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Brendan Smith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Wei Li (Hunan agriculture U)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Lili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Rassouli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(Chemical Eng.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Michel Dupuis (Chemical Eng.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Qingxin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Zhang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Matthew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Durta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(Chemistry South Carolina)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Elizabeth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Stippell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(Chemistry UCLA)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Jochen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Autschbach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Adam P. Philips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Sophya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Garaschuk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(Chemistry South Carolina)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Hamid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Zabihi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(Materials Eng. SBUK, Iran)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Kosar Yasin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Layla </a:t>
            </a: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Heidarizadeh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(Chemistry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rgbClr val="000000"/>
                </a:solidFill>
                <a:latin typeface="Century" panose="02040604050505020304" pitchFamily="18" charset="0"/>
              </a:rPr>
              <a:t>Xuyan</a:t>
            </a: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 Ma (Chemical Eng. UB)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Amber Jain (India)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Century" panose="02040604050505020304" pitchFamily="18" charset="0"/>
              </a:rPr>
              <a:t>Xiang Sun (NYU at Shanghai)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6A924-538C-8771-B3C0-64A3203B7E52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44" y="165494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39B50-48CA-5CCE-DBDE-10DCF0B4D337}"/>
              </a:ext>
            </a:extLst>
          </p:cNvPr>
          <p:cNvSpPr txBox="1"/>
          <p:nvPr/>
        </p:nvSpPr>
        <p:spPr>
          <a:xfrm>
            <a:off x="499621" y="1127524"/>
            <a:ext cx="766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entury" panose="02040604050505020304" pitchFamily="18" charset="0"/>
              </a:rPr>
              <a:t>Current and Past </a:t>
            </a:r>
            <a:r>
              <a:rPr lang="en-US" sz="2400">
                <a:solidFill>
                  <a:srgbClr val="00B050"/>
                </a:solidFill>
                <a:latin typeface="Century" panose="02040604050505020304" pitchFamily="18" charset="0"/>
              </a:rPr>
              <a:t>Team Members and Collaborators</a:t>
            </a:r>
            <a:r>
              <a:rPr lang="en-US" sz="2400" dirty="0">
                <a:solidFill>
                  <a:srgbClr val="00B050"/>
                </a:solidFill>
                <a:latin typeface="Century" panose="020406040505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9010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575964"/>
            <a:ext cx="10515600" cy="3914918"/>
          </a:xfrm>
        </p:spPr>
        <p:txBody>
          <a:bodyPr/>
          <a:lstStyle/>
          <a:p>
            <a:pPr algn="ctr"/>
            <a:r>
              <a:rPr lang="en-US" sz="8000" dirty="0"/>
              <a:t>Thank You!</a:t>
            </a: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r>
              <a:rPr lang="en-US" dirty="0">
                <a:solidFill>
                  <a:srgbClr val="00B050"/>
                </a:solidFill>
              </a:rPr>
              <a:t>Questions?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DDA2-A1C4-2A17-4763-351DB2523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81383693-90A7-9DE1-FC58-48593E9333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3</a:t>
            </a:fld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4ADC3EC-94A1-4665-FB7E-32B8C9A77185}"/>
              </a:ext>
            </a:extLst>
          </p:cNvPr>
          <p:cNvSpPr/>
          <p:nvPr/>
        </p:nvSpPr>
        <p:spPr>
          <a:xfrm>
            <a:off x="124455" y="1126041"/>
            <a:ext cx="11247220" cy="115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entury" panose="02040604050505020304" pitchFamily="18" charset="0"/>
              </a:rPr>
              <a:t>Single or multiple target prediction: Band gaps, nonadiabatic couplings, dipole moment </a:t>
            </a:r>
            <a:r>
              <a:rPr lang="en-US" sz="1600" dirty="0" err="1">
                <a:solidFill>
                  <a:srgbClr val="000000"/>
                </a:solidFill>
                <a:latin typeface="Century" panose="02040604050505020304" pitchFamily="18" charset="0"/>
              </a:rPr>
              <a:t>etc</a:t>
            </a:r>
            <a:r>
              <a:rPr lang="en-US" sz="160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entury" panose="02040604050505020304" pitchFamily="18" charset="0"/>
              </a:rPr>
              <a:t>Machine-learning potentials and forcefields, one-electron reduced density matrix prediction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DeePMD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SchNorb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Schpacknet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Mlatom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QMLearn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Pyseqm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etc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D0FC8-4DB2-29ED-A5E0-863A12705B87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E305BA6-86A9-98A1-0007-35DD199C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" y="186935"/>
            <a:ext cx="11458647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Machine-learning in electronic structure calculations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7D6E4C-CDEC-8872-6DE3-70D12076218A}"/>
              </a:ext>
            </a:extLst>
          </p:cNvPr>
          <p:cNvGrpSpPr/>
          <p:nvPr/>
        </p:nvGrpSpPr>
        <p:grpSpPr>
          <a:xfrm>
            <a:off x="8889442" y="3783639"/>
            <a:ext cx="3254068" cy="2381250"/>
            <a:chOff x="8128399" y="4291768"/>
            <a:chExt cx="3254068" cy="23812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B2E2621-D8C8-F6B3-69DF-0A68AE0D6C30}"/>
                </a:ext>
              </a:extLst>
            </p:cNvPr>
            <p:cNvSpPr/>
            <p:nvPr/>
          </p:nvSpPr>
          <p:spPr>
            <a:xfrm>
              <a:off x="8128399" y="4291768"/>
              <a:ext cx="3254068" cy="238125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DE3CE7-ABB0-545C-DCF4-57C0D0B82001}"/>
                </a:ext>
              </a:extLst>
            </p:cNvPr>
            <p:cNvSpPr txBox="1"/>
            <p:nvPr/>
          </p:nvSpPr>
          <p:spPr>
            <a:xfrm>
              <a:off x="8581415" y="4675880"/>
              <a:ext cx="8578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Band gap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46C0B2-E906-63E7-6A8E-3B454588B77F}"/>
                </a:ext>
              </a:extLst>
            </p:cNvPr>
            <p:cNvSpPr txBox="1"/>
            <p:nvPr/>
          </p:nvSpPr>
          <p:spPr>
            <a:xfrm>
              <a:off x="8457496" y="5290908"/>
              <a:ext cx="8578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Dipole moment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994A83-F55B-29B1-C57A-0215B1A0DFF9}"/>
                </a:ext>
              </a:extLst>
            </p:cNvPr>
            <p:cNvSpPr txBox="1"/>
            <p:nvPr/>
          </p:nvSpPr>
          <p:spPr>
            <a:xfrm>
              <a:off x="9234928" y="4376547"/>
              <a:ext cx="109026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Molecular orbital energies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00A5B0-662A-A00B-5E60-EF5AF8AE4112}"/>
                </a:ext>
              </a:extLst>
            </p:cNvPr>
            <p:cNvSpPr txBox="1"/>
            <p:nvPr/>
          </p:nvSpPr>
          <p:spPr>
            <a:xfrm>
              <a:off x="9225134" y="5297435"/>
              <a:ext cx="12886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Nonadiabatic couplings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688D40-6097-920B-4351-A86616C0CCD2}"/>
                </a:ext>
              </a:extLst>
            </p:cNvPr>
            <p:cNvSpPr txBox="1"/>
            <p:nvPr/>
          </p:nvSpPr>
          <p:spPr>
            <a:xfrm>
              <a:off x="9152674" y="5970241"/>
              <a:ext cx="10902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Excitation energies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B22AFB-3FF7-2486-BADD-B3DF265921F3}"/>
                </a:ext>
              </a:extLst>
            </p:cNvPr>
            <p:cNvSpPr txBox="1"/>
            <p:nvPr/>
          </p:nvSpPr>
          <p:spPr>
            <a:xfrm>
              <a:off x="10152722" y="5792897"/>
              <a:ext cx="8578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Total energy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F2E84B-9392-FEB7-6C1C-75246346E4C9}"/>
                </a:ext>
              </a:extLst>
            </p:cNvPr>
            <p:cNvSpPr txBox="1"/>
            <p:nvPr/>
          </p:nvSpPr>
          <p:spPr>
            <a:xfrm>
              <a:off x="10248984" y="4832376"/>
              <a:ext cx="8578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Density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3D4C36-75CC-0115-83B6-1FA0B38B3FC9}"/>
                </a:ext>
              </a:extLst>
            </p:cNvPr>
            <p:cNvSpPr txBox="1"/>
            <p:nvPr/>
          </p:nvSpPr>
          <p:spPr>
            <a:xfrm>
              <a:off x="10513815" y="5282064"/>
              <a:ext cx="8578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entury" panose="02040604050505020304" pitchFamily="18" charset="0"/>
                </a:rPr>
                <a:t>Forces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29F7BF6-E45D-B4E4-D9D9-F3189D2F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30" y="4414037"/>
            <a:ext cx="3361791" cy="12186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AD2829A-B6FD-7EF1-0A56-5F212BD13A4C}"/>
              </a:ext>
            </a:extLst>
          </p:cNvPr>
          <p:cNvSpPr txBox="1"/>
          <p:nvPr/>
        </p:nvSpPr>
        <p:spPr>
          <a:xfrm>
            <a:off x="250299" y="3018373"/>
            <a:ext cx="21073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Atomic coordinates and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Potential and basis set descriptors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Century" panose="02040604050505020304" pitchFamily="18" charset="0"/>
              </a:rPr>
              <a:t>etc</a:t>
            </a:r>
            <a:endParaRPr lang="en-US" sz="140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F91B150-CE5B-239A-2742-BCCBB83D3B6C}"/>
              </a:ext>
            </a:extLst>
          </p:cNvPr>
          <p:cNvSpPr/>
          <p:nvPr/>
        </p:nvSpPr>
        <p:spPr>
          <a:xfrm>
            <a:off x="2924042" y="4805517"/>
            <a:ext cx="3235830" cy="47885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C8F6C4-5F07-00BB-5E17-2A52DBF6B244}"/>
              </a:ext>
            </a:extLst>
          </p:cNvPr>
          <p:cNvSpPr txBox="1"/>
          <p:nvPr/>
        </p:nvSpPr>
        <p:spPr>
          <a:xfrm>
            <a:off x="3488284" y="5479015"/>
            <a:ext cx="21073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Multiple convolutional, max-pooling, and dense layers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AE2355-4532-F524-BCBD-3B6916F16EB1}"/>
              </a:ext>
            </a:extLst>
          </p:cNvPr>
          <p:cNvGrpSpPr/>
          <p:nvPr/>
        </p:nvGrpSpPr>
        <p:grpSpPr>
          <a:xfrm>
            <a:off x="6297132" y="3520889"/>
            <a:ext cx="209550" cy="3137027"/>
            <a:chOff x="8399336" y="3199768"/>
            <a:chExt cx="209550" cy="313702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3553BC2-0F0E-512F-5CA1-06A622BC74BB}"/>
                </a:ext>
              </a:extLst>
            </p:cNvPr>
            <p:cNvSpPr/>
            <p:nvPr/>
          </p:nvSpPr>
          <p:spPr>
            <a:xfrm>
              <a:off x="8399336" y="34093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B1D582-F820-9ABD-CE12-C0C5A97483CE}"/>
                </a:ext>
              </a:extLst>
            </p:cNvPr>
            <p:cNvSpPr/>
            <p:nvPr/>
          </p:nvSpPr>
          <p:spPr>
            <a:xfrm>
              <a:off x="8399336" y="54985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B5DE107-1601-F32E-E133-99F0685FDDE7}"/>
                </a:ext>
              </a:extLst>
            </p:cNvPr>
            <p:cNvSpPr/>
            <p:nvPr/>
          </p:nvSpPr>
          <p:spPr>
            <a:xfrm>
              <a:off x="8399336" y="36188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E72BC5E-03E5-D085-75C4-49510404E40C}"/>
                </a:ext>
              </a:extLst>
            </p:cNvPr>
            <p:cNvSpPr/>
            <p:nvPr/>
          </p:nvSpPr>
          <p:spPr>
            <a:xfrm>
              <a:off x="8399336" y="57081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58FC83-34F4-DBE1-D792-B3FC64B9D76A}"/>
                </a:ext>
              </a:extLst>
            </p:cNvPr>
            <p:cNvSpPr/>
            <p:nvPr/>
          </p:nvSpPr>
          <p:spPr>
            <a:xfrm>
              <a:off x="8399336" y="38284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32FBA5-1CD7-7CE7-355D-9BE35BD58F87}"/>
                </a:ext>
              </a:extLst>
            </p:cNvPr>
            <p:cNvSpPr/>
            <p:nvPr/>
          </p:nvSpPr>
          <p:spPr>
            <a:xfrm>
              <a:off x="8399336" y="59176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95121BE-BB18-3E0E-CD3E-DDEB85B17253}"/>
                </a:ext>
              </a:extLst>
            </p:cNvPr>
            <p:cNvSpPr/>
            <p:nvPr/>
          </p:nvSpPr>
          <p:spPr>
            <a:xfrm>
              <a:off x="8399336" y="40379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625235-FCA3-936D-A278-C77EDE948BF0}"/>
                </a:ext>
              </a:extLst>
            </p:cNvPr>
            <p:cNvSpPr/>
            <p:nvPr/>
          </p:nvSpPr>
          <p:spPr>
            <a:xfrm>
              <a:off x="8399336" y="61272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AFCFF58-1785-09EF-43AE-0676636B6DD5}"/>
                </a:ext>
              </a:extLst>
            </p:cNvPr>
            <p:cNvSpPr/>
            <p:nvPr/>
          </p:nvSpPr>
          <p:spPr>
            <a:xfrm>
              <a:off x="8399336" y="42475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11DF1B-9292-490A-B0D6-86B455E70042}"/>
                </a:ext>
              </a:extLst>
            </p:cNvPr>
            <p:cNvSpPr/>
            <p:nvPr/>
          </p:nvSpPr>
          <p:spPr>
            <a:xfrm>
              <a:off x="8399336" y="31997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871031-3BCC-DDC2-8E8F-AD6916B70298}"/>
                </a:ext>
              </a:extLst>
            </p:cNvPr>
            <p:cNvSpPr/>
            <p:nvPr/>
          </p:nvSpPr>
          <p:spPr>
            <a:xfrm>
              <a:off x="8399336" y="50794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1C15E26-7047-4C05-CBAD-BC47EF63943C}"/>
                </a:ext>
              </a:extLst>
            </p:cNvPr>
            <p:cNvSpPr/>
            <p:nvPr/>
          </p:nvSpPr>
          <p:spPr>
            <a:xfrm>
              <a:off x="8399336" y="52890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85CB62D-7836-C956-9B58-A71985AABAAE}"/>
                </a:ext>
              </a:extLst>
            </p:cNvPr>
            <p:cNvSpPr/>
            <p:nvPr/>
          </p:nvSpPr>
          <p:spPr>
            <a:xfrm>
              <a:off x="8474393" y="4528505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5C5F8C8-1500-43B4-1573-49795D3EF84F}"/>
                </a:ext>
              </a:extLst>
            </p:cNvPr>
            <p:cNvSpPr/>
            <p:nvPr/>
          </p:nvSpPr>
          <p:spPr>
            <a:xfrm>
              <a:off x="8474393" y="4627057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C693C2-E639-563F-2FF3-6AC47F7D4B46}"/>
                </a:ext>
              </a:extLst>
            </p:cNvPr>
            <p:cNvSpPr/>
            <p:nvPr/>
          </p:nvSpPr>
          <p:spPr>
            <a:xfrm>
              <a:off x="8474393" y="4726880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1BF59BD-1C25-E0D6-7503-068AEA26A1EB}"/>
                </a:ext>
              </a:extLst>
            </p:cNvPr>
            <p:cNvSpPr/>
            <p:nvPr/>
          </p:nvSpPr>
          <p:spPr>
            <a:xfrm>
              <a:off x="8474393" y="4825432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4F7C254-73A5-BAFC-B50A-DD58C58122A7}"/>
                </a:ext>
              </a:extLst>
            </p:cNvPr>
            <p:cNvSpPr/>
            <p:nvPr/>
          </p:nvSpPr>
          <p:spPr>
            <a:xfrm>
              <a:off x="8474393" y="4923984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C710E34-0E5F-5637-7F89-1C8782AA9C5D}"/>
              </a:ext>
            </a:extLst>
          </p:cNvPr>
          <p:cNvGrpSpPr/>
          <p:nvPr/>
        </p:nvGrpSpPr>
        <p:grpSpPr>
          <a:xfrm>
            <a:off x="8312043" y="3832700"/>
            <a:ext cx="209550" cy="2443450"/>
            <a:chOff x="10100693" y="3514982"/>
            <a:chExt cx="209550" cy="244345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B33D22-3BE4-EB61-DB6C-5E622781EE5D}"/>
                </a:ext>
              </a:extLst>
            </p:cNvPr>
            <p:cNvSpPr/>
            <p:nvPr/>
          </p:nvSpPr>
          <p:spPr>
            <a:xfrm>
              <a:off x="10100693" y="39340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EB5F5CF-467D-E533-DCC1-59B8993E2B60}"/>
                </a:ext>
              </a:extLst>
            </p:cNvPr>
            <p:cNvSpPr/>
            <p:nvPr/>
          </p:nvSpPr>
          <p:spPr>
            <a:xfrm>
              <a:off x="10100693" y="41436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3F4D374-7ECA-6C3F-8DE9-1CF94350E2F3}"/>
                </a:ext>
              </a:extLst>
            </p:cNvPr>
            <p:cNvSpPr/>
            <p:nvPr/>
          </p:nvSpPr>
          <p:spPr>
            <a:xfrm>
              <a:off x="10100693" y="53297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3FE2D43-7A12-74C1-24B2-87F5D4243233}"/>
                </a:ext>
              </a:extLst>
            </p:cNvPr>
            <p:cNvSpPr/>
            <p:nvPr/>
          </p:nvSpPr>
          <p:spPr>
            <a:xfrm>
              <a:off x="10100693" y="43531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27923D8-7DB1-1C90-F395-52C3418AF8B9}"/>
                </a:ext>
              </a:extLst>
            </p:cNvPr>
            <p:cNvSpPr/>
            <p:nvPr/>
          </p:nvSpPr>
          <p:spPr>
            <a:xfrm>
              <a:off x="10100693" y="55393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A3F9425-F097-9124-4E31-20E02E2FEB88}"/>
                </a:ext>
              </a:extLst>
            </p:cNvPr>
            <p:cNvSpPr/>
            <p:nvPr/>
          </p:nvSpPr>
          <p:spPr>
            <a:xfrm>
              <a:off x="10100693" y="4913793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DE9FACD-050F-2A60-9F39-F1E0D89EF5DE}"/>
                </a:ext>
              </a:extLst>
            </p:cNvPr>
            <p:cNvSpPr/>
            <p:nvPr/>
          </p:nvSpPr>
          <p:spPr>
            <a:xfrm>
              <a:off x="10100693" y="57488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3E8B790-777A-888D-65C6-D5D04E33B136}"/>
                </a:ext>
              </a:extLst>
            </p:cNvPr>
            <p:cNvSpPr/>
            <p:nvPr/>
          </p:nvSpPr>
          <p:spPr>
            <a:xfrm>
              <a:off x="10100693" y="5123343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705D9EE-1FCF-07EC-C9E0-EEA178930312}"/>
                </a:ext>
              </a:extLst>
            </p:cNvPr>
            <p:cNvSpPr/>
            <p:nvPr/>
          </p:nvSpPr>
          <p:spPr>
            <a:xfrm>
              <a:off x="10100693" y="37245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459999F-F6C1-D748-B372-6AB80751D649}"/>
                </a:ext>
              </a:extLst>
            </p:cNvPr>
            <p:cNvSpPr/>
            <p:nvPr/>
          </p:nvSpPr>
          <p:spPr>
            <a:xfrm>
              <a:off x="10100693" y="35149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28E1A75-3457-5081-586A-7BD7B2B65A26}"/>
                </a:ext>
              </a:extLst>
            </p:cNvPr>
            <p:cNvSpPr/>
            <p:nvPr/>
          </p:nvSpPr>
          <p:spPr>
            <a:xfrm>
              <a:off x="10176987" y="4610517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0DA18ED-9192-6BCB-5002-999C2A06AC0D}"/>
                </a:ext>
              </a:extLst>
            </p:cNvPr>
            <p:cNvSpPr/>
            <p:nvPr/>
          </p:nvSpPr>
          <p:spPr>
            <a:xfrm>
              <a:off x="10176987" y="4709069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2FA1CFC-1763-D01C-653C-8A4EC57206AC}"/>
                </a:ext>
              </a:extLst>
            </p:cNvPr>
            <p:cNvSpPr/>
            <p:nvPr/>
          </p:nvSpPr>
          <p:spPr>
            <a:xfrm>
              <a:off x="10176987" y="4807621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6900E880-ABD7-FAFE-0F8E-2BD496AD9B75}"/>
              </a:ext>
            </a:extLst>
          </p:cNvPr>
          <p:cNvSpPr/>
          <p:nvPr/>
        </p:nvSpPr>
        <p:spPr>
          <a:xfrm>
            <a:off x="7024498" y="4805517"/>
            <a:ext cx="1021318" cy="47885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D846ACF-25DB-8D27-5C87-D6ECC804EB98}"/>
              </a:ext>
            </a:extLst>
          </p:cNvPr>
          <p:cNvSpPr txBox="1"/>
          <p:nvPr/>
        </p:nvSpPr>
        <p:spPr>
          <a:xfrm>
            <a:off x="5453009" y="2982872"/>
            <a:ext cx="2107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Feature vector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008050-6A5F-9DCD-4A69-7D8F4002145D}"/>
              </a:ext>
            </a:extLst>
          </p:cNvPr>
          <p:cNvSpPr txBox="1"/>
          <p:nvPr/>
        </p:nvSpPr>
        <p:spPr>
          <a:xfrm>
            <a:off x="7498535" y="3334163"/>
            <a:ext cx="2107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Properties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5BF630-9E02-F67D-EC61-9E0E3093938B}"/>
              </a:ext>
            </a:extLst>
          </p:cNvPr>
          <p:cNvGrpSpPr/>
          <p:nvPr/>
        </p:nvGrpSpPr>
        <p:grpSpPr>
          <a:xfrm>
            <a:off x="349989" y="4091091"/>
            <a:ext cx="2257489" cy="1903959"/>
            <a:chOff x="530352" y="2117725"/>
            <a:chExt cx="2020824" cy="1564513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545DF8E-3EA0-BC67-5BC6-FAB979731DA4}"/>
                </a:ext>
              </a:extLst>
            </p:cNvPr>
            <p:cNvSpPr/>
            <p:nvPr/>
          </p:nvSpPr>
          <p:spPr>
            <a:xfrm>
              <a:off x="530352" y="2117725"/>
              <a:ext cx="2020824" cy="15645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tar: 5 Points 143">
              <a:extLst>
                <a:ext uri="{FF2B5EF4-FFF2-40B4-BE49-F238E27FC236}">
                  <a16:creationId xmlns:a16="http://schemas.microsoft.com/office/drawing/2014/main" id="{8D69ED90-6029-3F3F-598B-C5B316A8CA3F}"/>
                </a:ext>
              </a:extLst>
            </p:cNvPr>
            <p:cNvSpPr/>
            <p:nvPr/>
          </p:nvSpPr>
          <p:spPr>
            <a:xfrm>
              <a:off x="1830133" y="2385441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4D43EC9A-1FA7-0503-915F-D8FF9CE8CE5E}"/>
                </a:ext>
              </a:extLst>
            </p:cNvPr>
            <p:cNvSpPr/>
            <p:nvPr/>
          </p:nvSpPr>
          <p:spPr>
            <a:xfrm>
              <a:off x="1153212" y="334321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D73B21EE-2EEE-0E7A-67EB-A4781B5FF782}"/>
                </a:ext>
              </a:extLst>
            </p:cNvPr>
            <p:cNvSpPr/>
            <p:nvPr/>
          </p:nvSpPr>
          <p:spPr>
            <a:xfrm>
              <a:off x="1490799" y="2658158"/>
              <a:ext cx="252382" cy="252382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395EA343-53F1-2622-221D-45B98BBD3DCB}"/>
                </a:ext>
              </a:extLst>
            </p:cNvPr>
            <p:cNvSpPr/>
            <p:nvPr/>
          </p:nvSpPr>
          <p:spPr>
            <a:xfrm>
              <a:off x="1629913" y="320605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tar: 5 Points 147">
              <a:extLst>
                <a:ext uri="{FF2B5EF4-FFF2-40B4-BE49-F238E27FC236}">
                  <a16:creationId xmlns:a16="http://schemas.microsoft.com/office/drawing/2014/main" id="{22B70128-DE8A-68E2-CDD7-BA7A932797D4}"/>
                </a:ext>
              </a:extLst>
            </p:cNvPr>
            <p:cNvSpPr/>
            <p:nvPr/>
          </p:nvSpPr>
          <p:spPr>
            <a:xfrm>
              <a:off x="1072696" y="2373723"/>
              <a:ext cx="134545" cy="134545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0998E2F2-F3B9-6917-7325-F0AD1AF81849}"/>
                </a:ext>
              </a:extLst>
            </p:cNvPr>
            <p:cNvSpPr/>
            <p:nvPr/>
          </p:nvSpPr>
          <p:spPr>
            <a:xfrm>
              <a:off x="1132753" y="2755852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459D94DA-60FB-5502-FDD3-0BF6870D4110}"/>
                </a:ext>
              </a:extLst>
            </p:cNvPr>
            <p:cNvSpPr/>
            <p:nvPr/>
          </p:nvSpPr>
          <p:spPr>
            <a:xfrm>
              <a:off x="770799" y="2665223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3FADE211-8362-327D-F2D3-CB7D53C48A24}"/>
                </a:ext>
              </a:extLst>
            </p:cNvPr>
            <p:cNvSpPr/>
            <p:nvPr/>
          </p:nvSpPr>
          <p:spPr>
            <a:xfrm>
              <a:off x="795851" y="3005996"/>
              <a:ext cx="171671" cy="171671"/>
            </a:xfrm>
            <a:prstGeom prst="star5">
              <a:avLst/>
            </a:prstGeom>
            <a:solidFill>
              <a:srgbClr val="0070C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E4209425-384E-5193-416B-33D4DA1D486B}"/>
                </a:ext>
              </a:extLst>
            </p:cNvPr>
            <p:cNvSpPr/>
            <p:nvPr/>
          </p:nvSpPr>
          <p:spPr>
            <a:xfrm>
              <a:off x="1449324" y="224218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6854E554-A343-109F-9197-EF6A5DEEFC28}"/>
                </a:ext>
              </a:extLst>
            </p:cNvPr>
            <p:cNvSpPr/>
            <p:nvPr/>
          </p:nvSpPr>
          <p:spPr>
            <a:xfrm>
              <a:off x="1308675" y="3075750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tar: 5 Points 153">
              <a:extLst>
                <a:ext uri="{FF2B5EF4-FFF2-40B4-BE49-F238E27FC236}">
                  <a16:creationId xmlns:a16="http://schemas.microsoft.com/office/drawing/2014/main" id="{62EE34EA-AEB7-D036-5CC6-936F7E31BD13}"/>
                </a:ext>
              </a:extLst>
            </p:cNvPr>
            <p:cNvSpPr/>
            <p:nvPr/>
          </p:nvSpPr>
          <p:spPr>
            <a:xfrm>
              <a:off x="2361318" y="3005996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tar: 5 Points 154">
              <a:extLst>
                <a:ext uri="{FF2B5EF4-FFF2-40B4-BE49-F238E27FC236}">
                  <a16:creationId xmlns:a16="http://schemas.microsoft.com/office/drawing/2014/main" id="{382B8860-8D39-706C-73EB-A304DA21A276}"/>
                </a:ext>
              </a:extLst>
            </p:cNvPr>
            <p:cNvSpPr/>
            <p:nvPr/>
          </p:nvSpPr>
          <p:spPr>
            <a:xfrm>
              <a:off x="2013699" y="2867946"/>
              <a:ext cx="136245" cy="13624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tar: 5 Points 155">
              <a:extLst>
                <a:ext uri="{FF2B5EF4-FFF2-40B4-BE49-F238E27FC236}">
                  <a16:creationId xmlns:a16="http://schemas.microsoft.com/office/drawing/2014/main" id="{1E7354B9-5EA9-078A-BD48-B95879303BE7}"/>
                </a:ext>
              </a:extLst>
            </p:cNvPr>
            <p:cNvSpPr/>
            <p:nvPr/>
          </p:nvSpPr>
          <p:spPr>
            <a:xfrm>
              <a:off x="2059420" y="329749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tar: 5 Points 156">
              <a:extLst>
                <a:ext uri="{FF2B5EF4-FFF2-40B4-BE49-F238E27FC236}">
                  <a16:creationId xmlns:a16="http://schemas.microsoft.com/office/drawing/2014/main" id="{4D7FD11B-43D3-B750-4989-5C11BAAD98E5}"/>
                </a:ext>
              </a:extLst>
            </p:cNvPr>
            <p:cNvSpPr/>
            <p:nvPr/>
          </p:nvSpPr>
          <p:spPr>
            <a:xfrm>
              <a:off x="2216391" y="249745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tar: 5 Points 157">
              <a:extLst>
                <a:ext uri="{FF2B5EF4-FFF2-40B4-BE49-F238E27FC236}">
                  <a16:creationId xmlns:a16="http://schemas.microsoft.com/office/drawing/2014/main" id="{03CDF6AB-075D-3064-5A9F-F9F1076F202D}"/>
                </a:ext>
              </a:extLst>
            </p:cNvPr>
            <p:cNvSpPr/>
            <p:nvPr/>
          </p:nvSpPr>
          <p:spPr>
            <a:xfrm>
              <a:off x="1497804" y="3380533"/>
              <a:ext cx="168007" cy="168007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14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138" grpId="0" animBg="1"/>
      <p:bldP spid="139" grpId="0"/>
      <p:bldP spid="1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4</a:t>
            </a:fld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9A00F01-6088-87A5-0D85-30B51B567D0D}"/>
              </a:ext>
            </a:extLst>
          </p:cNvPr>
          <p:cNvSpPr/>
          <p:nvPr/>
        </p:nvSpPr>
        <p:spPr>
          <a:xfrm>
            <a:off x="124454" y="1126041"/>
            <a:ext cx="11887873" cy="5543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High price: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High computational cost of both data generation and training, GPUs use huge electricity!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Non-uniqueness: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High diversity of the neural networks architecture, producing the same physics while there is a large difference between the degree of nonlinearities of the models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Overfitting problem: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If not enough of data is provided overfitting occur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Lack generality: 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Only applicable to few atomic types and systems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Input diversity and complexity: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Different studies provide different input descriptors, addition of new input requires fine tuning the model which is time consuming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Reproducibility: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Weight initialization and architecture, may stuck in a local minima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Lack of physical interpretability of the “black box”: 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We do not have a good physical interpretation of the </a:t>
            </a: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intermediate layers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 of the neural networks and </a:t>
            </a:r>
            <a:r>
              <a:rPr lang="en-US" dirty="0">
                <a:solidFill>
                  <a:srgbClr val="FF0000"/>
                </a:solidFill>
                <a:latin typeface="Century" panose="02040604050505020304" pitchFamily="18" charset="0"/>
              </a:rPr>
              <a:t>feature vector</a:t>
            </a: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, if we have we can design them better!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5B0DC8-384C-E0A9-CC25-0BDD2F7FE970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" y="186935"/>
            <a:ext cx="11458647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Machine-learning in electronic structure calculations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7167A-E810-8877-754E-307D78FA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47" y="1092893"/>
            <a:ext cx="5473981" cy="406420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CA8B8-44A0-E97A-4FBF-4E38932BD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256" y="5088286"/>
            <a:ext cx="5473981" cy="108590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162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67BAA-C0E4-2F9B-666E-D330DB07B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6F91599F-522B-FDBF-EA98-F191FC06A9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5</a:t>
            </a:fld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4B15731-A309-152D-3045-EE445B24887C}"/>
              </a:ext>
            </a:extLst>
          </p:cNvPr>
          <p:cNvSpPr/>
          <p:nvPr/>
        </p:nvSpPr>
        <p:spPr>
          <a:xfrm>
            <a:off x="330303" y="1475420"/>
            <a:ext cx="10957559" cy="4525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“Can we </a:t>
            </a:r>
            <a:r>
              <a:rPr lang="en-US" sz="2100" dirty="0">
                <a:solidFill>
                  <a:srgbClr val="FF0000"/>
                </a:solidFill>
                <a:latin typeface="Century" panose="02040604050505020304" pitchFamily="18" charset="0"/>
              </a:rPr>
              <a:t>replace</a:t>
            </a: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 quantum chemistry and quantum dynamics equations obtained during decades from human brains through reasoning with black box fitting models?”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“We can </a:t>
            </a:r>
            <a:r>
              <a:rPr lang="en-US" sz="2100" dirty="0">
                <a:solidFill>
                  <a:srgbClr val="FF0000"/>
                </a:solidFill>
                <a:latin typeface="Century" panose="02040604050505020304" pitchFamily="18" charset="0"/>
              </a:rPr>
              <a:t>reproduce</a:t>
            </a: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 the results of the quantum chemistry and quantum dynamics with machine-learning models </a:t>
            </a:r>
            <a:r>
              <a:rPr lang="en-US" sz="2100" dirty="0">
                <a:solidFill>
                  <a:srgbClr val="FF0000"/>
                </a:solidFill>
                <a:latin typeface="Century" panose="02040604050505020304" pitchFamily="18" charset="0"/>
              </a:rPr>
              <a:t>within the data set they were trained on </a:t>
            </a: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(interpolation) and are prone to failure for new data sets!”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“These models just </a:t>
            </a:r>
            <a:r>
              <a:rPr lang="en-US" sz="2100" dirty="0">
                <a:solidFill>
                  <a:srgbClr val="FF0000"/>
                </a:solidFill>
                <a:latin typeface="Century" panose="02040604050505020304" pitchFamily="18" charset="0"/>
              </a:rPr>
              <a:t>encode</a:t>
            </a:r>
            <a:r>
              <a:rPr lang="en-US" sz="2100" dirty="0">
                <a:solidFill>
                  <a:srgbClr val="000000"/>
                </a:solidFill>
                <a:latin typeface="Century" panose="02040604050505020304" pitchFamily="18" charset="0"/>
              </a:rPr>
              <a:t> the patterns and properties of training data as matrix operations (encoders), which they decode when called to make predictions.”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43C32-BCF7-BCB5-D500-16D47C65255A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34C51B9C-B6CD-4844-4955-3EF28BEA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0" y="186935"/>
            <a:ext cx="11458647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Critical questions and insights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9BF4E-D20F-89C4-11E8-96E9E608735E}"/>
              </a:ext>
            </a:extLst>
          </p:cNvPr>
          <p:cNvSpPr txBox="1"/>
          <p:nvPr/>
        </p:nvSpPr>
        <p:spPr>
          <a:xfrm>
            <a:off x="2269156" y="1239357"/>
            <a:ext cx="7653687" cy="5262979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“Maybe we should start </a:t>
            </a:r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</a:rPr>
              <a:t>rethinking</a:t>
            </a:r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 about the way we are using machine-learning in quantum chemistry and quantum dynamics, neither overestimating nor underestimating the power of machine-learning models!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By being </a:t>
            </a:r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</a:rPr>
              <a:t>realistic</a:t>
            </a:r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!”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What do we propose?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“With the current models, it is very hard to </a:t>
            </a:r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</a:rPr>
              <a:t>surrogate</a:t>
            </a:r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 quantum calculations with ML! Instead, we can </a:t>
            </a:r>
            <a:r>
              <a:rPr lang="en-US" sz="2800" b="1" dirty="0">
                <a:solidFill>
                  <a:srgbClr val="00B050"/>
                </a:solidFill>
                <a:latin typeface="Century" panose="02040604050505020304" pitchFamily="18" charset="0"/>
              </a:rPr>
              <a:t>assist</a:t>
            </a:r>
            <a:r>
              <a:rPr lang="en-US" sz="2800" dirty="0">
                <a:solidFill>
                  <a:srgbClr val="000000"/>
                </a:solidFill>
                <a:latin typeface="Century" panose="02040604050505020304" pitchFamily="18" charset="0"/>
              </a:rPr>
              <a:t> them with ML techniques!”</a:t>
            </a:r>
          </a:p>
        </p:txBody>
      </p:sp>
    </p:spTree>
    <p:extLst>
      <p:ext uri="{BB962C8B-B14F-4D97-AF65-F5344CB8AC3E}">
        <p14:creationId xmlns:p14="http://schemas.microsoft.com/office/powerpoint/2010/main" val="7755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6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3166AC-1D01-94B3-4731-6E5726934C1A}"/>
              </a:ext>
            </a:extLst>
          </p:cNvPr>
          <p:cNvSpPr txBox="1"/>
          <p:nvPr/>
        </p:nvSpPr>
        <p:spPr>
          <a:xfrm>
            <a:off x="490375" y="1661540"/>
            <a:ext cx="8280227" cy="397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SCF WAVEFUNCTION OPTIMIZATION – B3LYP</a:t>
            </a:r>
          </a:p>
          <a:p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Step        Time (sec)     Convergence     Total energy   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-------------------------------------------------------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1 Guess/Diag.  5.7       1.59674484     -303.0327608067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2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 127.5     2.77154376     -300.5971213501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3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 127.6     0.72899999     -319.4950434194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4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 128.0     0.12822688     -324.5362792256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.......................................................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.......................................................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.......................................................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39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129.4     0.00000115     -330.5351989565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40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129.4     0.00000105     -330.5351976886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41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Broy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./Diag. 128.7     0.00000057     -330.5351981531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9D660E65-63FF-9141-1C97-DDDD8C2195CE}"/>
              </a:ext>
            </a:extLst>
          </p:cNvPr>
          <p:cNvSpPr/>
          <p:nvPr/>
        </p:nvSpPr>
        <p:spPr>
          <a:xfrm rot="5400000">
            <a:off x="3164224" y="2568961"/>
            <a:ext cx="3357385" cy="3234056"/>
          </a:xfrm>
          <a:prstGeom prst="circularArrow">
            <a:avLst>
              <a:gd name="adj1" fmla="val 9476"/>
              <a:gd name="adj2" fmla="val 1494408"/>
              <a:gd name="adj3" fmla="val 18653762"/>
              <a:gd name="adj4" fmla="val 12500187"/>
              <a:gd name="adj5" fmla="val 9175"/>
            </a:avLst>
          </a:prstGeom>
          <a:solidFill>
            <a:srgbClr val="00B050"/>
          </a:solidFill>
          <a:ln w="38100"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3A81AA-62E8-4B6D-42E1-539A8B588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94" b="86228" l="29569" r="74313">
                        <a14:backgroundMark x1="54936" y1="34702" x2="54936" y2="34702"/>
                        <a14:backgroundMark x1="56996" y1="39603" x2="56996" y2="39603"/>
                        <a14:backgroundMark x1="43549" y1="60132" x2="43549" y2="60132"/>
                        <a14:backgroundMark x1="45609" y1="63974" x2="45609" y2="63974"/>
                        <a14:backgroundMark x1="51363" y1="48874" x2="51363" y2="48874"/>
                        <a14:backgroundMark x1="54210" y1="64371" x2="54210" y2="64371"/>
                        <a14:backgroundMark x1="53664" y1="59073" x2="53664" y2="59073"/>
                        <a14:backgroundMark x1="56693" y1="59205" x2="56693" y2="59205"/>
                        <a14:backgroundMark x1="57480" y1="54570" x2="57480" y2="54570"/>
                        <a14:backgroundMark x1="59297" y1="57748" x2="59297" y2="57748"/>
                        <a14:backgroundMark x1="55906" y1="60132" x2="55906" y2="60132"/>
                        <a14:backgroundMark x1="49182" y1="54437" x2="49182" y2="54437"/>
                        <a14:backgroundMark x1="48819" y1="48874" x2="48819" y2="48874"/>
                        <a14:backgroundMark x1="45609" y1="41987" x2="45609" y2="41987"/>
                        <a14:backgroundMark x1="48213" y1="34172" x2="48213" y2="34172"/>
                        <a14:backgroundMark x1="52211" y1="28212" x2="52211" y2="28212"/>
                        <a14:backgroundMark x1="51969" y1="26887" x2="51969" y2="26887"/>
                        <a14:backgroundMark x1="43247" y1="71788" x2="43247" y2="71788"/>
                        <a14:backgroundMark x1="44821" y1="77616" x2="44821" y2="77616"/>
                        <a14:backgroundMark x1="39673" y1="64106" x2="39673" y2="64106"/>
                        <a14:backgroundMark x1="40279" y1="65430" x2="40279" y2="65430"/>
                        <a14:backgroundMark x1="39915" y1="52980" x2="39915" y2="52980"/>
                        <a14:backgroundMark x1="46093" y1="54172" x2="46093" y2="54172"/>
                        <a14:backgroundMark x1="48395" y1="59073" x2="48395" y2="59073"/>
                        <a14:backgroundMark x1="51060" y1="64901" x2="51060" y2="64901"/>
                        <a14:backgroundMark x1="43428" y1="48212" x2="43428" y2="48212"/>
                        <a14:backgroundMark x1="46396" y1="29669" x2="46396" y2="29669"/>
                        <a14:backgroundMark x1="60509" y1="45563" x2="60509" y2="45563"/>
                        <a14:backgroundMark x1="51847" y1="55099" x2="51847" y2="55099"/>
                        <a14:backgroundMark x1="39612" y1="59470" x2="39612" y2="59470"/>
                        <a14:backgroundMark x1="39310" y1="50861" x2="39310" y2="50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5" t="15055" r="34320" b="15688"/>
          <a:stretch/>
        </p:blipFill>
        <p:spPr>
          <a:xfrm rot="20940371">
            <a:off x="8833733" y="2404801"/>
            <a:ext cx="2527298" cy="26363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3EFA1E-CBB8-13E6-2CBE-6A85BA9CAA18}"/>
              </a:ext>
            </a:extLst>
          </p:cNvPr>
          <p:cNvSpPr txBox="1"/>
          <p:nvPr/>
        </p:nvSpPr>
        <p:spPr>
          <a:xfrm>
            <a:off x="9195458" y="5159589"/>
            <a:ext cx="167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Si</a:t>
            </a:r>
            <a:r>
              <a:rPr lang="en-US" sz="2000" b="1" baseline="-25000" dirty="0">
                <a:solidFill>
                  <a:srgbClr val="000000"/>
                </a:solidFill>
              </a:rPr>
              <a:t>75</a:t>
            </a:r>
            <a:r>
              <a:rPr lang="en-US" sz="2000" b="1" dirty="0">
                <a:solidFill>
                  <a:srgbClr val="000000"/>
                </a:solidFill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</a:rPr>
              <a:t>64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847499-04C4-78AE-1CAE-C34D7706B38E}"/>
              </a:ext>
            </a:extLst>
          </p:cNvPr>
          <p:cNvSpPr/>
          <p:nvPr/>
        </p:nvSpPr>
        <p:spPr>
          <a:xfrm>
            <a:off x="2534128" y="2677263"/>
            <a:ext cx="933650" cy="3777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0FA46-0126-4912-B884-BCDDE6E61430}"/>
              </a:ext>
            </a:extLst>
          </p:cNvPr>
          <p:cNvSpPr/>
          <p:nvPr/>
        </p:nvSpPr>
        <p:spPr>
          <a:xfrm>
            <a:off x="2534128" y="3055055"/>
            <a:ext cx="933650" cy="25046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3B466-E4F1-EA93-9851-DB561BBC560B}"/>
              </a:ext>
            </a:extLst>
          </p:cNvPr>
          <p:cNvSpPr/>
          <p:nvPr/>
        </p:nvSpPr>
        <p:spPr>
          <a:xfrm>
            <a:off x="4842916" y="1661540"/>
            <a:ext cx="933650" cy="3777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if1 (3)">
            <a:hlinkClick r:id="" action="ppaction://media"/>
            <a:extLst>
              <a:ext uri="{FF2B5EF4-FFF2-40B4-BE49-F238E27FC236}">
                <a16:creationId xmlns:a16="http://schemas.microsoft.com/office/drawing/2014/main" id="{EC8242C3-4947-E597-C9BB-11359D210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8987" y="1850436"/>
            <a:ext cx="5290093" cy="39703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111B1A-C799-F8C9-9FE9-C75119B7738F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1" y="158213"/>
            <a:ext cx="11458647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Target the SCF cycle with machine-learning</a:t>
            </a:r>
          </a:p>
        </p:txBody>
      </p:sp>
    </p:spTree>
    <p:extLst>
      <p:ext uri="{BB962C8B-B14F-4D97-AF65-F5344CB8AC3E}">
        <p14:creationId xmlns:p14="http://schemas.microsoft.com/office/powerpoint/2010/main" val="12087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3" grpId="0"/>
      <p:bldP spid="27" grpId="0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A6790C53-F8BB-DF4A-8361-919F8B7F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FF4D5E0-956F-9742-9135-6CCBA6AE77D9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555" y="6357928"/>
            <a:ext cx="5241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Shakiba, </a:t>
            </a:r>
            <a:r>
              <a:rPr lang="en-US" sz="1400" dirty="0" err="1"/>
              <a:t>Akimov</a:t>
            </a:r>
            <a:r>
              <a:rPr lang="en-US" sz="1400" dirty="0"/>
              <a:t>, J. Chem. Theory Compu., 2024, 8, 2992-3007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ABD1E1-1899-6B33-E9A5-801A00BCD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94" b="86228" l="29569" r="74313">
                        <a14:backgroundMark x1="54936" y1="34702" x2="54936" y2="34702"/>
                        <a14:backgroundMark x1="56996" y1="39603" x2="56996" y2="39603"/>
                        <a14:backgroundMark x1="43549" y1="60132" x2="43549" y2="60132"/>
                        <a14:backgroundMark x1="45609" y1="63974" x2="45609" y2="63974"/>
                        <a14:backgroundMark x1="51363" y1="48874" x2="51363" y2="48874"/>
                        <a14:backgroundMark x1="54210" y1="64371" x2="54210" y2="64371"/>
                        <a14:backgroundMark x1="53664" y1="59073" x2="53664" y2="59073"/>
                        <a14:backgroundMark x1="56693" y1="59205" x2="56693" y2="59205"/>
                        <a14:backgroundMark x1="57480" y1="54570" x2="57480" y2="54570"/>
                        <a14:backgroundMark x1="59297" y1="57748" x2="59297" y2="57748"/>
                        <a14:backgroundMark x1="55906" y1="60132" x2="55906" y2="60132"/>
                        <a14:backgroundMark x1="49182" y1="54437" x2="49182" y2="54437"/>
                        <a14:backgroundMark x1="48819" y1="48874" x2="48819" y2="48874"/>
                        <a14:backgroundMark x1="45609" y1="41987" x2="45609" y2="41987"/>
                        <a14:backgroundMark x1="48213" y1="34172" x2="48213" y2="34172"/>
                        <a14:backgroundMark x1="52211" y1="28212" x2="52211" y2="28212"/>
                        <a14:backgroundMark x1="51969" y1="26887" x2="51969" y2="26887"/>
                        <a14:backgroundMark x1="43247" y1="71788" x2="43247" y2="71788"/>
                        <a14:backgroundMark x1="44821" y1="77616" x2="44821" y2="77616"/>
                        <a14:backgroundMark x1="39673" y1="64106" x2="39673" y2="64106"/>
                        <a14:backgroundMark x1="40279" y1="65430" x2="40279" y2="65430"/>
                        <a14:backgroundMark x1="39915" y1="52980" x2="39915" y2="52980"/>
                        <a14:backgroundMark x1="46093" y1="54172" x2="46093" y2="54172"/>
                        <a14:backgroundMark x1="48395" y1="59073" x2="48395" y2="59073"/>
                        <a14:backgroundMark x1="51060" y1="64901" x2="51060" y2="64901"/>
                        <a14:backgroundMark x1="43428" y1="48212" x2="43428" y2="48212"/>
                        <a14:backgroundMark x1="46396" y1="29669" x2="46396" y2="29669"/>
                        <a14:backgroundMark x1="60509" y1="45563" x2="60509" y2="45563"/>
                        <a14:backgroundMark x1="51847" y1="55099" x2="51847" y2="55099"/>
                        <a14:backgroundMark x1="39612" y1="59470" x2="39612" y2="59470"/>
                        <a14:backgroundMark x1="39310" y1="50861" x2="39310" y2="50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5" t="15055" r="34320" b="15688"/>
          <a:stretch/>
        </p:blipFill>
        <p:spPr>
          <a:xfrm rot="20940371">
            <a:off x="871558" y="2217459"/>
            <a:ext cx="1358684" cy="13428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FE6870-7EF6-EBC7-D0C1-2BF4A1E5E9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20532" r="68776" b="21279"/>
          <a:stretch/>
        </p:blipFill>
        <p:spPr>
          <a:xfrm flipV="1">
            <a:off x="5091611" y="2108305"/>
            <a:ext cx="1482848" cy="1491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7ADC43-8739-531C-32E9-7FF149FA948A}"/>
                  </a:ext>
                </a:extLst>
              </p:cNvPr>
              <p:cNvSpPr txBox="1"/>
              <p:nvPr/>
            </p:nvSpPr>
            <p:spPr>
              <a:xfrm>
                <a:off x="4813103" y="1580611"/>
                <a:ext cx="1985075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Input: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𝒏𝒐𝒏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𝑺𝑪𝑭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𝑷𝑩𝑬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7ADC43-8739-531C-32E9-7FF149FA9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103" y="1580611"/>
                <a:ext cx="1985075" cy="344133"/>
              </a:xfrm>
              <a:prstGeom prst="rect">
                <a:avLst/>
              </a:prstGeom>
              <a:blipFill>
                <a:blip r:embed="rId6"/>
                <a:stretch>
                  <a:fillRect l="-1538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9C7E7277-172C-2B32-5394-1BA7D4AFF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4" t="21842" r="36413" b="21112"/>
          <a:stretch/>
        </p:blipFill>
        <p:spPr>
          <a:xfrm flipV="1">
            <a:off x="7392422" y="2108305"/>
            <a:ext cx="1480036" cy="14574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E77FDD2-B05B-D33C-9D0D-5DE5AF62FC96}"/>
              </a:ext>
            </a:extLst>
          </p:cNvPr>
          <p:cNvSpPr txBox="1"/>
          <p:nvPr/>
        </p:nvSpPr>
        <p:spPr>
          <a:xfrm>
            <a:off x="959400" y="1531878"/>
            <a:ext cx="112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Nuclear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D5A76F-EE2C-DF45-9969-21247B688599}"/>
                  </a:ext>
                </a:extLst>
              </p:cNvPr>
              <p:cNvSpPr txBox="1"/>
              <p:nvPr/>
            </p:nvSpPr>
            <p:spPr>
              <a:xfrm rot="16200000">
                <a:off x="8642431" y="2572153"/>
                <a:ext cx="23216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KS orbital energies,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D5A76F-EE2C-DF45-9969-21247B68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42431" y="2572153"/>
                <a:ext cx="2321638" cy="338554"/>
              </a:xfrm>
              <a:prstGeom prst="rect">
                <a:avLst/>
              </a:prstGeom>
              <a:blipFill>
                <a:blip r:embed="rId7"/>
                <a:stretch>
                  <a:fillRect l="-5357" r="-21429" b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928A8C16-B569-5FCB-8EAD-45D4071861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94" b="72520" l="39777" r="60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28" t="19841" r="36383" b="21627"/>
          <a:stretch/>
        </p:blipFill>
        <p:spPr>
          <a:xfrm rot="4157520">
            <a:off x="10830313" y="3245646"/>
            <a:ext cx="579663" cy="5857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78B20A-98E5-C5E2-A5F7-3EF4B0574D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02" b="73882" l="39348" r="61463">
                        <a14:backgroundMark x1="51605" y1="36689" x2="51605" y2="36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20354" r="35773" b="20171"/>
          <a:stretch/>
        </p:blipFill>
        <p:spPr>
          <a:xfrm>
            <a:off x="10801280" y="2248077"/>
            <a:ext cx="558638" cy="5496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EC9E48-A604-7972-ABF8-3DF986B53649}"/>
              </a:ext>
            </a:extLst>
          </p:cNvPr>
          <p:cNvCxnSpPr/>
          <p:nvPr/>
        </p:nvCxnSpPr>
        <p:spPr>
          <a:xfrm>
            <a:off x="10059296" y="2101770"/>
            <a:ext cx="725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8CF068-C365-4DA9-75EF-408C93B26CEB}"/>
              </a:ext>
            </a:extLst>
          </p:cNvPr>
          <p:cNvCxnSpPr/>
          <p:nvPr/>
        </p:nvCxnSpPr>
        <p:spPr>
          <a:xfrm>
            <a:off x="10059296" y="2248077"/>
            <a:ext cx="725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D0DCCF-3C5A-C3D5-DCE8-F69BAEB8C612}"/>
              </a:ext>
            </a:extLst>
          </p:cNvPr>
          <p:cNvCxnSpPr/>
          <p:nvPr/>
        </p:nvCxnSpPr>
        <p:spPr>
          <a:xfrm>
            <a:off x="10059296" y="2319197"/>
            <a:ext cx="725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D48ED3-CA7D-6A6E-1036-D765AB073E9F}"/>
              </a:ext>
            </a:extLst>
          </p:cNvPr>
          <p:cNvCxnSpPr/>
          <p:nvPr/>
        </p:nvCxnSpPr>
        <p:spPr>
          <a:xfrm>
            <a:off x="10059296" y="2421810"/>
            <a:ext cx="725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93DE97-CE7A-3FB8-A229-1C17428C96C0}"/>
              </a:ext>
            </a:extLst>
          </p:cNvPr>
          <p:cNvCxnSpPr/>
          <p:nvPr/>
        </p:nvCxnSpPr>
        <p:spPr>
          <a:xfrm>
            <a:off x="10059296" y="3206200"/>
            <a:ext cx="7251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6A85A0-ED7B-7618-6851-AD9DE3887C0F}"/>
              </a:ext>
            </a:extLst>
          </p:cNvPr>
          <p:cNvCxnSpPr/>
          <p:nvPr/>
        </p:nvCxnSpPr>
        <p:spPr>
          <a:xfrm>
            <a:off x="10059296" y="3303990"/>
            <a:ext cx="7251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EDA5E9-F9D4-A4B4-1993-9CFAFED47208}"/>
              </a:ext>
            </a:extLst>
          </p:cNvPr>
          <p:cNvCxnSpPr/>
          <p:nvPr/>
        </p:nvCxnSpPr>
        <p:spPr>
          <a:xfrm>
            <a:off x="10059296" y="3375110"/>
            <a:ext cx="7251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78C90D-3C91-8C3D-6BA3-00F63C87403C}"/>
              </a:ext>
            </a:extLst>
          </p:cNvPr>
          <p:cNvCxnSpPr/>
          <p:nvPr/>
        </p:nvCxnSpPr>
        <p:spPr>
          <a:xfrm>
            <a:off x="10059296" y="3477723"/>
            <a:ext cx="7251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2C2DF7-D42D-ECA9-1633-09B98B19F650}"/>
              </a:ext>
            </a:extLst>
          </p:cNvPr>
          <p:cNvCxnSpPr/>
          <p:nvPr/>
        </p:nvCxnSpPr>
        <p:spPr>
          <a:xfrm>
            <a:off x="10059296" y="3522949"/>
            <a:ext cx="7251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F78B905-6A55-2203-B6FD-0C405C18D8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934" b="72513" l="40439" r="61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09" t="18986" r="35887" b="21540"/>
          <a:stretch/>
        </p:blipFill>
        <p:spPr>
          <a:xfrm>
            <a:off x="10818187" y="1837582"/>
            <a:ext cx="531607" cy="5496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35E493B-AD19-ACDF-6447-EE10EB3356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02" b="73882" l="39348" r="61463">
                        <a14:backgroundMark x1="51605" y1="36689" x2="51605" y2="36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20354" r="35773" b="20171"/>
          <a:stretch/>
        </p:blipFill>
        <p:spPr>
          <a:xfrm>
            <a:off x="10833838" y="2863927"/>
            <a:ext cx="558638" cy="54962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028D63-32AD-D7B7-ABC4-52A3F294D1B9}"/>
              </a:ext>
            </a:extLst>
          </p:cNvPr>
          <p:cNvCxnSpPr/>
          <p:nvPr/>
        </p:nvCxnSpPr>
        <p:spPr>
          <a:xfrm>
            <a:off x="10059296" y="2205050"/>
            <a:ext cx="725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7FA852-E1AD-886A-D88C-02BB4F97F334}"/>
              </a:ext>
            </a:extLst>
          </p:cNvPr>
          <p:cNvCxnSpPr>
            <a:cxnSpLocks/>
          </p:cNvCxnSpPr>
          <p:nvPr/>
        </p:nvCxnSpPr>
        <p:spPr>
          <a:xfrm flipV="1">
            <a:off x="10065045" y="1824266"/>
            <a:ext cx="0" cy="189303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7FF7E1E-2953-5879-D902-1292733B58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60" b="75015" l="39897" r="61238">
                        <a14:backgroundMark x1="55966" y1="46623" x2="55966" y2="46623"/>
                        <a14:backgroundMark x1="53846" y1="45166" x2="53846" y2="45166"/>
                        <a14:backgroundMark x1="48153" y1="62781" x2="48153" y2="6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28418" r="40242" b="29351"/>
          <a:stretch/>
        </p:blipFill>
        <p:spPr>
          <a:xfrm rot="20700000">
            <a:off x="2969407" y="2182485"/>
            <a:ext cx="1385100" cy="1362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1A07DB-17C7-39E6-F280-603D698D9A99}"/>
                  </a:ext>
                </a:extLst>
              </p:cNvPr>
              <p:cNvSpPr txBox="1"/>
              <p:nvPr/>
            </p:nvSpPr>
            <p:spPr>
              <a:xfrm>
                <a:off x="2694469" y="1459889"/>
                <a:ext cx="2211004" cy="6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𝒈𝒖𝒆𝒔𝒔</m:t>
                          </m:r>
                        </m:sup>
                      </m:sSup>
                      <m:r>
                        <a:rPr lang="en-US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𝑨𝒕𝒐𝒎𝒊𝒄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F1A07DB-17C7-39E6-F280-603D698D9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469" y="1459889"/>
                <a:ext cx="2211004" cy="6896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0182320-FC5B-C07D-F06A-49BB5453FEFA}"/>
                  </a:ext>
                </a:extLst>
              </p:cNvPr>
              <p:cNvSpPr txBox="1"/>
              <p:nvPr/>
            </p:nvSpPr>
            <p:spPr>
              <a:xfrm>
                <a:off x="7147088" y="1580611"/>
                <a:ext cx="1929098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𝑺𝑪𝑭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𝑳𝒀𝑷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0182320-FC5B-C07D-F06A-49BB5453F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88" y="1580611"/>
                <a:ext cx="1929098" cy="344133"/>
              </a:xfrm>
              <a:prstGeom prst="rect">
                <a:avLst/>
              </a:prstGeom>
              <a:blipFill>
                <a:blip r:embed="rId17"/>
                <a:stretch>
                  <a:fillRect l="-1577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14F590-D292-B508-9D2F-0AEF51D03E2E}"/>
                  </a:ext>
                </a:extLst>
              </p:cNvPr>
              <p:cNvSpPr txBox="1"/>
              <p:nvPr/>
            </p:nvSpPr>
            <p:spPr>
              <a:xfrm>
                <a:off x="9907418" y="1523779"/>
                <a:ext cx="16335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KS orbitals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14F590-D292-B508-9D2F-0AEF51D03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418" y="1523779"/>
                <a:ext cx="1633529" cy="338554"/>
              </a:xfrm>
              <a:prstGeom prst="rect">
                <a:avLst/>
              </a:prstGeom>
              <a:blipFill>
                <a:blip r:embed="rId18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2DAC28A3-EDF0-A845-A2CC-B096042208E8}"/>
              </a:ext>
            </a:extLst>
          </p:cNvPr>
          <p:cNvSpPr/>
          <p:nvPr/>
        </p:nvSpPr>
        <p:spPr>
          <a:xfrm>
            <a:off x="2295030" y="2731742"/>
            <a:ext cx="697981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1AD579D1-8C40-D26C-C8EA-41AB37C2FF6A}"/>
              </a:ext>
            </a:extLst>
          </p:cNvPr>
          <p:cNvSpPr/>
          <p:nvPr/>
        </p:nvSpPr>
        <p:spPr>
          <a:xfrm>
            <a:off x="4364040" y="2722285"/>
            <a:ext cx="697981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44800F90-B648-0632-E807-06ABC9F0E350}"/>
              </a:ext>
            </a:extLst>
          </p:cNvPr>
          <p:cNvSpPr/>
          <p:nvPr/>
        </p:nvSpPr>
        <p:spPr>
          <a:xfrm>
            <a:off x="6635509" y="2731741"/>
            <a:ext cx="697981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2EABED64-783F-3FA9-4DFA-4644E9F8F985}"/>
              </a:ext>
            </a:extLst>
          </p:cNvPr>
          <p:cNvSpPr/>
          <p:nvPr/>
        </p:nvSpPr>
        <p:spPr>
          <a:xfrm>
            <a:off x="8947642" y="2740106"/>
            <a:ext cx="697981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559E84-6DD9-0948-D721-BC0AD9A5BD5B}"/>
              </a:ext>
            </a:extLst>
          </p:cNvPr>
          <p:cNvSpPr/>
          <p:nvPr/>
        </p:nvSpPr>
        <p:spPr>
          <a:xfrm>
            <a:off x="2426000" y="2423225"/>
            <a:ext cx="299060" cy="29906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E660437-1718-EB29-E229-395420C22A7F}"/>
              </a:ext>
            </a:extLst>
          </p:cNvPr>
          <p:cNvSpPr/>
          <p:nvPr/>
        </p:nvSpPr>
        <p:spPr>
          <a:xfrm>
            <a:off x="4512054" y="2423225"/>
            <a:ext cx="299060" cy="29906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BEE1880-D78F-E52C-5DFE-1B753DAAD443}"/>
              </a:ext>
            </a:extLst>
          </p:cNvPr>
          <p:cNvSpPr/>
          <p:nvPr/>
        </p:nvSpPr>
        <p:spPr>
          <a:xfrm>
            <a:off x="6815801" y="2423224"/>
            <a:ext cx="299060" cy="29906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C9BB1FB-8436-32F0-CBBD-EF5845D4D8F7}"/>
              </a:ext>
            </a:extLst>
          </p:cNvPr>
          <p:cNvSpPr/>
          <p:nvPr/>
        </p:nvSpPr>
        <p:spPr>
          <a:xfrm>
            <a:off x="9102555" y="2420351"/>
            <a:ext cx="299060" cy="29906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49493358-2DD2-E5B6-D588-3ACD0953F774}"/>
              </a:ext>
            </a:extLst>
          </p:cNvPr>
          <p:cNvSpPr/>
          <p:nvPr/>
        </p:nvSpPr>
        <p:spPr>
          <a:xfrm>
            <a:off x="2287026" y="2731742"/>
            <a:ext cx="5046464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0465DBC-379A-556F-A686-FBED65C61C28}"/>
              </a:ext>
            </a:extLst>
          </p:cNvPr>
          <p:cNvSpPr/>
          <p:nvPr/>
        </p:nvSpPr>
        <p:spPr>
          <a:xfrm>
            <a:off x="2299699" y="2731742"/>
            <a:ext cx="7345924" cy="227977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005861-F5EE-D2FA-F133-47FDEDFBCE35}"/>
              </a:ext>
            </a:extLst>
          </p:cNvPr>
          <p:cNvSpPr txBox="1"/>
          <p:nvPr/>
        </p:nvSpPr>
        <p:spPr>
          <a:xfrm>
            <a:off x="4364040" y="2138809"/>
            <a:ext cx="2451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COMPLEX!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B09BE-C148-C7B3-B4AF-1492D7781A54}"/>
                  </a:ext>
                </a:extLst>
              </p:cNvPr>
              <p:cNvSpPr txBox="1"/>
              <p:nvPr/>
            </p:nvSpPr>
            <p:spPr>
              <a:xfrm>
                <a:off x="2080818" y="4305667"/>
                <a:ext cx="7345925" cy="1107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/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𝐿𝑌𝑃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𝑆𝐶𝐹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/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𝐿𝑌𝑃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𝑆𝐶𝐹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𝑃𝐵𝐸</m:t>
                              </m:r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𝑛𝑜𝑛</m:t>
                              </m:r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𝑆𝐶𝐹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𝑡𝑟𝑎𝑖𝑛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𝑃𝐵𝐸</m:t>
                                  </m:r>
                                  <m: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  <m: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𝑆𝐶𝐹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/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𝑃𝐵𝐸</m:t>
                                  </m:r>
                                  <m: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  <m: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𝑆𝐶𝐹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B09BE-C148-C7B3-B4AF-1492D7781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818" y="4305667"/>
                <a:ext cx="7345925" cy="110754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B49171-E43D-2B05-5F45-1CE6CF8CB2C0}"/>
                  </a:ext>
                </a:extLst>
              </p:cNvPr>
              <p:cNvSpPr txBox="1"/>
              <p:nvPr/>
            </p:nvSpPr>
            <p:spPr>
              <a:xfrm>
                <a:off x="540372" y="5679943"/>
                <a:ext cx="61531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B49171-E43D-2B05-5F45-1CE6CF8C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72" y="5679943"/>
                <a:ext cx="6153150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B1D433-D62D-0C1F-19D9-0ED5EDFB4C27}"/>
                  </a:ext>
                </a:extLst>
              </p:cNvPr>
              <p:cNvSpPr txBox="1"/>
              <p:nvPr/>
            </p:nvSpPr>
            <p:spPr>
              <a:xfrm>
                <a:off x="3352800" y="5680707"/>
                <a:ext cx="6153150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en-US" b="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d>
                        </m:e>
                        <m:sup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𝐿𝑌𝑃</m:t>
                          </m:r>
                          <m:r>
                            <a:rPr lang="en-US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𝑆𝐶𝐹</m:t>
                          </m:r>
                        </m:sup>
                      </m:sSup>
                      <m:d>
                        <m:dPr>
                          <m:ctrlP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B1D433-D62D-0C1F-19D9-0ED5EDFB4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680707"/>
                <a:ext cx="6153150" cy="40498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3814657-5A91-E082-DE01-D15EA594B5E7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4" y="167625"/>
            <a:ext cx="11458647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are the inputs?</a:t>
            </a:r>
          </a:p>
        </p:txBody>
      </p:sp>
    </p:spTree>
    <p:extLst>
      <p:ext uri="{BB962C8B-B14F-4D97-AF65-F5344CB8AC3E}">
        <p14:creationId xmlns:p14="http://schemas.microsoft.com/office/powerpoint/2010/main" val="287445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5" grpId="0"/>
      <p:bldP spid="46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7" grpId="0" animBg="1"/>
      <p:bldP spid="67" grpId="1" animBg="1"/>
      <p:bldP spid="68" grpId="0" animBg="1"/>
      <p:bldP spid="68" grpId="1" animBg="1"/>
      <p:bldP spid="69" grpId="0"/>
      <p:bldP spid="69" grpId="1"/>
      <p:bldP spid="6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C72487-FBB7-95FC-4676-5F291DA5DA2A}"/>
              </a:ext>
            </a:extLst>
          </p:cNvPr>
          <p:cNvSpPr txBox="1"/>
          <p:nvPr/>
        </p:nvSpPr>
        <p:spPr>
          <a:xfrm>
            <a:off x="277031" y="976552"/>
            <a:ext cx="10946689" cy="221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General: applicable to all systems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Fast to compute: it’s already available in quantum chemistry packages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Assigns a weight to the interaction of each atom with all other atoms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" panose="02040604050505020304" pitchFamily="18" charset="0"/>
              </a:rPr>
              <a:t>More physically meaningful input features, even obtained at a low level of 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C214D-9AA5-F05D-203C-E8ADDBDD0301}"/>
              </a:ext>
            </a:extLst>
          </p:cNvPr>
          <p:cNvSpPr txBox="1"/>
          <p:nvPr/>
        </p:nvSpPr>
        <p:spPr>
          <a:xfrm>
            <a:off x="7493137" y="3208179"/>
            <a:ext cx="2107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Feature vector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490252-31AB-E49E-E4FC-14AA7842D1B7}"/>
              </a:ext>
            </a:extLst>
          </p:cNvPr>
          <p:cNvGrpSpPr/>
          <p:nvPr/>
        </p:nvGrpSpPr>
        <p:grpSpPr>
          <a:xfrm>
            <a:off x="8442035" y="3543773"/>
            <a:ext cx="209550" cy="3137027"/>
            <a:chOff x="8399336" y="3199768"/>
            <a:chExt cx="209550" cy="31370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5687E-B87C-E038-30E2-2DFC46A6384F}"/>
                </a:ext>
              </a:extLst>
            </p:cNvPr>
            <p:cNvSpPr/>
            <p:nvPr/>
          </p:nvSpPr>
          <p:spPr>
            <a:xfrm>
              <a:off x="8399336" y="34093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B8919E-AB2F-4A6F-CCFD-73D4A1250670}"/>
                </a:ext>
              </a:extLst>
            </p:cNvPr>
            <p:cNvSpPr/>
            <p:nvPr/>
          </p:nvSpPr>
          <p:spPr>
            <a:xfrm>
              <a:off x="8399336" y="54985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BFCD19-67DC-3CDA-31D0-147C06B79C5B}"/>
                </a:ext>
              </a:extLst>
            </p:cNvPr>
            <p:cNvSpPr/>
            <p:nvPr/>
          </p:nvSpPr>
          <p:spPr>
            <a:xfrm>
              <a:off x="8399336" y="36188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786D43-FEBA-F25C-018C-9AAB0C1A336F}"/>
                </a:ext>
              </a:extLst>
            </p:cNvPr>
            <p:cNvSpPr/>
            <p:nvPr/>
          </p:nvSpPr>
          <p:spPr>
            <a:xfrm>
              <a:off x="8399336" y="57081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DDD5A7-1D88-5AEE-7B00-D17A60335D01}"/>
                </a:ext>
              </a:extLst>
            </p:cNvPr>
            <p:cNvSpPr/>
            <p:nvPr/>
          </p:nvSpPr>
          <p:spPr>
            <a:xfrm>
              <a:off x="8399336" y="38284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6C42FE-0061-6198-2C40-2A5F88E200CC}"/>
                </a:ext>
              </a:extLst>
            </p:cNvPr>
            <p:cNvSpPr/>
            <p:nvPr/>
          </p:nvSpPr>
          <p:spPr>
            <a:xfrm>
              <a:off x="8399336" y="59176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D12DA2-CC47-11E8-B10E-B09D86962B46}"/>
                </a:ext>
              </a:extLst>
            </p:cNvPr>
            <p:cNvSpPr/>
            <p:nvPr/>
          </p:nvSpPr>
          <p:spPr>
            <a:xfrm>
              <a:off x="8399336" y="40379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D3A05D-FE63-3C32-52D4-5B57D17F7AE3}"/>
                </a:ext>
              </a:extLst>
            </p:cNvPr>
            <p:cNvSpPr/>
            <p:nvPr/>
          </p:nvSpPr>
          <p:spPr>
            <a:xfrm>
              <a:off x="8399336" y="61272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3B827E-7F61-5655-160E-EA0C73521DFE}"/>
                </a:ext>
              </a:extLst>
            </p:cNvPr>
            <p:cNvSpPr/>
            <p:nvPr/>
          </p:nvSpPr>
          <p:spPr>
            <a:xfrm>
              <a:off x="8399336" y="424751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D7C92E-F988-5E70-CD59-03EB6DB2B9DA}"/>
                </a:ext>
              </a:extLst>
            </p:cNvPr>
            <p:cNvSpPr/>
            <p:nvPr/>
          </p:nvSpPr>
          <p:spPr>
            <a:xfrm>
              <a:off x="8399336" y="3199768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9D8143-9488-AEC1-8094-D3627F39D776}"/>
                </a:ext>
              </a:extLst>
            </p:cNvPr>
            <p:cNvSpPr/>
            <p:nvPr/>
          </p:nvSpPr>
          <p:spPr>
            <a:xfrm>
              <a:off x="8399336" y="507949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FE6527-7733-B83C-3057-C602D9B18CDA}"/>
                </a:ext>
              </a:extLst>
            </p:cNvPr>
            <p:cNvSpPr/>
            <p:nvPr/>
          </p:nvSpPr>
          <p:spPr>
            <a:xfrm>
              <a:off x="8399336" y="528904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8AB946-8A61-8D78-7806-E1287FB824E7}"/>
                </a:ext>
              </a:extLst>
            </p:cNvPr>
            <p:cNvSpPr/>
            <p:nvPr/>
          </p:nvSpPr>
          <p:spPr>
            <a:xfrm>
              <a:off x="8474393" y="4528505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549CF4-AEFA-0185-B1F8-3B2804B49AD9}"/>
                </a:ext>
              </a:extLst>
            </p:cNvPr>
            <p:cNvSpPr/>
            <p:nvPr/>
          </p:nvSpPr>
          <p:spPr>
            <a:xfrm>
              <a:off x="8474393" y="4627057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B94383-8261-3B2C-9084-0BECDCCA736C}"/>
                </a:ext>
              </a:extLst>
            </p:cNvPr>
            <p:cNvSpPr/>
            <p:nvPr/>
          </p:nvSpPr>
          <p:spPr>
            <a:xfrm>
              <a:off x="8474393" y="4726880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76EEDE7-39B8-498F-98F0-7D537CB97735}"/>
                </a:ext>
              </a:extLst>
            </p:cNvPr>
            <p:cNvSpPr/>
            <p:nvPr/>
          </p:nvSpPr>
          <p:spPr>
            <a:xfrm>
              <a:off x="8474393" y="4825432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E2D718C-AA39-88F3-EFF6-36B374375258}"/>
                </a:ext>
              </a:extLst>
            </p:cNvPr>
            <p:cNvSpPr/>
            <p:nvPr/>
          </p:nvSpPr>
          <p:spPr>
            <a:xfrm>
              <a:off x="8474393" y="4923984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228424-3286-683A-748E-638D021B28AC}"/>
              </a:ext>
            </a:extLst>
          </p:cNvPr>
          <p:cNvGrpSpPr/>
          <p:nvPr/>
        </p:nvGrpSpPr>
        <p:grpSpPr>
          <a:xfrm>
            <a:off x="10456946" y="3941963"/>
            <a:ext cx="209550" cy="2443450"/>
            <a:chOff x="10100693" y="3514982"/>
            <a:chExt cx="209550" cy="24434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6F9FBB-5A5B-CEEC-6367-69C4D2FE1C5D}"/>
                </a:ext>
              </a:extLst>
            </p:cNvPr>
            <p:cNvSpPr/>
            <p:nvPr/>
          </p:nvSpPr>
          <p:spPr>
            <a:xfrm>
              <a:off x="10100693" y="39340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96AF58-E978-E25F-EA59-F8F200C2497E}"/>
                </a:ext>
              </a:extLst>
            </p:cNvPr>
            <p:cNvSpPr/>
            <p:nvPr/>
          </p:nvSpPr>
          <p:spPr>
            <a:xfrm>
              <a:off x="10100693" y="41436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C7CED6-7401-305E-CD60-9AA4C9619402}"/>
                </a:ext>
              </a:extLst>
            </p:cNvPr>
            <p:cNvSpPr/>
            <p:nvPr/>
          </p:nvSpPr>
          <p:spPr>
            <a:xfrm>
              <a:off x="10100693" y="53297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84BFC2-0E29-47E4-7BBC-33D060591745}"/>
                </a:ext>
              </a:extLst>
            </p:cNvPr>
            <p:cNvSpPr/>
            <p:nvPr/>
          </p:nvSpPr>
          <p:spPr>
            <a:xfrm>
              <a:off x="10100693" y="43531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478353-FF93-D7DC-CCF9-A60EDAF80C84}"/>
                </a:ext>
              </a:extLst>
            </p:cNvPr>
            <p:cNvSpPr/>
            <p:nvPr/>
          </p:nvSpPr>
          <p:spPr>
            <a:xfrm>
              <a:off x="10100693" y="55393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00958A-DAD6-E6F9-2CCA-64D3EF98F060}"/>
                </a:ext>
              </a:extLst>
            </p:cNvPr>
            <p:cNvSpPr/>
            <p:nvPr/>
          </p:nvSpPr>
          <p:spPr>
            <a:xfrm>
              <a:off x="10100693" y="4913793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1B59FE2-3F9E-7D92-519A-E8B91F26F021}"/>
                </a:ext>
              </a:extLst>
            </p:cNvPr>
            <p:cNvSpPr/>
            <p:nvPr/>
          </p:nvSpPr>
          <p:spPr>
            <a:xfrm>
              <a:off x="10100693" y="57488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7D702D-FF59-54AE-894E-9E25879451C4}"/>
                </a:ext>
              </a:extLst>
            </p:cNvPr>
            <p:cNvSpPr/>
            <p:nvPr/>
          </p:nvSpPr>
          <p:spPr>
            <a:xfrm>
              <a:off x="10100693" y="5123343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343093-BB5C-FC61-3629-56DA1E1E0780}"/>
                </a:ext>
              </a:extLst>
            </p:cNvPr>
            <p:cNvSpPr/>
            <p:nvPr/>
          </p:nvSpPr>
          <p:spPr>
            <a:xfrm>
              <a:off x="10100693" y="372453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C45303-A127-65FE-810D-47E1400A9A77}"/>
                </a:ext>
              </a:extLst>
            </p:cNvPr>
            <p:cNvSpPr/>
            <p:nvPr/>
          </p:nvSpPr>
          <p:spPr>
            <a:xfrm>
              <a:off x="10100693" y="3514982"/>
              <a:ext cx="209550" cy="209550"/>
            </a:xfrm>
            <a:prstGeom prst="rect">
              <a:avLst/>
            </a:prstGeom>
            <a:solidFill>
              <a:srgbClr val="66FF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94C5601-72D7-7C28-CD0D-F560CF5840BB}"/>
                </a:ext>
              </a:extLst>
            </p:cNvPr>
            <p:cNvSpPr/>
            <p:nvPr/>
          </p:nvSpPr>
          <p:spPr>
            <a:xfrm>
              <a:off x="10176987" y="4610517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FF8CA7F-4B21-5383-2C31-B0423D43035E}"/>
                </a:ext>
              </a:extLst>
            </p:cNvPr>
            <p:cNvSpPr/>
            <p:nvPr/>
          </p:nvSpPr>
          <p:spPr>
            <a:xfrm>
              <a:off x="10176987" y="4709069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841161C-B98B-39D8-99FE-222FFA17F286}"/>
                </a:ext>
              </a:extLst>
            </p:cNvPr>
            <p:cNvSpPr/>
            <p:nvPr/>
          </p:nvSpPr>
          <p:spPr>
            <a:xfrm>
              <a:off x="10176987" y="4807621"/>
              <a:ext cx="66675" cy="6667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7F4D430-376D-B4B9-0FB2-851C1C5A5FA8}"/>
              </a:ext>
            </a:extLst>
          </p:cNvPr>
          <p:cNvSpPr txBox="1"/>
          <p:nvPr/>
        </p:nvSpPr>
        <p:spPr>
          <a:xfrm>
            <a:off x="9538663" y="3559470"/>
            <a:ext cx="2107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entury" panose="02040604050505020304" pitchFamily="18" charset="0"/>
              </a:rPr>
              <a:t>Properties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E70180A-870D-9951-8412-52435E3BDF56}"/>
              </a:ext>
            </a:extLst>
          </p:cNvPr>
          <p:cNvSpPr/>
          <p:nvPr/>
        </p:nvSpPr>
        <p:spPr>
          <a:xfrm>
            <a:off x="9169401" y="4914780"/>
            <a:ext cx="1021318" cy="47885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085FFC2-0985-C3D2-EBDC-6D70080AF6AA}"/>
              </a:ext>
            </a:extLst>
          </p:cNvPr>
          <p:cNvGrpSpPr/>
          <p:nvPr/>
        </p:nvGrpSpPr>
        <p:grpSpPr>
          <a:xfrm>
            <a:off x="431415" y="4199294"/>
            <a:ext cx="2257489" cy="1903959"/>
            <a:chOff x="530352" y="2117725"/>
            <a:chExt cx="2020824" cy="156451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65165B2-31EA-6385-C332-C3E82DE9F624}"/>
                </a:ext>
              </a:extLst>
            </p:cNvPr>
            <p:cNvSpPr/>
            <p:nvPr/>
          </p:nvSpPr>
          <p:spPr>
            <a:xfrm>
              <a:off x="530352" y="2117725"/>
              <a:ext cx="2020824" cy="15645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59564451-AF83-1851-309F-E23DDB5BA6A3}"/>
                </a:ext>
              </a:extLst>
            </p:cNvPr>
            <p:cNvSpPr/>
            <p:nvPr/>
          </p:nvSpPr>
          <p:spPr>
            <a:xfrm>
              <a:off x="1830133" y="2385441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id="{A64892E8-D630-073F-EDF2-01810CC69E4A}"/>
                </a:ext>
              </a:extLst>
            </p:cNvPr>
            <p:cNvSpPr/>
            <p:nvPr/>
          </p:nvSpPr>
          <p:spPr>
            <a:xfrm>
              <a:off x="1153212" y="334321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51B4F7CD-8901-9746-FABF-12B8B731F136}"/>
                </a:ext>
              </a:extLst>
            </p:cNvPr>
            <p:cNvSpPr/>
            <p:nvPr/>
          </p:nvSpPr>
          <p:spPr>
            <a:xfrm>
              <a:off x="1490799" y="2658158"/>
              <a:ext cx="252382" cy="252382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tar: 5 Points 51">
              <a:extLst>
                <a:ext uri="{FF2B5EF4-FFF2-40B4-BE49-F238E27FC236}">
                  <a16:creationId xmlns:a16="http://schemas.microsoft.com/office/drawing/2014/main" id="{DAB3A12D-4396-01FA-398A-20B7BE26A07D}"/>
                </a:ext>
              </a:extLst>
            </p:cNvPr>
            <p:cNvSpPr/>
            <p:nvPr/>
          </p:nvSpPr>
          <p:spPr>
            <a:xfrm>
              <a:off x="1629913" y="320605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tar: 5 Points 52">
              <a:extLst>
                <a:ext uri="{FF2B5EF4-FFF2-40B4-BE49-F238E27FC236}">
                  <a16:creationId xmlns:a16="http://schemas.microsoft.com/office/drawing/2014/main" id="{1BA25EBE-0AC8-499B-6C7B-343869074CA3}"/>
                </a:ext>
              </a:extLst>
            </p:cNvPr>
            <p:cNvSpPr/>
            <p:nvPr/>
          </p:nvSpPr>
          <p:spPr>
            <a:xfrm>
              <a:off x="1072696" y="2373723"/>
              <a:ext cx="134545" cy="134545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tar: 5 Points 53">
              <a:extLst>
                <a:ext uri="{FF2B5EF4-FFF2-40B4-BE49-F238E27FC236}">
                  <a16:creationId xmlns:a16="http://schemas.microsoft.com/office/drawing/2014/main" id="{9BFFB23F-473A-A918-A8F8-E02A90B3B4E7}"/>
                </a:ext>
              </a:extLst>
            </p:cNvPr>
            <p:cNvSpPr/>
            <p:nvPr/>
          </p:nvSpPr>
          <p:spPr>
            <a:xfrm>
              <a:off x="1132753" y="2755852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tar: 5 Points 54">
              <a:extLst>
                <a:ext uri="{FF2B5EF4-FFF2-40B4-BE49-F238E27FC236}">
                  <a16:creationId xmlns:a16="http://schemas.microsoft.com/office/drawing/2014/main" id="{625FD79B-9583-CF19-59DD-C832228B16A8}"/>
                </a:ext>
              </a:extLst>
            </p:cNvPr>
            <p:cNvSpPr/>
            <p:nvPr/>
          </p:nvSpPr>
          <p:spPr>
            <a:xfrm>
              <a:off x="770799" y="2665223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tar: 5 Points 55">
              <a:extLst>
                <a:ext uri="{FF2B5EF4-FFF2-40B4-BE49-F238E27FC236}">
                  <a16:creationId xmlns:a16="http://schemas.microsoft.com/office/drawing/2014/main" id="{626E4F44-28BB-B875-5ADF-9D7010EC136C}"/>
                </a:ext>
              </a:extLst>
            </p:cNvPr>
            <p:cNvSpPr/>
            <p:nvPr/>
          </p:nvSpPr>
          <p:spPr>
            <a:xfrm>
              <a:off x="795851" y="3005996"/>
              <a:ext cx="171671" cy="171671"/>
            </a:xfrm>
            <a:prstGeom prst="star5">
              <a:avLst/>
            </a:prstGeom>
            <a:solidFill>
              <a:srgbClr val="0070C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AD1ABBA-2930-A7BD-EB9F-758410097023}"/>
                </a:ext>
              </a:extLst>
            </p:cNvPr>
            <p:cNvSpPr/>
            <p:nvPr/>
          </p:nvSpPr>
          <p:spPr>
            <a:xfrm>
              <a:off x="1449324" y="224218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tar: 5 Points 57">
              <a:extLst>
                <a:ext uri="{FF2B5EF4-FFF2-40B4-BE49-F238E27FC236}">
                  <a16:creationId xmlns:a16="http://schemas.microsoft.com/office/drawing/2014/main" id="{198927FF-9791-D69A-ADEB-D9EDF9339BB5}"/>
                </a:ext>
              </a:extLst>
            </p:cNvPr>
            <p:cNvSpPr/>
            <p:nvPr/>
          </p:nvSpPr>
          <p:spPr>
            <a:xfrm>
              <a:off x="1308675" y="3075750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tar: 5 Points 58">
              <a:extLst>
                <a:ext uri="{FF2B5EF4-FFF2-40B4-BE49-F238E27FC236}">
                  <a16:creationId xmlns:a16="http://schemas.microsoft.com/office/drawing/2014/main" id="{281D3CA3-B101-E81C-056E-40FA098F5554}"/>
                </a:ext>
              </a:extLst>
            </p:cNvPr>
            <p:cNvSpPr/>
            <p:nvPr/>
          </p:nvSpPr>
          <p:spPr>
            <a:xfrm>
              <a:off x="2361318" y="3005996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6CF9FBBC-7290-1B2F-3673-4534292A8F91}"/>
                </a:ext>
              </a:extLst>
            </p:cNvPr>
            <p:cNvSpPr/>
            <p:nvPr/>
          </p:nvSpPr>
          <p:spPr>
            <a:xfrm>
              <a:off x="2013699" y="2867946"/>
              <a:ext cx="136245" cy="13624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tar: 5 Points 60">
              <a:extLst>
                <a:ext uri="{FF2B5EF4-FFF2-40B4-BE49-F238E27FC236}">
                  <a16:creationId xmlns:a16="http://schemas.microsoft.com/office/drawing/2014/main" id="{9FF7A4CC-38A3-533B-CF21-F69B197BF010}"/>
                </a:ext>
              </a:extLst>
            </p:cNvPr>
            <p:cNvSpPr/>
            <p:nvPr/>
          </p:nvSpPr>
          <p:spPr>
            <a:xfrm>
              <a:off x="2059420" y="329749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tar: 5 Points 61">
              <a:extLst>
                <a:ext uri="{FF2B5EF4-FFF2-40B4-BE49-F238E27FC236}">
                  <a16:creationId xmlns:a16="http://schemas.microsoft.com/office/drawing/2014/main" id="{0DEECE9A-FA0B-9E53-9EF2-D63B3F55CA83}"/>
                </a:ext>
              </a:extLst>
            </p:cNvPr>
            <p:cNvSpPr/>
            <p:nvPr/>
          </p:nvSpPr>
          <p:spPr>
            <a:xfrm>
              <a:off x="2216391" y="2497455"/>
              <a:ext cx="91440" cy="91440"/>
            </a:xfrm>
            <a:prstGeom prst="star5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35F9DB46-2206-662F-0C14-3A79BFBC3A45}"/>
                </a:ext>
              </a:extLst>
            </p:cNvPr>
            <p:cNvSpPr/>
            <p:nvPr/>
          </p:nvSpPr>
          <p:spPr>
            <a:xfrm>
              <a:off x="1497804" y="3380533"/>
              <a:ext cx="168007" cy="168007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50CE571F-05C5-F7DA-3DB1-3629541CF0E6}"/>
              </a:ext>
            </a:extLst>
          </p:cNvPr>
          <p:cNvSpPr/>
          <p:nvPr/>
        </p:nvSpPr>
        <p:spPr>
          <a:xfrm>
            <a:off x="4185416" y="3758657"/>
            <a:ext cx="2820081" cy="282008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318161A-DB4D-2A80-97A4-4495AB29A4E4}"/>
              </a:ext>
            </a:extLst>
          </p:cNvPr>
          <p:cNvSpPr/>
          <p:nvPr/>
        </p:nvSpPr>
        <p:spPr>
          <a:xfrm>
            <a:off x="4185416" y="3758657"/>
            <a:ext cx="705020" cy="8812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7304E8E-645A-CDC9-B179-19B2DADFDBBB}"/>
              </a:ext>
            </a:extLst>
          </p:cNvPr>
          <p:cNvGrpSpPr/>
          <p:nvPr/>
        </p:nvGrpSpPr>
        <p:grpSpPr>
          <a:xfrm>
            <a:off x="4185416" y="3758657"/>
            <a:ext cx="2820081" cy="881275"/>
            <a:chOff x="1382649" y="1285875"/>
            <a:chExt cx="3352800" cy="104775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10B754C-E40B-8B00-E30F-34783A3CE30A}"/>
                </a:ext>
              </a:extLst>
            </p:cNvPr>
            <p:cNvSpPr/>
            <p:nvPr/>
          </p:nvSpPr>
          <p:spPr>
            <a:xfrm>
              <a:off x="22208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2757089-05DB-D58E-E83B-063332AD5E0E}"/>
                </a:ext>
              </a:extLst>
            </p:cNvPr>
            <p:cNvSpPr/>
            <p:nvPr/>
          </p:nvSpPr>
          <p:spPr>
            <a:xfrm>
              <a:off x="24303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E0E0FEFC-596D-1A43-BD25-5E74FDEF1AEF}"/>
                </a:ext>
              </a:extLst>
            </p:cNvPr>
            <p:cNvSpPr/>
            <p:nvPr/>
          </p:nvSpPr>
          <p:spPr>
            <a:xfrm>
              <a:off x="26399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555AEF8-D6B6-27AA-F422-F7AB6B9CA146}"/>
                </a:ext>
              </a:extLst>
            </p:cNvPr>
            <p:cNvSpPr/>
            <p:nvPr/>
          </p:nvSpPr>
          <p:spPr>
            <a:xfrm>
              <a:off x="28494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A680AFF-4AB4-038E-18FD-D4ACF1A6F5CA}"/>
                </a:ext>
              </a:extLst>
            </p:cNvPr>
            <p:cNvSpPr/>
            <p:nvPr/>
          </p:nvSpPr>
          <p:spPr>
            <a:xfrm>
              <a:off x="30590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C9B0215-B9FE-CE12-61F4-595B8CB52DBE}"/>
                </a:ext>
              </a:extLst>
            </p:cNvPr>
            <p:cNvSpPr/>
            <p:nvPr/>
          </p:nvSpPr>
          <p:spPr>
            <a:xfrm>
              <a:off x="32685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A9B0D49-FBC0-6168-5C2B-EE8B732CF922}"/>
                </a:ext>
              </a:extLst>
            </p:cNvPr>
            <p:cNvSpPr/>
            <p:nvPr/>
          </p:nvSpPr>
          <p:spPr>
            <a:xfrm>
              <a:off x="34781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A303AF9-9A13-06FA-40D0-9EFFF53BB02A}"/>
                </a:ext>
              </a:extLst>
            </p:cNvPr>
            <p:cNvSpPr/>
            <p:nvPr/>
          </p:nvSpPr>
          <p:spPr>
            <a:xfrm>
              <a:off x="36876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908AAEB-20EA-AE3A-36C1-6C2BC5BA9236}"/>
                </a:ext>
              </a:extLst>
            </p:cNvPr>
            <p:cNvSpPr/>
            <p:nvPr/>
          </p:nvSpPr>
          <p:spPr>
            <a:xfrm>
              <a:off x="38972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0B2E894-1D1D-0206-C0F1-9768BD46870D}"/>
                </a:ext>
              </a:extLst>
            </p:cNvPr>
            <p:cNvSpPr/>
            <p:nvPr/>
          </p:nvSpPr>
          <p:spPr>
            <a:xfrm>
              <a:off x="41067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12688C9-9CB2-29D2-CD83-6EA8B943F000}"/>
                </a:ext>
              </a:extLst>
            </p:cNvPr>
            <p:cNvSpPr/>
            <p:nvPr/>
          </p:nvSpPr>
          <p:spPr>
            <a:xfrm>
              <a:off x="43163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78C2602-CFC1-E0E7-F651-CA7FC66E79A3}"/>
                </a:ext>
              </a:extLst>
            </p:cNvPr>
            <p:cNvSpPr/>
            <p:nvPr/>
          </p:nvSpPr>
          <p:spPr>
            <a:xfrm>
              <a:off x="45258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27F9277-94D8-A3B4-E771-2A2F8E9EC1A2}"/>
                </a:ext>
              </a:extLst>
            </p:cNvPr>
            <p:cNvSpPr/>
            <p:nvPr/>
          </p:nvSpPr>
          <p:spPr>
            <a:xfrm>
              <a:off x="22208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E647622-0C3D-327D-D717-84BE4034384B}"/>
                </a:ext>
              </a:extLst>
            </p:cNvPr>
            <p:cNvSpPr/>
            <p:nvPr/>
          </p:nvSpPr>
          <p:spPr>
            <a:xfrm>
              <a:off x="24303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C679D05-442B-58D8-09F1-E1329DA40270}"/>
                </a:ext>
              </a:extLst>
            </p:cNvPr>
            <p:cNvSpPr/>
            <p:nvPr/>
          </p:nvSpPr>
          <p:spPr>
            <a:xfrm>
              <a:off x="26399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AA58DAF-E951-71C8-DAD0-653ACBE3582E}"/>
                </a:ext>
              </a:extLst>
            </p:cNvPr>
            <p:cNvSpPr/>
            <p:nvPr/>
          </p:nvSpPr>
          <p:spPr>
            <a:xfrm>
              <a:off x="28494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B0377A5-566E-D2A4-CFCC-90E97B24B7BA}"/>
                </a:ext>
              </a:extLst>
            </p:cNvPr>
            <p:cNvSpPr/>
            <p:nvPr/>
          </p:nvSpPr>
          <p:spPr>
            <a:xfrm>
              <a:off x="30590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3D559BC-7606-73C9-B38C-839C0200441A}"/>
                </a:ext>
              </a:extLst>
            </p:cNvPr>
            <p:cNvSpPr/>
            <p:nvPr/>
          </p:nvSpPr>
          <p:spPr>
            <a:xfrm>
              <a:off x="32685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F6A00F6-FCB0-FC5F-F3C1-D69E460B8C68}"/>
                </a:ext>
              </a:extLst>
            </p:cNvPr>
            <p:cNvSpPr/>
            <p:nvPr/>
          </p:nvSpPr>
          <p:spPr>
            <a:xfrm>
              <a:off x="34781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A69C349-8350-0F97-90E1-6A58D978F43D}"/>
                </a:ext>
              </a:extLst>
            </p:cNvPr>
            <p:cNvSpPr/>
            <p:nvPr/>
          </p:nvSpPr>
          <p:spPr>
            <a:xfrm>
              <a:off x="36876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CA86D99-5DF7-ACB5-6A1C-4F8311958956}"/>
                </a:ext>
              </a:extLst>
            </p:cNvPr>
            <p:cNvSpPr/>
            <p:nvPr/>
          </p:nvSpPr>
          <p:spPr>
            <a:xfrm>
              <a:off x="38972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F4E6AA2-72F4-BD34-8C84-02672A7688C8}"/>
                </a:ext>
              </a:extLst>
            </p:cNvPr>
            <p:cNvSpPr/>
            <p:nvPr/>
          </p:nvSpPr>
          <p:spPr>
            <a:xfrm>
              <a:off x="41067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AFB40CD-0592-3187-7DA1-441150923211}"/>
                </a:ext>
              </a:extLst>
            </p:cNvPr>
            <p:cNvSpPr/>
            <p:nvPr/>
          </p:nvSpPr>
          <p:spPr>
            <a:xfrm>
              <a:off x="43163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C593771-0BC9-DF98-23A3-01568F0323A1}"/>
                </a:ext>
              </a:extLst>
            </p:cNvPr>
            <p:cNvSpPr/>
            <p:nvPr/>
          </p:nvSpPr>
          <p:spPr>
            <a:xfrm>
              <a:off x="45258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64FEF950-FCBA-F3DC-A7B4-CBCA2F826FC6}"/>
                </a:ext>
              </a:extLst>
            </p:cNvPr>
            <p:cNvSpPr/>
            <p:nvPr/>
          </p:nvSpPr>
          <p:spPr>
            <a:xfrm>
              <a:off x="22208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B75296B-E94F-A5D4-A227-8B8EC40CEC1F}"/>
                </a:ext>
              </a:extLst>
            </p:cNvPr>
            <p:cNvSpPr/>
            <p:nvPr/>
          </p:nvSpPr>
          <p:spPr>
            <a:xfrm>
              <a:off x="24303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CFF8F831-9D5A-D778-6111-625E8B1B621D}"/>
                </a:ext>
              </a:extLst>
            </p:cNvPr>
            <p:cNvSpPr/>
            <p:nvPr/>
          </p:nvSpPr>
          <p:spPr>
            <a:xfrm>
              <a:off x="26399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5545C94-D47A-7C8E-40DA-FC6455E34ECF}"/>
                </a:ext>
              </a:extLst>
            </p:cNvPr>
            <p:cNvSpPr/>
            <p:nvPr/>
          </p:nvSpPr>
          <p:spPr>
            <a:xfrm>
              <a:off x="28494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97D8422-8550-92D7-81A7-9D415BEB4B49}"/>
                </a:ext>
              </a:extLst>
            </p:cNvPr>
            <p:cNvSpPr/>
            <p:nvPr/>
          </p:nvSpPr>
          <p:spPr>
            <a:xfrm>
              <a:off x="30590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E1B25D1-6881-7263-C4AC-B6F786CA4E52}"/>
                </a:ext>
              </a:extLst>
            </p:cNvPr>
            <p:cNvSpPr/>
            <p:nvPr/>
          </p:nvSpPr>
          <p:spPr>
            <a:xfrm>
              <a:off x="32685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EEFB48C-3A3D-3B13-0DD9-C9528DE25FC8}"/>
                </a:ext>
              </a:extLst>
            </p:cNvPr>
            <p:cNvSpPr/>
            <p:nvPr/>
          </p:nvSpPr>
          <p:spPr>
            <a:xfrm>
              <a:off x="34781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D4A8B25-8143-2747-B827-792EE3ED713B}"/>
                </a:ext>
              </a:extLst>
            </p:cNvPr>
            <p:cNvSpPr/>
            <p:nvPr/>
          </p:nvSpPr>
          <p:spPr>
            <a:xfrm>
              <a:off x="36876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85B8C7D-2197-6765-7B63-6D99FFB233FE}"/>
                </a:ext>
              </a:extLst>
            </p:cNvPr>
            <p:cNvSpPr/>
            <p:nvPr/>
          </p:nvSpPr>
          <p:spPr>
            <a:xfrm>
              <a:off x="38972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1A7C3B1-A00C-F345-9400-14A0B62E6C23}"/>
                </a:ext>
              </a:extLst>
            </p:cNvPr>
            <p:cNvSpPr/>
            <p:nvPr/>
          </p:nvSpPr>
          <p:spPr>
            <a:xfrm>
              <a:off x="41067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295EE23-B6BF-2F2A-653C-FD9BFC126831}"/>
                </a:ext>
              </a:extLst>
            </p:cNvPr>
            <p:cNvSpPr/>
            <p:nvPr/>
          </p:nvSpPr>
          <p:spPr>
            <a:xfrm>
              <a:off x="43163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CF1B1DB-91D3-CE57-CC3A-678DC2285CF1}"/>
                </a:ext>
              </a:extLst>
            </p:cNvPr>
            <p:cNvSpPr/>
            <p:nvPr/>
          </p:nvSpPr>
          <p:spPr>
            <a:xfrm>
              <a:off x="45258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6A8DE89-833C-131F-CF1F-ACFEA5582D9F}"/>
                </a:ext>
              </a:extLst>
            </p:cNvPr>
            <p:cNvSpPr/>
            <p:nvPr/>
          </p:nvSpPr>
          <p:spPr>
            <a:xfrm>
              <a:off x="22208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8D549BA1-D41B-B694-312B-7CBD93443D56}"/>
                </a:ext>
              </a:extLst>
            </p:cNvPr>
            <p:cNvSpPr/>
            <p:nvPr/>
          </p:nvSpPr>
          <p:spPr>
            <a:xfrm>
              <a:off x="24303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23659DD0-FEDA-53C4-8A60-442F59DE4A02}"/>
                </a:ext>
              </a:extLst>
            </p:cNvPr>
            <p:cNvSpPr/>
            <p:nvPr/>
          </p:nvSpPr>
          <p:spPr>
            <a:xfrm>
              <a:off x="26399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CD9A988-7A1F-9E0D-DF69-C1FB0273933A}"/>
                </a:ext>
              </a:extLst>
            </p:cNvPr>
            <p:cNvSpPr/>
            <p:nvPr/>
          </p:nvSpPr>
          <p:spPr>
            <a:xfrm>
              <a:off x="28494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EFD198E-DEAC-D79D-AEDA-111A55174264}"/>
                </a:ext>
              </a:extLst>
            </p:cNvPr>
            <p:cNvSpPr/>
            <p:nvPr/>
          </p:nvSpPr>
          <p:spPr>
            <a:xfrm>
              <a:off x="30590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4C21B2A-3D61-BA0F-4840-E018EC515BF6}"/>
                </a:ext>
              </a:extLst>
            </p:cNvPr>
            <p:cNvSpPr/>
            <p:nvPr/>
          </p:nvSpPr>
          <p:spPr>
            <a:xfrm>
              <a:off x="32685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A721229E-E8BA-61D9-43BB-BF3CAB386FD6}"/>
                </a:ext>
              </a:extLst>
            </p:cNvPr>
            <p:cNvSpPr/>
            <p:nvPr/>
          </p:nvSpPr>
          <p:spPr>
            <a:xfrm>
              <a:off x="34781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D9DD089-91D7-2863-CAFD-6028992471D2}"/>
                </a:ext>
              </a:extLst>
            </p:cNvPr>
            <p:cNvSpPr/>
            <p:nvPr/>
          </p:nvSpPr>
          <p:spPr>
            <a:xfrm>
              <a:off x="36876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20BEF15-BB9C-51F2-ED0D-0733DC31202C}"/>
                </a:ext>
              </a:extLst>
            </p:cNvPr>
            <p:cNvSpPr/>
            <p:nvPr/>
          </p:nvSpPr>
          <p:spPr>
            <a:xfrm>
              <a:off x="38972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7D8D1DD-0C7B-FA2C-4BC1-04B45D2AF7C6}"/>
                </a:ext>
              </a:extLst>
            </p:cNvPr>
            <p:cNvSpPr/>
            <p:nvPr/>
          </p:nvSpPr>
          <p:spPr>
            <a:xfrm>
              <a:off x="41067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07FACF1-241F-F349-E7CB-631979125AE7}"/>
                </a:ext>
              </a:extLst>
            </p:cNvPr>
            <p:cNvSpPr/>
            <p:nvPr/>
          </p:nvSpPr>
          <p:spPr>
            <a:xfrm>
              <a:off x="431634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34CF228-47E4-172E-E8A1-C0462AE4D37C}"/>
                </a:ext>
              </a:extLst>
            </p:cNvPr>
            <p:cNvSpPr/>
            <p:nvPr/>
          </p:nvSpPr>
          <p:spPr>
            <a:xfrm>
              <a:off x="45258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9C41C8DB-949C-C2C8-4AA7-BD4FCCE0D6D4}"/>
                </a:ext>
              </a:extLst>
            </p:cNvPr>
            <p:cNvSpPr/>
            <p:nvPr/>
          </p:nvSpPr>
          <p:spPr>
            <a:xfrm>
              <a:off x="22208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1FE042F-3845-F00F-2124-1F446DFFDC47}"/>
                </a:ext>
              </a:extLst>
            </p:cNvPr>
            <p:cNvSpPr/>
            <p:nvPr/>
          </p:nvSpPr>
          <p:spPr>
            <a:xfrm>
              <a:off x="24303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EB6CC3A0-330C-7D23-9BE6-059054A6B2DE}"/>
                </a:ext>
              </a:extLst>
            </p:cNvPr>
            <p:cNvSpPr/>
            <p:nvPr/>
          </p:nvSpPr>
          <p:spPr>
            <a:xfrm>
              <a:off x="26399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A0EB6DD-E7B0-56AE-43A5-178D9409FC73}"/>
                </a:ext>
              </a:extLst>
            </p:cNvPr>
            <p:cNvSpPr/>
            <p:nvPr/>
          </p:nvSpPr>
          <p:spPr>
            <a:xfrm>
              <a:off x="28494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37AB1309-F9F6-A9F2-9E19-A82CA8FB05C0}"/>
                </a:ext>
              </a:extLst>
            </p:cNvPr>
            <p:cNvSpPr/>
            <p:nvPr/>
          </p:nvSpPr>
          <p:spPr>
            <a:xfrm>
              <a:off x="30590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355D4DEF-80CB-58E3-AEBC-9FEF051E500A}"/>
                </a:ext>
              </a:extLst>
            </p:cNvPr>
            <p:cNvSpPr/>
            <p:nvPr/>
          </p:nvSpPr>
          <p:spPr>
            <a:xfrm>
              <a:off x="32685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9B8B7AA7-5296-62B8-D1D3-9696BF30B91A}"/>
                </a:ext>
              </a:extLst>
            </p:cNvPr>
            <p:cNvSpPr/>
            <p:nvPr/>
          </p:nvSpPr>
          <p:spPr>
            <a:xfrm>
              <a:off x="34781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3F91D9A-12D4-95F5-B965-08CC438D2E1D}"/>
                </a:ext>
              </a:extLst>
            </p:cNvPr>
            <p:cNvSpPr/>
            <p:nvPr/>
          </p:nvSpPr>
          <p:spPr>
            <a:xfrm>
              <a:off x="36876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5D02F97E-E33E-5EB8-3C7D-048E3B3C253E}"/>
                </a:ext>
              </a:extLst>
            </p:cNvPr>
            <p:cNvSpPr/>
            <p:nvPr/>
          </p:nvSpPr>
          <p:spPr>
            <a:xfrm>
              <a:off x="38972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E9F5EFC-BF20-8340-1B1F-1ED6F9A4BCD8}"/>
                </a:ext>
              </a:extLst>
            </p:cNvPr>
            <p:cNvSpPr/>
            <p:nvPr/>
          </p:nvSpPr>
          <p:spPr>
            <a:xfrm>
              <a:off x="41067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8327893-2EB6-9092-407F-5BD63C7C45AA}"/>
                </a:ext>
              </a:extLst>
            </p:cNvPr>
            <p:cNvSpPr/>
            <p:nvPr/>
          </p:nvSpPr>
          <p:spPr>
            <a:xfrm>
              <a:off x="431634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D5A2DD21-BA27-E0A5-DA52-A11024CDCFBF}"/>
                </a:ext>
              </a:extLst>
            </p:cNvPr>
            <p:cNvSpPr/>
            <p:nvPr/>
          </p:nvSpPr>
          <p:spPr>
            <a:xfrm>
              <a:off x="4525899" y="21240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8385655-D864-97E8-C6E6-99CF52BA8965}"/>
                </a:ext>
              </a:extLst>
            </p:cNvPr>
            <p:cNvSpPr/>
            <p:nvPr/>
          </p:nvSpPr>
          <p:spPr>
            <a:xfrm>
              <a:off x="13826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83B96E7-AC63-8790-F6B8-60C181DBDFAD}"/>
                </a:ext>
              </a:extLst>
            </p:cNvPr>
            <p:cNvSpPr/>
            <p:nvPr/>
          </p:nvSpPr>
          <p:spPr>
            <a:xfrm>
              <a:off x="15921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601E73E-DE8F-948E-F75F-80357C0FA920}"/>
                </a:ext>
              </a:extLst>
            </p:cNvPr>
            <p:cNvSpPr/>
            <p:nvPr/>
          </p:nvSpPr>
          <p:spPr>
            <a:xfrm>
              <a:off x="180174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556DF00-9BA0-569C-6066-B83DD26A358C}"/>
                </a:ext>
              </a:extLst>
            </p:cNvPr>
            <p:cNvSpPr/>
            <p:nvPr/>
          </p:nvSpPr>
          <p:spPr>
            <a:xfrm>
              <a:off x="2011299" y="12858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630D693-EB96-3A94-A2EC-D7B6F3138509}"/>
                </a:ext>
              </a:extLst>
            </p:cNvPr>
            <p:cNvSpPr/>
            <p:nvPr/>
          </p:nvSpPr>
          <p:spPr>
            <a:xfrm>
              <a:off x="15921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811DBBB0-0C72-B228-29FD-710222CC6C98}"/>
                </a:ext>
              </a:extLst>
            </p:cNvPr>
            <p:cNvSpPr/>
            <p:nvPr/>
          </p:nvSpPr>
          <p:spPr>
            <a:xfrm>
              <a:off x="180174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3B115130-1D1B-D292-28BB-EBA22CAB5C1B}"/>
                </a:ext>
              </a:extLst>
            </p:cNvPr>
            <p:cNvSpPr/>
            <p:nvPr/>
          </p:nvSpPr>
          <p:spPr>
            <a:xfrm>
              <a:off x="2011299" y="14954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7A88709-82DE-DCF6-EF80-97EC0084823A}"/>
                </a:ext>
              </a:extLst>
            </p:cNvPr>
            <p:cNvSpPr/>
            <p:nvPr/>
          </p:nvSpPr>
          <p:spPr>
            <a:xfrm>
              <a:off x="180174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ACB5EEED-E76A-DBEF-E232-5AFB877EBA77}"/>
                </a:ext>
              </a:extLst>
            </p:cNvPr>
            <p:cNvSpPr/>
            <p:nvPr/>
          </p:nvSpPr>
          <p:spPr>
            <a:xfrm>
              <a:off x="2011299" y="170497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7246A1-890C-5187-4E7A-AFF878A57C46}"/>
                </a:ext>
              </a:extLst>
            </p:cNvPr>
            <p:cNvSpPr/>
            <p:nvPr/>
          </p:nvSpPr>
          <p:spPr>
            <a:xfrm>
              <a:off x="2011299" y="1914525"/>
              <a:ext cx="209550" cy="209550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E4CA3B8-40FF-6ABD-22B0-18F7884C1931}"/>
              </a:ext>
            </a:extLst>
          </p:cNvPr>
          <p:cNvGrpSpPr/>
          <p:nvPr/>
        </p:nvGrpSpPr>
        <p:grpSpPr>
          <a:xfrm>
            <a:off x="5066691" y="4639932"/>
            <a:ext cx="1938806" cy="1938806"/>
            <a:chOff x="2430399" y="2333625"/>
            <a:chExt cx="2305050" cy="2305050"/>
          </a:xfrm>
          <a:solidFill>
            <a:srgbClr val="FFCCFF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842B4A5-8DBD-0BAC-D9B4-A8B38A1B74CA}"/>
                </a:ext>
              </a:extLst>
            </p:cNvPr>
            <p:cNvSpPr/>
            <p:nvPr/>
          </p:nvSpPr>
          <p:spPr>
            <a:xfrm>
              <a:off x="24303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9044F0-8F9B-13A4-C821-7A09E1FF9F27}"/>
                </a:ext>
              </a:extLst>
            </p:cNvPr>
            <p:cNvSpPr/>
            <p:nvPr/>
          </p:nvSpPr>
          <p:spPr>
            <a:xfrm>
              <a:off x="263994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3884AF3-E907-FFC6-E2F4-26193923071F}"/>
                </a:ext>
              </a:extLst>
            </p:cNvPr>
            <p:cNvSpPr/>
            <p:nvPr/>
          </p:nvSpPr>
          <p:spPr>
            <a:xfrm>
              <a:off x="28494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318E7D9-72A1-5F49-365D-EC72F56DD87A}"/>
                </a:ext>
              </a:extLst>
            </p:cNvPr>
            <p:cNvSpPr/>
            <p:nvPr/>
          </p:nvSpPr>
          <p:spPr>
            <a:xfrm>
              <a:off x="305904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5BD8B6B-3ADD-DC31-857D-B923350EFE08}"/>
                </a:ext>
              </a:extLst>
            </p:cNvPr>
            <p:cNvSpPr/>
            <p:nvPr/>
          </p:nvSpPr>
          <p:spPr>
            <a:xfrm>
              <a:off x="32685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96ED05-0AF1-FAF6-0307-1A97089BE656}"/>
                </a:ext>
              </a:extLst>
            </p:cNvPr>
            <p:cNvSpPr/>
            <p:nvPr/>
          </p:nvSpPr>
          <p:spPr>
            <a:xfrm>
              <a:off x="347814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C940D4-B288-80E0-28C1-410C1DEFE208}"/>
                </a:ext>
              </a:extLst>
            </p:cNvPr>
            <p:cNvSpPr/>
            <p:nvPr/>
          </p:nvSpPr>
          <p:spPr>
            <a:xfrm>
              <a:off x="36876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34ABF40-1DD7-FF7A-47AA-D44B67309C1B}"/>
                </a:ext>
              </a:extLst>
            </p:cNvPr>
            <p:cNvSpPr/>
            <p:nvPr/>
          </p:nvSpPr>
          <p:spPr>
            <a:xfrm>
              <a:off x="389724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AC7183C-8AB8-A78C-BB09-3EC147862258}"/>
                </a:ext>
              </a:extLst>
            </p:cNvPr>
            <p:cNvSpPr/>
            <p:nvPr/>
          </p:nvSpPr>
          <p:spPr>
            <a:xfrm>
              <a:off x="41067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1B4A464-2BF0-5FA9-2809-3F1395FCE4C7}"/>
                </a:ext>
              </a:extLst>
            </p:cNvPr>
            <p:cNvSpPr/>
            <p:nvPr/>
          </p:nvSpPr>
          <p:spPr>
            <a:xfrm>
              <a:off x="431634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005FF98-1ABD-3BBC-34EC-25D09296AFAF}"/>
                </a:ext>
              </a:extLst>
            </p:cNvPr>
            <p:cNvSpPr/>
            <p:nvPr/>
          </p:nvSpPr>
          <p:spPr>
            <a:xfrm>
              <a:off x="4525899" y="23336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2343ABF-6817-F55F-B877-F35451D98A12}"/>
                </a:ext>
              </a:extLst>
            </p:cNvPr>
            <p:cNvSpPr/>
            <p:nvPr/>
          </p:nvSpPr>
          <p:spPr>
            <a:xfrm>
              <a:off x="263994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663B0ED-359D-C62C-F6A9-4FB516E31490}"/>
                </a:ext>
              </a:extLst>
            </p:cNvPr>
            <p:cNvSpPr/>
            <p:nvPr/>
          </p:nvSpPr>
          <p:spPr>
            <a:xfrm>
              <a:off x="284949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59DE8EE-200D-2152-099D-4087F666F073}"/>
                </a:ext>
              </a:extLst>
            </p:cNvPr>
            <p:cNvSpPr/>
            <p:nvPr/>
          </p:nvSpPr>
          <p:spPr>
            <a:xfrm>
              <a:off x="305904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C291546-66AD-AA4D-405A-70E38C36915F}"/>
                </a:ext>
              </a:extLst>
            </p:cNvPr>
            <p:cNvSpPr/>
            <p:nvPr/>
          </p:nvSpPr>
          <p:spPr>
            <a:xfrm>
              <a:off x="326859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D4579B5-6611-4A47-86EF-98FA36D050A1}"/>
                </a:ext>
              </a:extLst>
            </p:cNvPr>
            <p:cNvSpPr/>
            <p:nvPr/>
          </p:nvSpPr>
          <p:spPr>
            <a:xfrm>
              <a:off x="347814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C205612-AE3E-04E7-4617-30436E785A2D}"/>
                </a:ext>
              </a:extLst>
            </p:cNvPr>
            <p:cNvSpPr/>
            <p:nvPr/>
          </p:nvSpPr>
          <p:spPr>
            <a:xfrm>
              <a:off x="368769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54BC339-A191-EFB0-0BA2-1043D890A799}"/>
                </a:ext>
              </a:extLst>
            </p:cNvPr>
            <p:cNvSpPr/>
            <p:nvPr/>
          </p:nvSpPr>
          <p:spPr>
            <a:xfrm>
              <a:off x="389724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CAA89F3-5D9B-F818-F08F-1515B46CEA5E}"/>
                </a:ext>
              </a:extLst>
            </p:cNvPr>
            <p:cNvSpPr/>
            <p:nvPr/>
          </p:nvSpPr>
          <p:spPr>
            <a:xfrm>
              <a:off x="410679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FF4FD7A-8DB8-9228-43B1-ADDCB3CCEFF7}"/>
                </a:ext>
              </a:extLst>
            </p:cNvPr>
            <p:cNvSpPr/>
            <p:nvPr/>
          </p:nvSpPr>
          <p:spPr>
            <a:xfrm>
              <a:off x="431634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F8AA89E-A7FF-648D-2D05-9D3598B619C9}"/>
                </a:ext>
              </a:extLst>
            </p:cNvPr>
            <p:cNvSpPr/>
            <p:nvPr/>
          </p:nvSpPr>
          <p:spPr>
            <a:xfrm>
              <a:off x="4525899" y="25431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04104FB-A4D4-E919-8409-362AF5488438}"/>
                </a:ext>
              </a:extLst>
            </p:cNvPr>
            <p:cNvSpPr/>
            <p:nvPr/>
          </p:nvSpPr>
          <p:spPr>
            <a:xfrm>
              <a:off x="284949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4883D35-FA6D-4D31-8435-C42809D75C78}"/>
                </a:ext>
              </a:extLst>
            </p:cNvPr>
            <p:cNvSpPr/>
            <p:nvPr/>
          </p:nvSpPr>
          <p:spPr>
            <a:xfrm>
              <a:off x="305904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15EE321-8719-A1A2-AF87-986A0EC1EA7B}"/>
                </a:ext>
              </a:extLst>
            </p:cNvPr>
            <p:cNvSpPr/>
            <p:nvPr/>
          </p:nvSpPr>
          <p:spPr>
            <a:xfrm>
              <a:off x="326859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8F01463-9597-08BA-44D3-69215350CC6F}"/>
                </a:ext>
              </a:extLst>
            </p:cNvPr>
            <p:cNvSpPr/>
            <p:nvPr/>
          </p:nvSpPr>
          <p:spPr>
            <a:xfrm>
              <a:off x="347814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822716A-8767-65AB-5781-AA120ED1820D}"/>
                </a:ext>
              </a:extLst>
            </p:cNvPr>
            <p:cNvSpPr/>
            <p:nvPr/>
          </p:nvSpPr>
          <p:spPr>
            <a:xfrm>
              <a:off x="368769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EADFD08-75BC-922C-7A97-09463563B4D8}"/>
                </a:ext>
              </a:extLst>
            </p:cNvPr>
            <p:cNvSpPr/>
            <p:nvPr/>
          </p:nvSpPr>
          <p:spPr>
            <a:xfrm>
              <a:off x="389724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E73B97A-D2F2-D7EE-F076-D28A1FC83BDE}"/>
                </a:ext>
              </a:extLst>
            </p:cNvPr>
            <p:cNvSpPr/>
            <p:nvPr/>
          </p:nvSpPr>
          <p:spPr>
            <a:xfrm>
              <a:off x="410679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590FA8B-C367-1E15-2F74-285AB48F92B3}"/>
                </a:ext>
              </a:extLst>
            </p:cNvPr>
            <p:cNvSpPr/>
            <p:nvPr/>
          </p:nvSpPr>
          <p:spPr>
            <a:xfrm>
              <a:off x="431634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3C173D0-BBEF-9854-52D0-56BB96C0E868}"/>
                </a:ext>
              </a:extLst>
            </p:cNvPr>
            <p:cNvSpPr/>
            <p:nvPr/>
          </p:nvSpPr>
          <p:spPr>
            <a:xfrm>
              <a:off x="4525899" y="27527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48C20-E12E-FB65-AC95-6919190AF558}"/>
                </a:ext>
              </a:extLst>
            </p:cNvPr>
            <p:cNvSpPr/>
            <p:nvPr/>
          </p:nvSpPr>
          <p:spPr>
            <a:xfrm>
              <a:off x="305904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4C8EC42-3D4B-CB0C-8523-9CB938590921}"/>
                </a:ext>
              </a:extLst>
            </p:cNvPr>
            <p:cNvSpPr/>
            <p:nvPr/>
          </p:nvSpPr>
          <p:spPr>
            <a:xfrm>
              <a:off x="326859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75C5A0D-B121-B93B-7D74-7F0D52964D3E}"/>
                </a:ext>
              </a:extLst>
            </p:cNvPr>
            <p:cNvSpPr/>
            <p:nvPr/>
          </p:nvSpPr>
          <p:spPr>
            <a:xfrm>
              <a:off x="347814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EFE443E-7505-FF1B-B9E8-08EFC9CF8D28}"/>
                </a:ext>
              </a:extLst>
            </p:cNvPr>
            <p:cNvSpPr/>
            <p:nvPr/>
          </p:nvSpPr>
          <p:spPr>
            <a:xfrm>
              <a:off x="368769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A3FA8B4-FAC5-7455-0E29-F95FA703EEDB}"/>
                </a:ext>
              </a:extLst>
            </p:cNvPr>
            <p:cNvSpPr/>
            <p:nvPr/>
          </p:nvSpPr>
          <p:spPr>
            <a:xfrm>
              <a:off x="389724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902AA18-C7C1-42E5-DE7E-CB012BA37530}"/>
                </a:ext>
              </a:extLst>
            </p:cNvPr>
            <p:cNvSpPr/>
            <p:nvPr/>
          </p:nvSpPr>
          <p:spPr>
            <a:xfrm>
              <a:off x="410679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DB2D3E9-D91B-865A-9FB7-E83F24A076DB}"/>
                </a:ext>
              </a:extLst>
            </p:cNvPr>
            <p:cNvSpPr/>
            <p:nvPr/>
          </p:nvSpPr>
          <p:spPr>
            <a:xfrm>
              <a:off x="431634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011830D-5F95-8551-D2FB-197C799CC801}"/>
                </a:ext>
              </a:extLst>
            </p:cNvPr>
            <p:cNvSpPr/>
            <p:nvPr/>
          </p:nvSpPr>
          <p:spPr>
            <a:xfrm>
              <a:off x="4525899" y="29622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69FE9E7-8D7C-D256-06C6-F60B06E079CB}"/>
                </a:ext>
              </a:extLst>
            </p:cNvPr>
            <p:cNvSpPr/>
            <p:nvPr/>
          </p:nvSpPr>
          <p:spPr>
            <a:xfrm>
              <a:off x="326859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8A15C9D-6532-EE8F-FA0D-E65C78EE8097}"/>
                </a:ext>
              </a:extLst>
            </p:cNvPr>
            <p:cNvSpPr/>
            <p:nvPr/>
          </p:nvSpPr>
          <p:spPr>
            <a:xfrm>
              <a:off x="347814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562AD45-C3E8-A9CA-F2CC-9754B944D321}"/>
                </a:ext>
              </a:extLst>
            </p:cNvPr>
            <p:cNvSpPr/>
            <p:nvPr/>
          </p:nvSpPr>
          <p:spPr>
            <a:xfrm>
              <a:off x="368769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464D6BC-51EE-12FE-29ED-3A8DBD82FD05}"/>
                </a:ext>
              </a:extLst>
            </p:cNvPr>
            <p:cNvSpPr/>
            <p:nvPr/>
          </p:nvSpPr>
          <p:spPr>
            <a:xfrm>
              <a:off x="389724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29D8A25-6033-6B92-FBEF-CAEAE2D6E0AE}"/>
                </a:ext>
              </a:extLst>
            </p:cNvPr>
            <p:cNvSpPr/>
            <p:nvPr/>
          </p:nvSpPr>
          <p:spPr>
            <a:xfrm>
              <a:off x="410679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0528488-EF23-A5C6-7B30-E506C58B4184}"/>
                </a:ext>
              </a:extLst>
            </p:cNvPr>
            <p:cNvSpPr/>
            <p:nvPr/>
          </p:nvSpPr>
          <p:spPr>
            <a:xfrm>
              <a:off x="431634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947F06B-496E-6DD6-8CA8-DF7730965BDA}"/>
                </a:ext>
              </a:extLst>
            </p:cNvPr>
            <p:cNvSpPr/>
            <p:nvPr/>
          </p:nvSpPr>
          <p:spPr>
            <a:xfrm>
              <a:off x="4525899" y="31718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357E8B2-5B2B-40E4-5DFD-768EE5C5BB05}"/>
                </a:ext>
              </a:extLst>
            </p:cNvPr>
            <p:cNvSpPr/>
            <p:nvPr/>
          </p:nvSpPr>
          <p:spPr>
            <a:xfrm>
              <a:off x="347814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ADD2AAC-15F7-BDDE-386A-2ADB1DB17852}"/>
                </a:ext>
              </a:extLst>
            </p:cNvPr>
            <p:cNvSpPr/>
            <p:nvPr/>
          </p:nvSpPr>
          <p:spPr>
            <a:xfrm>
              <a:off x="368769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D81A254-4028-C5ED-D28F-FF15946BBB17}"/>
                </a:ext>
              </a:extLst>
            </p:cNvPr>
            <p:cNvSpPr/>
            <p:nvPr/>
          </p:nvSpPr>
          <p:spPr>
            <a:xfrm>
              <a:off x="389724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E1809BE-7617-5C9D-E3E3-86E92BB4FF46}"/>
                </a:ext>
              </a:extLst>
            </p:cNvPr>
            <p:cNvSpPr/>
            <p:nvPr/>
          </p:nvSpPr>
          <p:spPr>
            <a:xfrm>
              <a:off x="410679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57FDE61-F08C-81D9-D114-448B229520CF}"/>
                </a:ext>
              </a:extLst>
            </p:cNvPr>
            <p:cNvSpPr/>
            <p:nvPr/>
          </p:nvSpPr>
          <p:spPr>
            <a:xfrm>
              <a:off x="431634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1DD8C76-20EE-48F8-D16F-144AC94527C0}"/>
                </a:ext>
              </a:extLst>
            </p:cNvPr>
            <p:cNvSpPr/>
            <p:nvPr/>
          </p:nvSpPr>
          <p:spPr>
            <a:xfrm>
              <a:off x="4525899" y="33813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B3B6096-4579-2578-06BD-D8F5A1A37DE5}"/>
                </a:ext>
              </a:extLst>
            </p:cNvPr>
            <p:cNvSpPr/>
            <p:nvPr/>
          </p:nvSpPr>
          <p:spPr>
            <a:xfrm>
              <a:off x="3687699" y="35909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4F84FB-8B3D-2758-9812-337BA8FE323D}"/>
                </a:ext>
              </a:extLst>
            </p:cNvPr>
            <p:cNvSpPr/>
            <p:nvPr/>
          </p:nvSpPr>
          <p:spPr>
            <a:xfrm>
              <a:off x="3897249" y="35909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EA73BEF-624A-3BFE-FFE7-82BF0A17F35C}"/>
                </a:ext>
              </a:extLst>
            </p:cNvPr>
            <p:cNvSpPr/>
            <p:nvPr/>
          </p:nvSpPr>
          <p:spPr>
            <a:xfrm>
              <a:off x="4106799" y="35909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10741C5-A140-118A-EA3B-0E200A20B46C}"/>
                </a:ext>
              </a:extLst>
            </p:cNvPr>
            <p:cNvSpPr/>
            <p:nvPr/>
          </p:nvSpPr>
          <p:spPr>
            <a:xfrm>
              <a:off x="4316349" y="35909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2EF3FD1-7D1A-8DE3-D5F5-CF8A9A1B3327}"/>
                </a:ext>
              </a:extLst>
            </p:cNvPr>
            <p:cNvSpPr/>
            <p:nvPr/>
          </p:nvSpPr>
          <p:spPr>
            <a:xfrm>
              <a:off x="4525899" y="35909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22E8755-A0B7-72AB-0CE6-36498B0AC7F6}"/>
                </a:ext>
              </a:extLst>
            </p:cNvPr>
            <p:cNvSpPr/>
            <p:nvPr/>
          </p:nvSpPr>
          <p:spPr>
            <a:xfrm>
              <a:off x="3897249" y="38004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F7380D0-CFFB-53E8-C55D-A58F781F3E8B}"/>
                </a:ext>
              </a:extLst>
            </p:cNvPr>
            <p:cNvSpPr/>
            <p:nvPr/>
          </p:nvSpPr>
          <p:spPr>
            <a:xfrm>
              <a:off x="4106799" y="38004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C812B6F-3AAB-3078-8A82-471433C4DD01}"/>
                </a:ext>
              </a:extLst>
            </p:cNvPr>
            <p:cNvSpPr/>
            <p:nvPr/>
          </p:nvSpPr>
          <p:spPr>
            <a:xfrm>
              <a:off x="4316349" y="38004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BF31670-6637-05EE-22AE-F326DB17C30C}"/>
                </a:ext>
              </a:extLst>
            </p:cNvPr>
            <p:cNvSpPr/>
            <p:nvPr/>
          </p:nvSpPr>
          <p:spPr>
            <a:xfrm>
              <a:off x="4525899" y="38004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541FF79-76B3-4983-AF57-E73E55AB9D46}"/>
                </a:ext>
              </a:extLst>
            </p:cNvPr>
            <p:cNvSpPr/>
            <p:nvPr/>
          </p:nvSpPr>
          <p:spPr>
            <a:xfrm>
              <a:off x="4106799" y="40100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6FCA983-07EA-DFAA-8955-2583FCD51486}"/>
                </a:ext>
              </a:extLst>
            </p:cNvPr>
            <p:cNvSpPr/>
            <p:nvPr/>
          </p:nvSpPr>
          <p:spPr>
            <a:xfrm>
              <a:off x="4316349" y="40100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1A6E378-017A-D854-FB13-5CB2452C2CD5}"/>
                </a:ext>
              </a:extLst>
            </p:cNvPr>
            <p:cNvSpPr/>
            <p:nvPr/>
          </p:nvSpPr>
          <p:spPr>
            <a:xfrm>
              <a:off x="4525899" y="40100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8A8B4C9-E0B7-2AC7-2C4D-36C30CBBC909}"/>
                </a:ext>
              </a:extLst>
            </p:cNvPr>
            <p:cNvSpPr/>
            <p:nvPr/>
          </p:nvSpPr>
          <p:spPr>
            <a:xfrm>
              <a:off x="4316349" y="42195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1CDDC8D1-23EF-0139-FA4D-C598A9823CA7}"/>
                </a:ext>
              </a:extLst>
            </p:cNvPr>
            <p:cNvSpPr/>
            <p:nvPr/>
          </p:nvSpPr>
          <p:spPr>
            <a:xfrm>
              <a:off x="4525899" y="421957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857410C-E067-93A0-164C-A834C0A5757E}"/>
                </a:ext>
              </a:extLst>
            </p:cNvPr>
            <p:cNvSpPr/>
            <p:nvPr/>
          </p:nvSpPr>
          <p:spPr>
            <a:xfrm>
              <a:off x="4525899" y="4429125"/>
              <a:ext cx="209550" cy="20955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136709F-6F85-6A9D-0350-2CCB2D04654D}"/>
                  </a:ext>
                </a:extLst>
              </p:cNvPr>
              <p:cNvSpPr txBox="1"/>
              <p:nvPr/>
            </p:nvSpPr>
            <p:spPr>
              <a:xfrm>
                <a:off x="4299420" y="3250822"/>
                <a:ext cx="259207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136709F-6F85-6A9D-0350-2CCB2D04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20" y="3250822"/>
                <a:ext cx="25920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" name="Arrow: Right 205">
            <a:extLst>
              <a:ext uri="{FF2B5EF4-FFF2-40B4-BE49-F238E27FC236}">
                <a16:creationId xmlns:a16="http://schemas.microsoft.com/office/drawing/2014/main" id="{98029D94-C9EA-F71C-613B-D0B3AC51E3E5}"/>
              </a:ext>
            </a:extLst>
          </p:cNvPr>
          <p:cNvSpPr/>
          <p:nvPr/>
        </p:nvSpPr>
        <p:spPr>
          <a:xfrm>
            <a:off x="2921782" y="4886536"/>
            <a:ext cx="1021318" cy="47885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Right 206">
            <a:extLst>
              <a:ext uri="{FF2B5EF4-FFF2-40B4-BE49-F238E27FC236}">
                <a16:creationId xmlns:a16="http://schemas.microsoft.com/office/drawing/2014/main" id="{E0D79A0C-A813-E458-FDF7-28ADEDE53552}"/>
              </a:ext>
            </a:extLst>
          </p:cNvPr>
          <p:cNvSpPr/>
          <p:nvPr/>
        </p:nvSpPr>
        <p:spPr>
          <a:xfrm>
            <a:off x="7184904" y="4896621"/>
            <a:ext cx="1021318" cy="47885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6E20F-127A-DF0A-A861-01602229C723}"/>
              </a:ext>
            </a:extLst>
          </p:cNvPr>
          <p:cNvSpPr/>
          <p:nvPr/>
        </p:nvSpPr>
        <p:spPr>
          <a:xfrm>
            <a:off x="0" y="150829"/>
            <a:ext cx="12191999" cy="723247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24" y="-85947"/>
            <a:ext cx="10515600" cy="10895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Atomic orbital matrices as direct “input features”: Bypassing Neural Networks for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2345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9" grpId="0"/>
      <p:bldP spid="206" grpId="0" animBg="1"/>
      <p:bldP spid="2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8A25-74C9-FB36-0A1A-52446BFF5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EB53C135-CEC6-A548-8917-8F7FEB82358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1936F30-230A-F7C6-DC1F-9D94C6C6521C}"/>
              </a:ext>
            </a:extLst>
          </p:cNvPr>
          <p:cNvGrpSpPr/>
          <p:nvPr/>
        </p:nvGrpSpPr>
        <p:grpSpPr>
          <a:xfrm>
            <a:off x="4775313" y="4321368"/>
            <a:ext cx="1853899" cy="1853902"/>
            <a:chOff x="7808117" y="2643392"/>
            <a:chExt cx="1853899" cy="18539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007A8D-DA34-E875-C62E-FDCDD41BA002}"/>
                </a:ext>
              </a:extLst>
            </p:cNvPr>
            <p:cNvSpPr/>
            <p:nvPr/>
          </p:nvSpPr>
          <p:spPr>
            <a:xfrm flipV="1">
              <a:off x="7808117" y="2643394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A6B63E-784B-D196-0A5C-29201B98E2A5}"/>
                </a:ext>
              </a:extLst>
            </p:cNvPr>
            <p:cNvSpPr/>
            <p:nvPr/>
          </p:nvSpPr>
          <p:spPr>
            <a:xfrm flipV="1">
              <a:off x="8074429" y="2643393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FBB7F5-2C03-FBD0-EC1F-DDCEC0F1A952}"/>
                </a:ext>
              </a:extLst>
            </p:cNvPr>
            <p:cNvSpPr/>
            <p:nvPr/>
          </p:nvSpPr>
          <p:spPr>
            <a:xfrm flipV="1">
              <a:off x="8340741" y="2643395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D10C8E-D5DC-97DF-962F-453FC940CEFE}"/>
                </a:ext>
              </a:extLst>
            </p:cNvPr>
            <p:cNvSpPr/>
            <p:nvPr/>
          </p:nvSpPr>
          <p:spPr>
            <a:xfrm flipV="1">
              <a:off x="8596768" y="2643394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8A50D3-5E8A-9BE6-D0F1-ADB4C9CA7E6F}"/>
                </a:ext>
              </a:extLst>
            </p:cNvPr>
            <p:cNvSpPr/>
            <p:nvPr/>
          </p:nvSpPr>
          <p:spPr>
            <a:xfrm flipV="1">
              <a:off x="8863080" y="2643393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D174DE-84D0-1DAD-82EB-94C0B7EC1F27}"/>
                </a:ext>
              </a:extLst>
            </p:cNvPr>
            <p:cNvSpPr/>
            <p:nvPr/>
          </p:nvSpPr>
          <p:spPr>
            <a:xfrm flipV="1">
              <a:off x="9129392" y="2643392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9F31D2-320E-6CC9-DDF0-634776750D7E}"/>
                </a:ext>
              </a:extLst>
            </p:cNvPr>
            <p:cNvSpPr/>
            <p:nvPr/>
          </p:nvSpPr>
          <p:spPr>
            <a:xfrm flipV="1">
              <a:off x="9395704" y="2643394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F10CC1-E768-DF8A-E9D3-5C9E7D635650}"/>
                </a:ext>
              </a:extLst>
            </p:cNvPr>
            <p:cNvSpPr/>
            <p:nvPr/>
          </p:nvSpPr>
          <p:spPr>
            <a:xfrm flipV="1">
              <a:off x="8598169" y="3428640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0A621A-4BD6-9EEC-F989-3BA3B5964C02}"/>
                </a:ext>
              </a:extLst>
            </p:cNvPr>
            <p:cNvSpPr/>
            <p:nvPr/>
          </p:nvSpPr>
          <p:spPr>
            <a:xfrm flipV="1">
              <a:off x="8860405" y="3428623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92D5E7-3FAB-3D96-8FBB-14D6EF6C95F0}"/>
                </a:ext>
              </a:extLst>
            </p:cNvPr>
            <p:cNvSpPr/>
            <p:nvPr/>
          </p:nvSpPr>
          <p:spPr>
            <a:xfrm flipV="1">
              <a:off x="9129392" y="3429488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E8C8E3-6E9E-5B4D-69B8-9616185D0A66}"/>
                </a:ext>
              </a:extLst>
            </p:cNvPr>
            <p:cNvSpPr/>
            <p:nvPr/>
          </p:nvSpPr>
          <p:spPr>
            <a:xfrm flipV="1">
              <a:off x="9393930" y="3429488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862E43-C8F5-C7BE-CC6E-2815C314D8F7}"/>
                </a:ext>
              </a:extLst>
            </p:cNvPr>
            <p:cNvSpPr/>
            <p:nvPr/>
          </p:nvSpPr>
          <p:spPr>
            <a:xfrm flipV="1">
              <a:off x="8074429" y="2909707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D0D4BB5-C8A2-3258-A018-EAC69FDD8F12}"/>
                </a:ext>
              </a:extLst>
            </p:cNvPr>
            <p:cNvSpPr/>
            <p:nvPr/>
          </p:nvSpPr>
          <p:spPr>
            <a:xfrm flipV="1">
              <a:off x="8340741" y="2909704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10EC27-F3C0-05DC-50FF-B8E668D6002B}"/>
                </a:ext>
              </a:extLst>
            </p:cNvPr>
            <p:cNvSpPr/>
            <p:nvPr/>
          </p:nvSpPr>
          <p:spPr>
            <a:xfrm flipV="1">
              <a:off x="8596768" y="2909701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71D5C2-9296-FAD9-7852-FDBB735FA5C6}"/>
                </a:ext>
              </a:extLst>
            </p:cNvPr>
            <p:cNvSpPr/>
            <p:nvPr/>
          </p:nvSpPr>
          <p:spPr>
            <a:xfrm flipV="1">
              <a:off x="8863080" y="2909698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0F8B12-5C07-8907-B86D-05B68B4AB221}"/>
                </a:ext>
              </a:extLst>
            </p:cNvPr>
            <p:cNvSpPr/>
            <p:nvPr/>
          </p:nvSpPr>
          <p:spPr>
            <a:xfrm flipV="1">
              <a:off x="9129392" y="2909707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5B8BCD8-6795-559F-A88A-36162011AA05}"/>
                </a:ext>
              </a:extLst>
            </p:cNvPr>
            <p:cNvSpPr/>
            <p:nvPr/>
          </p:nvSpPr>
          <p:spPr>
            <a:xfrm flipV="1">
              <a:off x="9395704" y="2909698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9DE9B37-1A52-7933-1240-2CEE0258419F}"/>
                </a:ext>
              </a:extLst>
            </p:cNvPr>
            <p:cNvSpPr/>
            <p:nvPr/>
          </p:nvSpPr>
          <p:spPr>
            <a:xfrm flipV="1">
              <a:off x="8340741" y="3177102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9BAD438-EFA4-42AF-1A11-73E720ED042C}"/>
                </a:ext>
              </a:extLst>
            </p:cNvPr>
            <p:cNvSpPr/>
            <p:nvPr/>
          </p:nvSpPr>
          <p:spPr>
            <a:xfrm flipV="1">
              <a:off x="8602977" y="3176019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EFD537-76B0-6D8D-8E08-D29C10C97B17}"/>
                </a:ext>
              </a:extLst>
            </p:cNvPr>
            <p:cNvSpPr/>
            <p:nvPr/>
          </p:nvSpPr>
          <p:spPr>
            <a:xfrm flipV="1">
              <a:off x="8864854" y="3176019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0DC9CD-89B6-5108-7D02-C32CCD0903EF}"/>
                </a:ext>
              </a:extLst>
            </p:cNvPr>
            <p:cNvSpPr/>
            <p:nvPr/>
          </p:nvSpPr>
          <p:spPr>
            <a:xfrm flipV="1">
              <a:off x="9129392" y="3176002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41789D3-50AA-8B5E-7E06-099D37AF2017}"/>
                </a:ext>
              </a:extLst>
            </p:cNvPr>
            <p:cNvSpPr/>
            <p:nvPr/>
          </p:nvSpPr>
          <p:spPr>
            <a:xfrm flipV="1">
              <a:off x="9393930" y="3175171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1343077-4CCF-9B1B-4C5B-A7347E89EF00}"/>
                </a:ext>
              </a:extLst>
            </p:cNvPr>
            <p:cNvSpPr/>
            <p:nvPr/>
          </p:nvSpPr>
          <p:spPr>
            <a:xfrm flipV="1">
              <a:off x="8865122" y="3697558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D8FE4F-D4DD-A2D8-C42A-74C8E6F6FEA3}"/>
                </a:ext>
              </a:extLst>
            </p:cNvPr>
            <p:cNvSpPr/>
            <p:nvPr/>
          </p:nvSpPr>
          <p:spPr>
            <a:xfrm flipV="1">
              <a:off x="9132479" y="3696710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4AD783-8922-1CFA-80D1-41F261616A6A}"/>
                </a:ext>
              </a:extLst>
            </p:cNvPr>
            <p:cNvSpPr/>
            <p:nvPr/>
          </p:nvSpPr>
          <p:spPr>
            <a:xfrm flipV="1">
              <a:off x="9393930" y="3697558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8B9A2F5-7810-4135-1940-3DC62CA04B12}"/>
                </a:ext>
              </a:extLst>
            </p:cNvPr>
            <p:cNvSpPr/>
            <p:nvPr/>
          </p:nvSpPr>
          <p:spPr>
            <a:xfrm flipV="1">
              <a:off x="9129392" y="3959378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C496111-1C0A-5AAD-7A74-5695EF1FECCD}"/>
                </a:ext>
              </a:extLst>
            </p:cNvPr>
            <p:cNvSpPr/>
            <p:nvPr/>
          </p:nvSpPr>
          <p:spPr>
            <a:xfrm flipV="1">
              <a:off x="9393930" y="3962784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D0288E5-8848-4C49-99F8-69F17667AB3C}"/>
                </a:ext>
              </a:extLst>
            </p:cNvPr>
            <p:cNvSpPr/>
            <p:nvPr/>
          </p:nvSpPr>
          <p:spPr>
            <a:xfrm flipV="1">
              <a:off x="9395704" y="4230982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1C3F528-13AC-6936-B587-67C028B4C457}"/>
              </a:ext>
            </a:extLst>
          </p:cNvPr>
          <p:cNvGrpSpPr/>
          <p:nvPr/>
        </p:nvGrpSpPr>
        <p:grpSpPr>
          <a:xfrm>
            <a:off x="1407542" y="4618897"/>
            <a:ext cx="1324976" cy="1326654"/>
            <a:chOff x="4459285" y="2971921"/>
            <a:chExt cx="1324976" cy="1326654"/>
          </a:xfrm>
        </p:grpSpPr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3F6CF2E1-BCC1-18C5-C2D6-C595CA81CB4A}"/>
                </a:ext>
              </a:extLst>
            </p:cNvPr>
            <p:cNvSpPr/>
            <p:nvPr/>
          </p:nvSpPr>
          <p:spPr>
            <a:xfrm flipV="1">
              <a:off x="4459285" y="2971922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1009A83-AF16-7748-93AF-0D49AD17495C}"/>
                </a:ext>
              </a:extLst>
            </p:cNvPr>
            <p:cNvSpPr/>
            <p:nvPr/>
          </p:nvSpPr>
          <p:spPr>
            <a:xfrm flipV="1">
              <a:off x="4725286" y="2971921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FB1B88B-B326-BA20-6FF8-13C466FBEF61}"/>
                </a:ext>
              </a:extLst>
            </p:cNvPr>
            <p:cNvSpPr/>
            <p:nvPr/>
          </p:nvSpPr>
          <p:spPr>
            <a:xfrm flipV="1">
              <a:off x="4987491" y="2971923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09F2F37F-5BE6-0C0B-71B3-10C7175F98DB}"/>
                </a:ext>
              </a:extLst>
            </p:cNvPr>
            <p:cNvSpPr/>
            <p:nvPr/>
          </p:nvSpPr>
          <p:spPr>
            <a:xfrm flipV="1">
              <a:off x="5253181" y="2971922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CF8221E7-C81B-CA26-EDB9-3957C0A2EE37}"/>
                </a:ext>
              </a:extLst>
            </p:cNvPr>
            <p:cNvSpPr/>
            <p:nvPr/>
          </p:nvSpPr>
          <p:spPr>
            <a:xfrm flipV="1">
              <a:off x="5517872" y="2971921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D125D22B-1385-E007-9447-C19EE29F65C7}"/>
                </a:ext>
              </a:extLst>
            </p:cNvPr>
            <p:cNvSpPr/>
            <p:nvPr/>
          </p:nvSpPr>
          <p:spPr>
            <a:xfrm flipV="1">
              <a:off x="5248454" y="3761319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7597FEDA-A724-177B-74E3-6E6B0098E085}"/>
                </a:ext>
              </a:extLst>
            </p:cNvPr>
            <p:cNvSpPr/>
            <p:nvPr/>
          </p:nvSpPr>
          <p:spPr>
            <a:xfrm flipV="1">
              <a:off x="5517949" y="3756868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C5380456-4627-D2B0-3AB3-0356A1AE8381}"/>
                </a:ext>
              </a:extLst>
            </p:cNvPr>
            <p:cNvSpPr/>
            <p:nvPr/>
          </p:nvSpPr>
          <p:spPr>
            <a:xfrm flipV="1">
              <a:off x="4719625" y="3238232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791C210F-82FB-ECB0-D14B-EE5D7993AAA0}"/>
                </a:ext>
              </a:extLst>
            </p:cNvPr>
            <p:cNvSpPr/>
            <p:nvPr/>
          </p:nvSpPr>
          <p:spPr>
            <a:xfrm flipV="1">
              <a:off x="4983573" y="3238232"/>
              <a:ext cx="266312" cy="266312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1C1C6C5A-2B2A-5DA1-28AA-131AEA35EDF2}"/>
                </a:ext>
              </a:extLst>
            </p:cNvPr>
            <p:cNvSpPr/>
            <p:nvPr/>
          </p:nvSpPr>
          <p:spPr>
            <a:xfrm flipV="1">
              <a:off x="5253803" y="3238134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E39C503-21DC-6A92-02FD-061FB203E271}"/>
                </a:ext>
              </a:extLst>
            </p:cNvPr>
            <p:cNvSpPr/>
            <p:nvPr/>
          </p:nvSpPr>
          <p:spPr>
            <a:xfrm flipV="1">
              <a:off x="5517786" y="3236816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F607CE1-0750-F6A1-0136-908F2E3D738C}"/>
                </a:ext>
              </a:extLst>
            </p:cNvPr>
            <p:cNvSpPr/>
            <p:nvPr/>
          </p:nvSpPr>
          <p:spPr>
            <a:xfrm flipV="1">
              <a:off x="4989484" y="3503128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86C360BD-F049-C320-E17D-3EA3BEA2391E}"/>
                </a:ext>
              </a:extLst>
            </p:cNvPr>
            <p:cNvSpPr/>
            <p:nvPr/>
          </p:nvSpPr>
          <p:spPr>
            <a:xfrm flipV="1">
              <a:off x="5253736" y="3502537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509C7E3-A2C3-DCF4-64CB-E3E724BFF6F3}"/>
                </a:ext>
              </a:extLst>
            </p:cNvPr>
            <p:cNvSpPr/>
            <p:nvPr/>
          </p:nvSpPr>
          <p:spPr>
            <a:xfrm flipV="1">
              <a:off x="5514766" y="3502815"/>
              <a:ext cx="266312" cy="26631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C31ED98-21DE-3495-5AA7-30B91B76CD3C}"/>
                </a:ext>
              </a:extLst>
            </p:cNvPr>
            <p:cNvSpPr/>
            <p:nvPr/>
          </p:nvSpPr>
          <p:spPr>
            <a:xfrm flipV="1">
              <a:off x="5517786" y="4032263"/>
              <a:ext cx="266312" cy="266312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141C7A1-50D9-5527-EFBB-80F340F4C5D1}"/>
              </a:ext>
            </a:extLst>
          </p:cNvPr>
          <p:cNvGrpSpPr/>
          <p:nvPr/>
        </p:nvGrpSpPr>
        <p:grpSpPr>
          <a:xfrm>
            <a:off x="8936775" y="1498693"/>
            <a:ext cx="1366874" cy="1269605"/>
            <a:chOff x="820662" y="2006227"/>
            <a:chExt cx="2000127" cy="185779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4B5CBC4-7020-CF61-D839-2816D1D61D47}"/>
                </a:ext>
              </a:extLst>
            </p:cNvPr>
            <p:cNvSpPr/>
            <p:nvPr/>
          </p:nvSpPr>
          <p:spPr>
            <a:xfrm flipV="1">
              <a:off x="820663" y="2240723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E5572F-0E2B-35A8-B532-5C8D5582DD80}"/>
                </a:ext>
              </a:extLst>
            </p:cNvPr>
            <p:cNvSpPr/>
            <p:nvPr/>
          </p:nvSpPr>
          <p:spPr>
            <a:xfrm flipV="1">
              <a:off x="820663" y="2424366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490692-CF43-670C-D022-EA54BCC5D674}"/>
                </a:ext>
              </a:extLst>
            </p:cNvPr>
            <p:cNvSpPr/>
            <p:nvPr/>
          </p:nvSpPr>
          <p:spPr>
            <a:xfrm flipV="1">
              <a:off x="820663" y="2603941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FAD2222-3D0A-AD6E-ECEC-F2E47AB6E42F}"/>
                </a:ext>
              </a:extLst>
            </p:cNvPr>
            <p:cNvSpPr/>
            <p:nvPr/>
          </p:nvSpPr>
          <p:spPr>
            <a:xfrm flipV="1">
              <a:off x="820663" y="3084329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AF28169-8887-CEDD-E522-270AC6F00E9E}"/>
                </a:ext>
              </a:extLst>
            </p:cNvPr>
            <p:cNvSpPr/>
            <p:nvPr/>
          </p:nvSpPr>
          <p:spPr>
            <a:xfrm flipV="1">
              <a:off x="820663" y="3261574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20CF126-1899-9001-D2A3-7CC57382D6C7}"/>
                </a:ext>
              </a:extLst>
            </p:cNvPr>
            <p:cNvSpPr/>
            <p:nvPr/>
          </p:nvSpPr>
          <p:spPr>
            <a:xfrm flipV="1">
              <a:off x="820662" y="3438231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E67F72C-1B74-2F01-4398-24337A0AFF07}"/>
                </a:ext>
              </a:extLst>
            </p:cNvPr>
            <p:cNvSpPr/>
            <p:nvPr/>
          </p:nvSpPr>
          <p:spPr>
            <a:xfrm flipV="1">
              <a:off x="2638731" y="2552155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A64F6BD-C937-30F9-21A5-B52614FD7653}"/>
                </a:ext>
              </a:extLst>
            </p:cNvPr>
            <p:cNvSpPr/>
            <p:nvPr/>
          </p:nvSpPr>
          <p:spPr>
            <a:xfrm flipV="1">
              <a:off x="2638731" y="2361408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699426C-9C30-AA5C-256D-DF00A8880C64}"/>
                </a:ext>
              </a:extLst>
            </p:cNvPr>
            <p:cNvSpPr/>
            <p:nvPr/>
          </p:nvSpPr>
          <p:spPr>
            <a:xfrm flipV="1">
              <a:off x="2638731" y="3135789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108F84A-42E3-3EE0-D2F5-42BBEF3F8D7E}"/>
                </a:ext>
              </a:extLst>
            </p:cNvPr>
            <p:cNvSpPr/>
            <p:nvPr/>
          </p:nvSpPr>
          <p:spPr>
            <a:xfrm flipV="1">
              <a:off x="2638731" y="2188039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3B05F89-D77E-68A1-FC41-BB4F213AB78B}"/>
                </a:ext>
              </a:extLst>
            </p:cNvPr>
            <p:cNvSpPr/>
            <p:nvPr/>
          </p:nvSpPr>
          <p:spPr>
            <a:xfrm flipV="1">
              <a:off x="2638731" y="2006227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24844A1-AE6B-8A51-1693-15AB2FBEDA35}"/>
                </a:ext>
              </a:extLst>
            </p:cNvPr>
            <p:cNvSpPr/>
            <p:nvPr/>
          </p:nvSpPr>
          <p:spPr>
            <a:xfrm flipV="1">
              <a:off x="2638731" y="3317847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23548CB-DCAC-CF6A-30D8-51DE90EFC6E4}"/>
                </a:ext>
              </a:extLst>
            </p:cNvPr>
            <p:cNvSpPr/>
            <p:nvPr/>
          </p:nvSpPr>
          <p:spPr>
            <a:xfrm flipV="1">
              <a:off x="2638731" y="3499905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59B2ADB-AC15-83F4-9261-7AE132E05069}"/>
                </a:ext>
              </a:extLst>
            </p:cNvPr>
            <p:cNvSpPr/>
            <p:nvPr/>
          </p:nvSpPr>
          <p:spPr>
            <a:xfrm flipV="1">
              <a:off x="2638731" y="3681963"/>
              <a:ext cx="182058" cy="182058"/>
            </a:xfrm>
            <a:prstGeom prst="rect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CD5B413-C8F1-9AA4-CC4A-931CD2C826F3}"/>
                </a:ext>
              </a:extLst>
            </p:cNvPr>
            <p:cNvSpPr/>
            <p:nvPr/>
          </p:nvSpPr>
          <p:spPr>
            <a:xfrm>
              <a:off x="2694740" y="2815655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7102C22-A383-FE83-08CF-14FA103F7C29}"/>
                </a:ext>
              </a:extLst>
            </p:cNvPr>
            <p:cNvSpPr/>
            <p:nvPr/>
          </p:nvSpPr>
          <p:spPr>
            <a:xfrm>
              <a:off x="2694740" y="2911430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4E3AB9-AFDB-5E35-4B43-ED90AA14ED6F}"/>
                </a:ext>
              </a:extLst>
            </p:cNvPr>
            <p:cNvSpPr/>
            <p:nvPr/>
          </p:nvSpPr>
          <p:spPr>
            <a:xfrm>
              <a:off x="2694740" y="3002459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8B3B73F-028F-0233-4D90-913F6570F1BF}"/>
                </a:ext>
              </a:extLst>
            </p:cNvPr>
            <p:cNvSpPr/>
            <p:nvPr/>
          </p:nvSpPr>
          <p:spPr>
            <a:xfrm>
              <a:off x="881530" y="2851425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9A1AC17-0BE0-2C3C-81E0-AD1F90D54387}"/>
                </a:ext>
              </a:extLst>
            </p:cNvPr>
            <p:cNvSpPr/>
            <p:nvPr/>
          </p:nvSpPr>
          <p:spPr>
            <a:xfrm>
              <a:off x="881530" y="2947200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218F8E50-2DA9-93D9-738B-73AC2FEB5CD3}"/>
                </a:ext>
              </a:extLst>
            </p:cNvPr>
            <p:cNvSpPr/>
            <p:nvPr/>
          </p:nvSpPr>
          <p:spPr>
            <a:xfrm>
              <a:off x="1266776" y="2606424"/>
              <a:ext cx="1192822" cy="631811"/>
            </a:xfrm>
            <a:prstGeom prst="rightArrow">
              <a:avLst/>
            </a:prstGeom>
            <a:solidFill>
              <a:srgbClr val="00B05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F4F7BB0-44AD-DE30-FB30-1BF83A4AB67D}"/>
              </a:ext>
            </a:extLst>
          </p:cNvPr>
          <p:cNvGrpSpPr/>
          <p:nvPr/>
        </p:nvGrpSpPr>
        <p:grpSpPr>
          <a:xfrm>
            <a:off x="8936776" y="3164998"/>
            <a:ext cx="1366874" cy="1269605"/>
            <a:chOff x="804826" y="4593579"/>
            <a:chExt cx="2000127" cy="185779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92E212-9CA9-4CE6-0318-58C4C2FC3CA1}"/>
                </a:ext>
              </a:extLst>
            </p:cNvPr>
            <p:cNvSpPr/>
            <p:nvPr/>
          </p:nvSpPr>
          <p:spPr>
            <a:xfrm flipV="1">
              <a:off x="804827" y="4828075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2BBEFA8-4233-66F3-8CD7-75383E965895}"/>
                </a:ext>
              </a:extLst>
            </p:cNvPr>
            <p:cNvSpPr/>
            <p:nvPr/>
          </p:nvSpPr>
          <p:spPr>
            <a:xfrm flipV="1">
              <a:off x="804827" y="5011718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B8ED056-4829-3CD5-ADE8-79EAFB50477C}"/>
                </a:ext>
              </a:extLst>
            </p:cNvPr>
            <p:cNvSpPr/>
            <p:nvPr/>
          </p:nvSpPr>
          <p:spPr>
            <a:xfrm flipV="1">
              <a:off x="804827" y="5191293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AC7C6FF-F860-AB07-970E-D3F11C2FB4FC}"/>
                </a:ext>
              </a:extLst>
            </p:cNvPr>
            <p:cNvSpPr/>
            <p:nvPr/>
          </p:nvSpPr>
          <p:spPr>
            <a:xfrm flipV="1">
              <a:off x="804827" y="5671681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A44C514-448F-C36B-33A2-5B7EA6DDECB1}"/>
                </a:ext>
              </a:extLst>
            </p:cNvPr>
            <p:cNvSpPr/>
            <p:nvPr/>
          </p:nvSpPr>
          <p:spPr>
            <a:xfrm flipV="1">
              <a:off x="804827" y="5848926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B8AD4D8-C60D-D845-F80B-A4C9E2DC6ED3}"/>
                </a:ext>
              </a:extLst>
            </p:cNvPr>
            <p:cNvSpPr/>
            <p:nvPr/>
          </p:nvSpPr>
          <p:spPr>
            <a:xfrm flipV="1">
              <a:off x="804826" y="6025583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B7A697B-EFFC-1D03-30C2-A894A4DD2809}"/>
                </a:ext>
              </a:extLst>
            </p:cNvPr>
            <p:cNvSpPr/>
            <p:nvPr/>
          </p:nvSpPr>
          <p:spPr>
            <a:xfrm flipV="1">
              <a:off x="2622895" y="5139507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ED52011-371B-3C68-D4F4-4F18FCD1C107}"/>
                </a:ext>
              </a:extLst>
            </p:cNvPr>
            <p:cNvSpPr/>
            <p:nvPr/>
          </p:nvSpPr>
          <p:spPr>
            <a:xfrm flipV="1">
              <a:off x="2622895" y="4948760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B3BC3F0-9ACC-EFDF-E511-33B4E93FB2A8}"/>
                </a:ext>
              </a:extLst>
            </p:cNvPr>
            <p:cNvSpPr/>
            <p:nvPr/>
          </p:nvSpPr>
          <p:spPr>
            <a:xfrm flipV="1">
              <a:off x="2622895" y="5723141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44D472E-6664-4754-D970-7B5507279263}"/>
                </a:ext>
              </a:extLst>
            </p:cNvPr>
            <p:cNvSpPr/>
            <p:nvPr/>
          </p:nvSpPr>
          <p:spPr>
            <a:xfrm flipV="1">
              <a:off x="2622895" y="4775391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617ED84-FDAE-874C-2504-800B299144D6}"/>
                </a:ext>
              </a:extLst>
            </p:cNvPr>
            <p:cNvSpPr/>
            <p:nvPr/>
          </p:nvSpPr>
          <p:spPr>
            <a:xfrm flipV="1">
              <a:off x="2622895" y="4593579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77A0F27-AFDA-BFA4-27A3-C4B777746181}"/>
                </a:ext>
              </a:extLst>
            </p:cNvPr>
            <p:cNvSpPr/>
            <p:nvPr/>
          </p:nvSpPr>
          <p:spPr>
            <a:xfrm flipV="1">
              <a:off x="2622895" y="5905199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A22663B-BAF1-42C8-84B1-C2F408F0D72E}"/>
                </a:ext>
              </a:extLst>
            </p:cNvPr>
            <p:cNvSpPr/>
            <p:nvPr/>
          </p:nvSpPr>
          <p:spPr>
            <a:xfrm flipV="1">
              <a:off x="2622895" y="6087257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D8E1C4B-E747-D894-03BF-724DBB31D568}"/>
                </a:ext>
              </a:extLst>
            </p:cNvPr>
            <p:cNvSpPr/>
            <p:nvPr/>
          </p:nvSpPr>
          <p:spPr>
            <a:xfrm flipV="1">
              <a:off x="2622895" y="6269315"/>
              <a:ext cx="182058" cy="18205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142B490-447C-40BC-334A-593410409EBB}"/>
                </a:ext>
              </a:extLst>
            </p:cNvPr>
            <p:cNvSpPr/>
            <p:nvPr/>
          </p:nvSpPr>
          <p:spPr>
            <a:xfrm>
              <a:off x="2678904" y="5403007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9E79B31-10BA-0E7F-5136-785532A036D8}"/>
                </a:ext>
              </a:extLst>
            </p:cNvPr>
            <p:cNvSpPr/>
            <p:nvPr/>
          </p:nvSpPr>
          <p:spPr>
            <a:xfrm>
              <a:off x="2678904" y="5498782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81ABD82-C862-7161-7C61-B48C998A68D1}"/>
                </a:ext>
              </a:extLst>
            </p:cNvPr>
            <p:cNvSpPr/>
            <p:nvPr/>
          </p:nvSpPr>
          <p:spPr>
            <a:xfrm>
              <a:off x="2678904" y="5589811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70F12F8-CC21-3F67-0F29-6AFAD9D0DDC8}"/>
                </a:ext>
              </a:extLst>
            </p:cNvPr>
            <p:cNvSpPr/>
            <p:nvPr/>
          </p:nvSpPr>
          <p:spPr>
            <a:xfrm>
              <a:off x="865694" y="5438777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B373724-3206-EF14-0E4D-BCAFBCFF67A7}"/>
                </a:ext>
              </a:extLst>
            </p:cNvPr>
            <p:cNvSpPr/>
            <p:nvPr/>
          </p:nvSpPr>
          <p:spPr>
            <a:xfrm>
              <a:off x="865694" y="5534552"/>
              <a:ext cx="65426" cy="65426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row: Right 110">
              <a:extLst>
                <a:ext uri="{FF2B5EF4-FFF2-40B4-BE49-F238E27FC236}">
                  <a16:creationId xmlns:a16="http://schemas.microsoft.com/office/drawing/2014/main" id="{02311626-AD0B-4316-C923-BCC510C877EB}"/>
                </a:ext>
              </a:extLst>
            </p:cNvPr>
            <p:cNvSpPr/>
            <p:nvPr/>
          </p:nvSpPr>
          <p:spPr>
            <a:xfrm>
              <a:off x="1250940" y="5193776"/>
              <a:ext cx="1192822" cy="631811"/>
            </a:xfrm>
            <a:prstGeom prst="rightArrow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FF7EC9F-88A8-DE64-7060-514DD668E913}"/>
              </a:ext>
            </a:extLst>
          </p:cNvPr>
          <p:cNvGrpSpPr/>
          <p:nvPr/>
        </p:nvGrpSpPr>
        <p:grpSpPr>
          <a:xfrm>
            <a:off x="8936776" y="4810646"/>
            <a:ext cx="1366874" cy="1269605"/>
            <a:chOff x="809465" y="5236535"/>
            <a:chExt cx="1366874" cy="1269605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9F2B15F-466F-704A-9363-87879E513CEB}"/>
                </a:ext>
              </a:extLst>
            </p:cNvPr>
            <p:cNvSpPr/>
            <p:nvPr/>
          </p:nvSpPr>
          <p:spPr>
            <a:xfrm flipV="1">
              <a:off x="809466" y="5396788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13969DF-CDDC-C97B-1F0F-922AA110CB48}"/>
                </a:ext>
              </a:extLst>
            </p:cNvPr>
            <p:cNvSpPr/>
            <p:nvPr/>
          </p:nvSpPr>
          <p:spPr>
            <a:xfrm flipV="1">
              <a:off x="809466" y="5522289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9E2BB7-834C-AA13-83EE-2046AC525767}"/>
                </a:ext>
              </a:extLst>
            </p:cNvPr>
            <p:cNvSpPr/>
            <p:nvPr/>
          </p:nvSpPr>
          <p:spPr>
            <a:xfrm flipV="1">
              <a:off x="809466" y="5645009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CD98873-6AF1-2746-3468-0F383B75A2B7}"/>
                </a:ext>
              </a:extLst>
            </p:cNvPr>
            <p:cNvSpPr/>
            <p:nvPr/>
          </p:nvSpPr>
          <p:spPr>
            <a:xfrm flipV="1">
              <a:off x="809466" y="5973303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718AB5E-9F99-1267-DD08-98CF1CB87697}"/>
                </a:ext>
              </a:extLst>
            </p:cNvPr>
            <p:cNvSpPr/>
            <p:nvPr/>
          </p:nvSpPr>
          <p:spPr>
            <a:xfrm flipV="1">
              <a:off x="809466" y="6094431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8BDAAFE-F11C-2C40-2720-773F120A9DF9}"/>
                </a:ext>
              </a:extLst>
            </p:cNvPr>
            <p:cNvSpPr/>
            <p:nvPr/>
          </p:nvSpPr>
          <p:spPr>
            <a:xfrm flipV="1">
              <a:off x="809465" y="6215158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0A4FB0A-A02E-9CFD-94A2-655AEE0847FA}"/>
                </a:ext>
              </a:extLst>
            </p:cNvPr>
            <p:cNvSpPr/>
            <p:nvPr/>
          </p:nvSpPr>
          <p:spPr>
            <a:xfrm flipV="1">
              <a:off x="2051922" y="5609619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3E2D080-18A5-27F7-1DFB-CE9F2C6C3F34}"/>
                </a:ext>
              </a:extLst>
            </p:cNvPr>
            <p:cNvSpPr/>
            <p:nvPr/>
          </p:nvSpPr>
          <p:spPr>
            <a:xfrm flipV="1">
              <a:off x="2051922" y="5479264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6ADEB27-3CA2-C594-6F56-ACF3989AF287}"/>
                </a:ext>
              </a:extLst>
            </p:cNvPr>
            <p:cNvSpPr/>
            <p:nvPr/>
          </p:nvSpPr>
          <p:spPr>
            <a:xfrm flipV="1">
              <a:off x="2051922" y="6008471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5980A2A-BA6B-175F-6E9D-0C4668A36743}"/>
                </a:ext>
              </a:extLst>
            </p:cNvPr>
            <p:cNvSpPr/>
            <p:nvPr/>
          </p:nvSpPr>
          <p:spPr>
            <a:xfrm flipV="1">
              <a:off x="2051922" y="5360784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A29C0D6-EFCF-DDF9-E08C-0F93AEDA1864}"/>
                </a:ext>
              </a:extLst>
            </p:cNvPr>
            <p:cNvSpPr/>
            <p:nvPr/>
          </p:nvSpPr>
          <p:spPr>
            <a:xfrm flipV="1">
              <a:off x="2051922" y="5236535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494A9D6-1AD8-C7F6-C3D8-2CFDE44D567E}"/>
                </a:ext>
              </a:extLst>
            </p:cNvPr>
            <p:cNvSpPr/>
            <p:nvPr/>
          </p:nvSpPr>
          <p:spPr>
            <a:xfrm flipV="1">
              <a:off x="2051922" y="6132888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0E0ED9A-022C-D4BF-4662-BCE436A9B97B}"/>
                </a:ext>
              </a:extLst>
            </p:cNvPr>
            <p:cNvSpPr/>
            <p:nvPr/>
          </p:nvSpPr>
          <p:spPr>
            <a:xfrm flipV="1">
              <a:off x="2051922" y="6257305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62B8DBC-2265-B186-AE79-CF59A3BA8B6D}"/>
                </a:ext>
              </a:extLst>
            </p:cNvPr>
            <p:cNvSpPr/>
            <p:nvPr/>
          </p:nvSpPr>
          <p:spPr>
            <a:xfrm flipV="1">
              <a:off x="2051922" y="6381723"/>
              <a:ext cx="124417" cy="12441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C49C11CD-AA9C-D16C-FB2F-06CDEEA65B1E}"/>
                </a:ext>
              </a:extLst>
            </p:cNvPr>
            <p:cNvSpPr/>
            <p:nvPr/>
          </p:nvSpPr>
          <p:spPr>
            <a:xfrm>
              <a:off x="2090198" y="5789693"/>
              <a:ext cx="44712" cy="4471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D654C96-9120-9C9D-D95C-E646F03AA77C}"/>
                </a:ext>
              </a:extLst>
            </p:cNvPr>
            <p:cNvSpPr/>
            <p:nvPr/>
          </p:nvSpPr>
          <p:spPr>
            <a:xfrm>
              <a:off x="2090198" y="5855145"/>
              <a:ext cx="44712" cy="4471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ABFBE9F-7DB6-0C94-8DC0-349029605774}"/>
                </a:ext>
              </a:extLst>
            </p:cNvPr>
            <p:cNvSpPr/>
            <p:nvPr/>
          </p:nvSpPr>
          <p:spPr>
            <a:xfrm>
              <a:off x="2090198" y="5917354"/>
              <a:ext cx="44712" cy="4471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34123B8F-E6BE-8330-F7AD-2D103A655802}"/>
                </a:ext>
              </a:extLst>
            </p:cNvPr>
            <p:cNvSpPr/>
            <p:nvPr/>
          </p:nvSpPr>
          <p:spPr>
            <a:xfrm>
              <a:off x="851062" y="5814138"/>
              <a:ext cx="44712" cy="4471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4D879241-8024-300C-94C7-8582DAC3A234}"/>
                </a:ext>
              </a:extLst>
            </p:cNvPr>
            <p:cNvSpPr/>
            <p:nvPr/>
          </p:nvSpPr>
          <p:spPr>
            <a:xfrm>
              <a:off x="851062" y="5879590"/>
              <a:ext cx="44712" cy="44712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Arrow: Right 262">
              <a:extLst>
                <a:ext uri="{FF2B5EF4-FFF2-40B4-BE49-F238E27FC236}">
                  <a16:creationId xmlns:a16="http://schemas.microsoft.com/office/drawing/2014/main" id="{E9B7C38F-55A2-B958-E6CE-17D0FA7EDA7C}"/>
                </a:ext>
              </a:extLst>
            </p:cNvPr>
            <p:cNvSpPr/>
            <p:nvPr/>
          </p:nvSpPr>
          <p:spPr>
            <a:xfrm>
              <a:off x="1114336" y="5646706"/>
              <a:ext cx="815167" cy="431776"/>
            </a:xfrm>
            <a:prstGeom prst="rightArrow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9041E0-9B16-E128-FC8C-6984F944735F}"/>
                  </a:ext>
                </a:extLst>
              </p:cNvPr>
              <p:cNvSpPr txBox="1"/>
              <p:nvPr/>
            </p:nvSpPr>
            <p:spPr>
              <a:xfrm>
                <a:off x="1135090" y="4123778"/>
                <a:ext cx="1985075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Input: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𝒏𝒐𝒏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𝑺𝑪𝑭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𝑷𝑩𝑬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9041E0-9B16-E128-FC8C-6984F9447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90" y="4123778"/>
                <a:ext cx="1985075" cy="344133"/>
              </a:xfrm>
              <a:prstGeom prst="rect">
                <a:avLst/>
              </a:prstGeom>
              <a:blipFill>
                <a:blip r:embed="rId2"/>
                <a:stretch>
                  <a:fillRect l="-1227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DB3A4C-B047-F749-DCD0-9DC3924FACD3}"/>
                  </a:ext>
                </a:extLst>
              </p:cNvPr>
              <p:cNvSpPr txBox="1"/>
              <p:nvPr/>
            </p:nvSpPr>
            <p:spPr>
              <a:xfrm>
                <a:off x="4700114" y="3897024"/>
                <a:ext cx="1929098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𝑺𝑪𝑭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𝑳𝒀𝑷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DB3A4C-B047-F749-DCD0-9DC3924F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114" y="3897024"/>
                <a:ext cx="1929098" cy="344133"/>
              </a:xfrm>
              <a:prstGeom prst="rect">
                <a:avLst/>
              </a:prstGeom>
              <a:blipFill>
                <a:blip r:embed="rId3"/>
                <a:stretch>
                  <a:fillRect l="-1582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4929E165-AEF7-3C97-6188-F36A5C953D07}"/>
              </a:ext>
            </a:extLst>
          </p:cNvPr>
          <p:cNvSpPr/>
          <p:nvPr/>
        </p:nvSpPr>
        <p:spPr>
          <a:xfrm>
            <a:off x="2987715" y="5053400"/>
            <a:ext cx="1522844" cy="505972"/>
          </a:xfrm>
          <a:prstGeom prst="rightArrow">
            <a:avLst>
              <a:gd name="adj1" fmla="val 50000"/>
              <a:gd name="adj2" fmla="val 76847"/>
            </a:avLst>
          </a:prstGeom>
          <a:gradFill flip="none" rotWithShape="1">
            <a:gsLst>
              <a:gs pos="4000">
                <a:schemeClr val="tx1">
                  <a:alpha val="95000"/>
                </a:schemeClr>
              </a:gs>
              <a:gs pos="71000">
                <a:schemeClr val="tx1">
                  <a:alpha val="5500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C50832-8E76-1994-C34B-D79EA1ADCE00}"/>
                  </a:ext>
                </a:extLst>
              </p:cNvPr>
              <p:cNvSpPr txBox="1"/>
              <p:nvPr/>
            </p:nvSpPr>
            <p:spPr>
              <a:xfrm>
                <a:off x="195736" y="930486"/>
                <a:ext cx="7046472" cy="2946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Up to millions of elements for very large systems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Pick the upper triangular part of the KS Hamiltonian matrix due to symmetry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Split them into multiple partitions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Train a separate model for each partition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 Each model can be separately trained in parallel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Century" panose="02040604050505020304" pitchFamily="18" charset="0"/>
                  </a:rPr>
                  <a:t>Rebuild the matrix and diagonalize it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C50832-8E76-1994-C34B-D79EA1ADC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36" y="930486"/>
                <a:ext cx="7046472" cy="2946704"/>
              </a:xfrm>
              <a:prstGeom prst="rect">
                <a:avLst/>
              </a:prstGeom>
              <a:blipFill>
                <a:blip r:embed="rId4"/>
                <a:stretch>
                  <a:fillRect l="-519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381859F-C5FB-C13C-7CC8-4389513E5483}"/>
              </a:ext>
            </a:extLst>
          </p:cNvPr>
          <p:cNvGrpSpPr/>
          <p:nvPr/>
        </p:nvGrpSpPr>
        <p:grpSpPr>
          <a:xfrm>
            <a:off x="4757786" y="4316418"/>
            <a:ext cx="1853899" cy="1853902"/>
            <a:chOff x="7808117" y="2643392"/>
            <a:chExt cx="1853899" cy="1853902"/>
          </a:xfrm>
          <a:solidFill>
            <a:schemeClr val="bg1"/>
          </a:solidFill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B44E4DCC-25CD-1048-A305-7DE3D734459D}"/>
                </a:ext>
              </a:extLst>
            </p:cNvPr>
            <p:cNvSpPr/>
            <p:nvPr/>
          </p:nvSpPr>
          <p:spPr>
            <a:xfrm flipV="1">
              <a:off x="7808117" y="264339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BC5B2D4-FDF7-D147-0A8C-7DA93BB9FE73}"/>
                </a:ext>
              </a:extLst>
            </p:cNvPr>
            <p:cNvSpPr/>
            <p:nvPr/>
          </p:nvSpPr>
          <p:spPr>
            <a:xfrm flipV="1">
              <a:off x="8074429" y="264339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804A4ED5-C1B3-541A-AB42-13AD4BD7FF69}"/>
                </a:ext>
              </a:extLst>
            </p:cNvPr>
            <p:cNvSpPr/>
            <p:nvPr/>
          </p:nvSpPr>
          <p:spPr>
            <a:xfrm flipV="1">
              <a:off x="8340741" y="2643395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1670915-E364-E9F4-3A44-6626A5FEAC53}"/>
                </a:ext>
              </a:extLst>
            </p:cNvPr>
            <p:cNvSpPr/>
            <p:nvPr/>
          </p:nvSpPr>
          <p:spPr>
            <a:xfrm flipV="1">
              <a:off x="8596768" y="264339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A84F1E2-3CD9-69A3-4F4B-FAF5A9F320C3}"/>
                </a:ext>
              </a:extLst>
            </p:cNvPr>
            <p:cNvSpPr/>
            <p:nvPr/>
          </p:nvSpPr>
          <p:spPr>
            <a:xfrm flipV="1">
              <a:off x="8863080" y="264339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4302F63B-5B6B-7F47-1C96-EB8C1625AF09}"/>
                </a:ext>
              </a:extLst>
            </p:cNvPr>
            <p:cNvSpPr/>
            <p:nvPr/>
          </p:nvSpPr>
          <p:spPr>
            <a:xfrm flipV="1">
              <a:off x="9129392" y="264339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7406DC3-4BA6-66B8-C7FD-8A9516CF088D}"/>
                </a:ext>
              </a:extLst>
            </p:cNvPr>
            <p:cNvSpPr/>
            <p:nvPr/>
          </p:nvSpPr>
          <p:spPr>
            <a:xfrm flipV="1">
              <a:off x="9395704" y="264339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1E3C1028-C50B-B7B2-F306-7A677FABDD7F}"/>
                </a:ext>
              </a:extLst>
            </p:cNvPr>
            <p:cNvSpPr/>
            <p:nvPr/>
          </p:nvSpPr>
          <p:spPr>
            <a:xfrm flipV="1">
              <a:off x="8598169" y="342864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48651B13-C368-9D9D-6A61-D063537235D1}"/>
                </a:ext>
              </a:extLst>
            </p:cNvPr>
            <p:cNvSpPr/>
            <p:nvPr/>
          </p:nvSpPr>
          <p:spPr>
            <a:xfrm flipV="1">
              <a:off x="8860405" y="342862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FC344ADE-ACD6-89E0-FB2B-34223A3D4C67}"/>
                </a:ext>
              </a:extLst>
            </p:cNvPr>
            <p:cNvSpPr/>
            <p:nvPr/>
          </p:nvSpPr>
          <p:spPr>
            <a:xfrm flipV="1">
              <a:off x="9129392" y="342948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C0D1BB8-F4D1-EBDF-4F42-4E771BC1DDB0}"/>
                </a:ext>
              </a:extLst>
            </p:cNvPr>
            <p:cNvSpPr/>
            <p:nvPr/>
          </p:nvSpPr>
          <p:spPr>
            <a:xfrm flipV="1">
              <a:off x="9393930" y="342948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0F0E9715-2E33-A1CA-3C86-446ED7C0328E}"/>
                </a:ext>
              </a:extLst>
            </p:cNvPr>
            <p:cNvSpPr/>
            <p:nvPr/>
          </p:nvSpPr>
          <p:spPr>
            <a:xfrm flipV="1">
              <a:off x="8074429" y="2909707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8AE7F668-4544-26AF-CE64-EFDE4441422B}"/>
                </a:ext>
              </a:extLst>
            </p:cNvPr>
            <p:cNvSpPr/>
            <p:nvPr/>
          </p:nvSpPr>
          <p:spPr>
            <a:xfrm flipV="1">
              <a:off x="8340741" y="290970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FD8D88EF-77A7-79CE-24E0-2B2333D00CA6}"/>
                </a:ext>
              </a:extLst>
            </p:cNvPr>
            <p:cNvSpPr/>
            <p:nvPr/>
          </p:nvSpPr>
          <p:spPr>
            <a:xfrm flipV="1">
              <a:off x="8596768" y="290970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6CD7C94A-21A0-4E2A-3BB8-70219255C969}"/>
                </a:ext>
              </a:extLst>
            </p:cNvPr>
            <p:cNvSpPr/>
            <p:nvPr/>
          </p:nvSpPr>
          <p:spPr>
            <a:xfrm flipV="1">
              <a:off x="8863080" y="290969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4F86F3BB-9430-CEF8-57DA-7A6F92191D12}"/>
                </a:ext>
              </a:extLst>
            </p:cNvPr>
            <p:cNvSpPr/>
            <p:nvPr/>
          </p:nvSpPr>
          <p:spPr>
            <a:xfrm flipV="1">
              <a:off x="9129392" y="2909707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6F4B362-6BC0-E144-89B1-B5E4AD86FA93}"/>
                </a:ext>
              </a:extLst>
            </p:cNvPr>
            <p:cNvSpPr/>
            <p:nvPr/>
          </p:nvSpPr>
          <p:spPr>
            <a:xfrm flipV="1">
              <a:off x="9395704" y="290969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9EEDF5E-FBD8-3CF8-CD90-44FFE5E1BB56}"/>
                </a:ext>
              </a:extLst>
            </p:cNvPr>
            <p:cNvSpPr/>
            <p:nvPr/>
          </p:nvSpPr>
          <p:spPr>
            <a:xfrm flipV="1">
              <a:off x="8340741" y="317710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4D7AC37F-E69D-E576-9484-66AB20CA6117}"/>
                </a:ext>
              </a:extLst>
            </p:cNvPr>
            <p:cNvSpPr/>
            <p:nvPr/>
          </p:nvSpPr>
          <p:spPr>
            <a:xfrm flipV="1">
              <a:off x="8602977" y="317601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DFB201A-81E9-E1EA-A70D-417301DBAAF8}"/>
                </a:ext>
              </a:extLst>
            </p:cNvPr>
            <p:cNvSpPr/>
            <p:nvPr/>
          </p:nvSpPr>
          <p:spPr>
            <a:xfrm flipV="1">
              <a:off x="8864854" y="317601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5D66633-9F3D-827B-C72A-FB59C2400313}"/>
                </a:ext>
              </a:extLst>
            </p:cNvPr>
            <p:cNvSpPr/>
            <p:nvPr/>
          </p:nvSpPr>
          <p:spPr>
            <a:xfrm flipV="1">
              <a:off x="9129392" y="317600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FBD9B46-F636-A480-F68D-BE69D55A614A}"/>
                </a:ext>
              </a:extLst>
            </p:cNvPr>
            <p:cNvSpPr/>
            <p:nvPr/>
          </p:nvSpPr>
          <p:spPr>
            <a:xfrm flipV="1">
              <a:off x="9393930" y="317517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4656FDB2-9924-5E3B-05B6-2463D69D1878}"/>
                </a:ext>
              </a:extLst>
            </p:cNvPr>
            <p:cNvSpPr/>
            <p:nvPr/>
          </p:nvSpPr>
          <p:spPr>
            <a:xfrm flipV="1">
              <a:off x="8865122" y="369755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CB0768A7-D106-EE5B-5A5A-6D7B36DD68DB}"/>
                </a:ext>
              </a:extLst>
            </p:cNvPr>
            <p:cNvSpPr/>
            <p:nvPr/>
          </p:nvSpPr>
          <p:spPr>
            <a:xfrm flipV="1">
              <a:off x="9132479" y="369671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6E86413-080E-C3F0-34F7-7A7F33D8A0DB}"/>
                </a:ext>
              </a:extLst>
            </p:cNvPr>
            <p:cNvSpPr/>
            <p:nvPr/>
          </p:nvSpPr>
          <p:spPr>
            <a:xfrm flipV="1">
              <a:off x="9393930" y="369755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6100C3C3-8E1E-B3C0-DDD3-03C7430A773F}"/>
                </a:ext>
              </a:extLst>
            </p:cNvPr>
            <p:cNvSpPr/>
            <p:nvPr/>
          </p:nvSpPr>
          <p:spPr>
            <a:xfrm flipV="1">
              <a:off x="9129392" y="395937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0103928-DA0A-C733-5059-6864EAEC362B}"/>
                </a:ext>
              </a:extLst>
            </p:cNvPr>
            <p:cNvSpPr/>
            <p:nvPr/>
          </p:nvSpPr>
          <p:spPr>
            <a:xfrm flipV="1">
              <a:off x="9393930" y="396278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34013D42-C778-DB9A-B7C0-888F72BCBA4B}"/>
                </a:ext>
              </a:extLst>
            </p:cNvPr>
            <p:cNvSpPr/>
            <p:nvPr/>
          </p:nvSpPr>
          <p:spPr>
            <a:xfrm flipV="1">
              <a:off x="9395704" y="423098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8A5E781-E2C0-E5BA-D2D9-CBB10DCA9CF2}"/>
              </a:ext>
            </a:extLst>
          </p:cNvPr>
          <p:cNvGrpSpPr/>
          <p:nvPr/>
        </p:nvGrpSpPr>
        <p:grpSpPr>
          <a:xfrm>
            <a:off x="1390015" y="4613947"/>
            <a:ext cx="1324976" cy="1326654"/>
            <a:chOff x="4459285" y="2971921"/>
            <a:chExt cx="1324976" cy="1326654"/>
          </a:xfrm>
          <a:solidFill>
            <a:schemeClr val="bg1"/>
          </a:solidFill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53DFA70-3CA1-2A8D-5460-59253F9A5B9A}"/>
                </a:ext>
              </a:extLst>
            </p:cNvPr>
            <p:cNvSpPr/>
            <p:nvPr/>
          </p:nvSpPr>
          <p:spPr>
            <a:xfrm flipV="1">
              <a:off x="4459285" y="297192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36A878E-3A95-657D-FB0F-4FE7F9C7D242}"/>
                </a:ext>
              </a:extLst>
            </p:cNvPr>
            <p:cNvSpPr/>
            <p:nvPr/>
          </p:nvSpPr>
          <p:spPr>
            <a:xfrm flipV="1">
              <a:off x="4725286" y="297192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32957862-4080-A54E-B3F4-46E704AD8F8B}"/>
                </a:ext>
              </a:extLst>
            </p:cNvPr>
            <p:cNvSpPr/>
            <p:nvPr/>
          </p:nvSpPr>
          <p:spPr>
            <a:xfrm flipV="1">
              <a:off x="4987491" y="297192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39DF7245-3ECD-7D0E-F0C8-87FE21E46657}"/>
                </a:ext>
              </a:extLst>
            </p:cNvPr>
            <p:cNvSpPr/>
            <p:nvPr/>
          </p:nvSpPr>
          <p:spPr>
            <a:xfrm flipV="1">
              <a:off x="5253181" y="297192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2DB9E84-0327-E23A-26E4-3C20812B64D2}"/>
                </a:ext>
              </a:extLst>
            </p:cNvPr>
            <p:cNvSpPr/>
            <p:nvPr/>
          </p:nvSpPr>
          <p:spPr>
            <a:xfrm flipV="1">
              <a:off x="5517872" y="297192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D9A1FA67-E7EC-9E65-E501-73D8B00BC2A1}"/>
                </a:ext>
              </a:extLst>
            </p:cNvPr>
            <p:cNvSpPr/>
            <p:nvPr/>
          </p:nvSpPr>
          <p:spPr>
            <a:xfrm flipV="1">
              <a:off x="5248454" y="376131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398B3E8-FDA6-A4A4-4AA3-9D6AD43EC3FA}"/>
                </a:ext>
              </a:extLst>
            </p:cNvPr>
            <p:cNvSpPr/>
            <p:nvPr/>
          </p:nvSpPr>
          <p:spPr>
            <a:xfrm flipV="1">
              <a:off x="5517949" y="375686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40B5571E-18EE-D696-1B88-B8994414459C}"/>
                </a:ext>
              </a:extLst>
            </p:cNvPr>
            <p:cNvSpPr/>
            <p:nvPr/>
          </p:nvSpPr>
          <p:spPr>
            <a:xfrm flipV="1">
              <a:off x="4719625" y="323823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3D3470A-4535-8ECC-E7A3-65EFD5B9D0A3}"/>
                </a:ext>
              </a:extLst>
            </p:cNvPr>
            <p:cNvSpPr/>
            <p:nvPr/>
          </p:nvSpPr>
          <p:spPr>
            <a:xfrm flipV="1">
              <a:off x="4983573" y="323823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BFC09370-F42C-863F-52A9-283606202F1C}"/>
                </a:ext>
              </a:extLst>
            </p:cNvPr>
            <p:cNvSpPr/>
            <p:nvPr/>
          </p:nvSpPr>
          <p:spPr>
            <a:xfrm flipV="1">
              <a:off x="5253803" y="323813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E1873A51-DBC8-6A20-C22C-4D92A355B936}"/>
                </a:ext>
              </a:extLst>
            </p:cNvPr>
            <p:cNvSpPr/>
            <p:nvPr/>
          </p:nvSpPr>
          <p:spPr>
            <a:xfrm flipV="1">
              <a:off x="5517786" y="3236816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77B2021B-F25F-AA5B-EC8E-76EDF9FDF79C}"/>
                </a:ext>
              </a:extLst>
            </p:cNvPr>
            <p:cNvSpPr/>
            <p:nvPr/>
          </p:nvSpPr>
          <p:spPr>
            <a:xfrm flipV="1">
              <a:off x="4989484" y="350312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D7375424-BB1C-BF33-04C1-CCBB92B51125}"/>
                </a:ext>
              </a:extLst>
            </p:cNvPr>
            <p:cNvSpPr/>
            <p:nvPr/>
          </p:nvSpPr>
          <p:spPr>
            <a:xfrm flipV="1">
              <a:off x="5253736" y="3502537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A5D5D5-1140-2612-4377-86EBCEC12AFC}"/>
                </a:ext>
              </a:extLst>
            </p:cNvPr>
            <p:cNvSpPr/>
            <p:nvPr/>
          </p:nvSpPr>
          <p:spPr>
            <a:xfrm flipV="1">
              <a:off x="5514766" y="3502815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48356F0A-7C7B-78A2-868D-9A390A956FB3}"/>
                </a:ext>
              </a:extLst>
            </p:cNvPr>
            <p:cNvSpPr/>
            <p:nvPr/>
          </p:nvSpPr>
          <p:spPr>
            <a:xfrm flipV="1">
              <a:off x="5517786" y="403226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5C26326-DCC4-BA7C-10D9-C5A80332F1F5}"/>
              </a:ext>
            </a:extLst>
          </p:cNvPr>
          <p:cNvGrpSpPr/>
          <p:nvPr/>
        </p:nvGrpSpPr>
        <p:grpSpPr>
          <a:xfrm>
            <a:off x="1388772" y="4880259"/>
            <a:ext cx="1059907" cy="1060342"/>
            <a:chOff x="4458042" y="3238233"/>
            <a:chExt cx="1059907" cy="1060342"/>
          </a:xfrm>
          <a:solidFill>
            <a:schemeClr val="bg1"/>
          </a:solidFill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57945160-CB11-A707-6C9C-C1290C19B44A}"/>
                </a:ext>
              </a:extLst>
            </p:cNvPr>
            <p:cNvSpPr/>
            <p:nvPr/>
          </p:nvSpPr>
          <p:spPr>
            <a:xfrm flipV="1">
              <a:off x="4458042" y="323823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9244E5A7-B1D2-3132-F71F-5C327D96C5B7}"/>
                </a:ext>
              </a:extLst>
            </p:cNvPr>
            <p:cNvSpPr/>
            <p:nvPr/>
          </p:nvSpPr>
          <p:spPr>
            <a:xfrm flipV="1">
              <a:off x="4458042" y="350127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7DFDFA4-57A1-8FE6-3EDF-71075DC2CE09}"/>
                </a:ext>
              </a:extLst>
            </p:cNvPr>
            <p:cNvSpPr/>
            <p:nvPr/>
          </p:nvSpPr>
          <p:spPr>
            <a:xfrm flipV="1">
              <a:off x="4723172" y="3499905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BE636215-4F6B-0FC8-5214-23EFB5851CBB}"/>
                </a:ext>
              </a:extLst>
            </p:cNvPr>
            <p:cNvSpPr/>
            <p:nvPr/>
          </p:nvSpPr>
          <p:spPr>
            <a:xfrm flipV="1">
              <a:off x="4458042" y="403226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F5B46E34-DCB6-ABD0-E653-9517EB24C19B}"/>
                </a:ext>
              </a:extLst>
            </p:cNvPr>
            <p:cNvSpPr/>
            <p:nvPr/>
          </p:nvSpPr>
          <p:spPr>
            <a:xfrm flipV="1">
              <a:off x="4458042" y="376595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57B60611-673B-E313-649A-47F8E5BEEC0D}"/>
                </a:ext>
              </a:extLst>
            </p:cNvPr>
            <p:cNvSpPr/>
            <p:nvPr/>
          </p:nvSpPr>
          <p:spPr>
            <a:xfrm flipV="1">
              <a:off x="4721179" y="377187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4CAF3A81-BE55-D955-D94C-3CC803F6DA38}"/>
                </a:ext>
              </a:extLst>
            </p:cNvPr>
            <p:cNvSpPr/>
            <p:nvPr/>
          </p:nvSpPr>
          <p:spPr>
            <a:xfrm flipV="1">
              <a:off x="4988922" y="377330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394E0AE8-82CE-A6CD-8E6C-C5DC8542316C}"/>
                </a:ext>
              </a:extLst>
            </p:cNvPr>
            <p:cNvSpPr/>
            <p:nvPr/>
          </p:nvSpPr>
          <p:spPr>
            <a:xfrm flipV="1">
              <a:off x="4721179" y="403208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063A8589-3437-6F35-B5DD-152146AFACDF}"/>
                </a:ext>
              </a:extLst>
            </p:cNvPr>
            <p:cNvSpPr/>
            <p:nvPr/>
          </p:nvSpPr>
          <p:spPr>
            <a:xfrm flipV="1">
              <a:off x="4988922" y="403208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D884A8BE-3315-2F86-A436-66AFCA543174}"/>
                </a:ext>
              </a:extLst>
            </p:cNvPr>
            <p:cNvSpPr/>
            <p:nvPr/>
          </p:nvSpPr>
          <p:spPr>
            <a:xfrm flipV="1">
              <a:off x="5251637" y="403208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864D2A8B-F2A5-48FD-D2D0-9AC77331C4C3}"/>
              </a:ext>
            </a:extLst>
          </p:cNvPr>
          <p:cNvGrpSpPr/>
          <p:nvPr/>
        </p:nvGrpSpPr>
        <p:grpSpPr>
          <a:xfrm>
            <a:off x="4757784" y="4581885"/>
            <a:ext cx="1590676" cy="1589736"/>
            <a:chOff x="7808115" y="2908859"/>
            <a:chExt cx="1590676" cy="1589736"/>
          </a:xfrm>
          <a:solidFill>
            <a:schemeClr val="bg1"/>
          </a:solidFill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7E5194E3-A90A-6CA6-63AD-2259111C61D7}"/>
                </a:ext>
              </a:extLst>
            </p:cNvPr>
            <p:cNvSpPr/>
            <p:nvPr/>
          </p:nvSpPr>
          <p:spPr>
            <a:xfrm rot="5400000" flipV="1">
              <a:off x="7808117" y="290885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4534B25-9D78-5D3E-2B61-AF6210C07770}"/>
                </a:ext>
              </a:extLst>
            </p:cNvPr>
            <p:cNvSpPr/>
            <p:nvPr/>
          </p:nvSpPr>
          <p:spPr>
            <a:xfrm rot="5400000" flipV="1">
              <a:off x="7808115" y="317732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77A8C18-8CE5-F962-25E5-8FF60543D1F8}"/>
                </a:ext>
              </a:extLst>
            </p:cNvPr>
            <p:cNvSpPr/>
            <p:nvPr/>
          </p:nvSpPr>
          <p:spPr>
            <a:xfrm rot="5400000" flipV="1">
              <a:off x="7808116" y="3433347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D4FA4DB7-6479-36B9-EBE0-2B5468305FF2}"/>
                </a:ext>
              </a:extLst>
            </p:cNvPr>
            <p:cNvSpPr/>
            <p:nvPr/>
          </p:nvSpPr>
          <p:spPr>
            <a:xfrm rot="5400000" flipV="1">
              <a:off x="7808117" y="369965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3C22DAEA-10EB-E75E-B3F8-B69380632049}"/>
                </a:ext>
              </a:extLst>
            </p:cNvPr>
            <p:cNvSpPr/>
            <p:nvPr/>
          </p:nvSpPr>
          <p:spPr>
            <a:xfrm rot="5400000" flipV="1">
              <a:off x="7808118" y="396597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8672C93C-43FC-C1D9-129C-26F8F054F6F7}"/>
                </a:ext>
              </a:extLst>
            </p:cNvPr>
            <p:cNvSpPr/>
            <p:nvPr/>
          </p:nvSpPr>
          <p:spPr>
            <a:xfrm rot="5400000" flipV="1">
              <a:off x="7808116" y="423228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FBFBD21-F919-8823-81F5-5F78E807DED4}"/>
                </a:ext>
              </a:extLst>
            </p:cNvPr>
            <p:cNvSpPr/>
            <p:nvPr/>
          </p:nvSpPr>
          <p:spPr>
            <a:xfrm rot="5400000" flipV="1">
              <a:off x="8074430" y="317732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60E9C445-8FF7-C121-8990-260C83BA9F2F}"/>
                </a:ext>
              </a:extLst>
            </p:cNvPr>
            <p:cNvSpPr/>
            <p:nvPr/>
          </p:nvSpPr>
          <p:spPr>
            <a:xfrm rot="5400000" flipV="1">
              <a:off x="8074431" y="3433347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97AC6E5F-231A-DAC9-D48B-0515DCF50C67}"/>
                </a:ext>
              </a:extLst>
            </p:cNvPr>
            <p:cNvSpPr/>
            <p:nvPr/>
          </p:nvSpPr>
          <p:spPr>
            <a:xfrm rot="5400000" flipV="1">
              <a:off x="8074432" y="3699659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2568AF2E-B314-4F47-8306-02A95E5973BE}"/>
                </a:ext>
              </a:extLst>
            </p:cNvPr>
            <p:cNvSpPr/>
            <p:nvPr/>
          </p:nvSpPr>
          <p:spPr>
            <a:xfrm rot="5400000" flipV="1">
              <a:off x="8074433" y="3965971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2F3B2BCC-8EF3-B3C2-66F4-6F0EAB994DC1}"/>
                </a:ext>
              </a:extLst>
            </p:cNvPr>
            <p:cNvSpPr/>
            <p:nvPr/>
          </p:nvSpPr>
          <p:spPr>
            <a:xfrm rot="5400000" flipV="1">
              <a:off x="8074431" y="4232283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1870AB9B-320A-F07E-B3EA-7C444CBF104A}"/>
                </a:ext>
              </a:extLst>
            </p:cNvPr>
            <p:cNvSpPr/>
            <p:nvPr/>
          </p:nvSpPr>
          <p:spPr>
            <a:xfrm rot="5400000" flipV="1">
              <a:off x="8336663" y="344363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AD590A75-B496-17A4-3878-40C2083F6075}"/>
                </a:ext>
              </a:extLst>
            </p:cNvPr>
            <p:cNvSpPr/>
            <p:nvPr/>
          </p:nvSpPr>
          <p:spPr>
            <a:xfrm rot="5400000" flipV="1">
              <a:off x="8336664" y="3698358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EF51F9F9-766A-278F-5D47-198AEFD54752}"/>
                </a:ext>
              </a:extLst>
            </p:cNvPr>
            <p:cNvSpPr/>
            <p:nvPr/>
          </p:nvSpPr>
          <p:spPr>
            <a:xfrm rot="5400000" flipV="1">
              <a:off x="8336665" y="396467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B28B541D-BD04-AC22-993B-D6977102CA2C}"/>
                </a:ext>
              </a:extLst>
            </p:cNvPr>
            <p:cNvSpPr/>
            <p:nvPr/>
          </p:nvSpPr>
          <p:spPr>
            <a:xfrm rot="5400000" flipV="1">
              <a:off x="8336663" y="423098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D5FD899-ABBC-8B23-69F0-0630EDF6EC86}"/>
                </a:ext>
              </a:extLst>
            </p:cNvPr>
            <p:cNvSpPr/>
            <p:nvPr/>
          </p:nvSpPr>
          <p:spPr>
            <a:xfrm rot="5400000" flipV="1">
              <a:off x="8598542" y="3695800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1ED7AC9A-2E85-84A7-6E3D-D2F20FEED46D}"/>
                </a:ext>
              </a:extLst>
            </p:cNvPr>
            <p:cNvSpPr/>
            <p:nvPr/>
          </p:nvSpPr>
          <p:spPr>
            <a:xfrm rot="5400000" flipV="1">
              <a:off x="8598543" y="396211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42EA2D7C-B34B-4020-A3E7-D6BCAAA6A02A}"/>
                </a:ext>
              </a:extLst>
            </p:cNvPr>
            <p:cNvSpPr/>
            <p:nvPr/>
          </p:nvSpPr>
          <p:spPr>
            <a:xfrm rot="5400000" flipV="1">
              <a:off x="8598541" y="422842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0542BE33-7D59-DD39-4134-B17AE2A7B667}"/>
                </a:ext>
              </a:extLst>
            </p:cNvPr>
            <p:cNvSpPr/>
            <p:nvPr/>
          </p:nvSpPr>
          <p:spPr>
            <a:xfrm rot="5400000" flipV="1">
              <a:off x="8865124" y="3962112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D9092382-9CF7-37F7-B904-2AB291B2E03E}"/>
                </a:ext>
              </a:extLst>
            </p:cNvPr>
            <p:cNvSpPr/>
            <p:nvPr/>
          </p:nvSpPr>
          <p:spPr>
            <a:xfrm rot="5400000" flipV="1">
              <a:off x="8865122" y="422842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10DAD14B-AC8D-34F1-9FA3-F693330AE6E5}"/>
                </a:ext>
              </a:extLst>
            </p:cNvPr>
            <p:cNvSpPr/>
            <p:nvPr/>
          </p:nvSpPr>
          <p:spPr>
            <a:xfrm flipV="1">
              <a:off x="9132479" y="4228424"/>
              <a:ext cx="266312" cy="26631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815C353-DD53-B7CD-55F3-6FD878DAA0F2}"/>
              </a:ext>
            </a:extLst>
          </p:cNvPr>
          <p:cNvSpPr/>
          <p:nvPr/>
        </p:nvSpPr>
        <p:spPr>
          <a:xfrm>
            <a:off x="311085" y="150829"/>
            <a:ext cx="5015059" cy="593889"/>
          </a:xfrm>
          <a:prstGeom prst="rect">
            <a:avLst/>
          </a:prstGeom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52EAF-5587-DF9D-C5D6-F0E71B6A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" y="147802"/>
            <a:ext cx="10515600" cy="59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this efficient?</a:t>
            </a:r>
          </a:p>
        </p:txBody>
      </p:sp>
    </p:spTree>
    <p:extLst>
      <p:ext uri="{BB962C8B-B14F-4D97-AF65-F5344CB8AC3E}">
        <p14:creationId xmlns:p14="http://schemas.microsoft.com/office/powerpoint/2010/main" val="207905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B Brand Colors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005BBB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50727</TotalTime>
  <Words>1924</Words>
  <Application>Microsoft Office PowerPoint</Application>
  <PresentationFormat>Widescreen</PresentationFormat>
  <Paragraphs>296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Regular</vt:lpstr>
      <vt:lpstr>Calibri</vt:lpstr>
      <vt:lpstr>Cambria Math</vt:lpstr>
      <vt:lpstr>Century</vt:lpstr>
      <vt:lpstr>Courier New</vt:lpstr>
      <vt:lpstr>Georgia</vt:lpstr>
      <vt:lpstr>System Font Regular</vt:lpstr>
      <vt:lpstr>Wingdings</vt:lpstr>
      <vt:lpstr>Office Theme</vt:lpstr>
      <vt:lpstr>PowerPoint Presentation</vt:lpstr>
      <vt:lpstr>Motivation</vt:lpstr>
      <vt:lpstr>Machine-learning in electronic structure calculations</vt:lpstr>
      <vt:lpstr>Machine-learning in electronic structure calculations</vt:lpstr>
      <vt:lpstr>Critical questions and insights</vt:lpstr>
      <vt:lpstr>Target the SCF cycle with machine-learning</vt:lpstr>
      <vt:lpstr>What are the inputs?</vt:lpstr>
      <vt:lpstr>Atomic orbital matrices as direct “input features”: Bypassing Neural Networks for feature extraction</vt:lpstr>
      <vt:lpstr>Is this efficient?</vt:lpstr>
      <vt:lpstr>Different partitioning methods</vt:lpstr>
      <vt:lpstr>Models and the systems</vt:lpstr>
      <vt:lpstr>Error measures</vt:lpstr>
      <vt:lpstr>Electronic structure results</vt:lpstr>
      <vt:lpstr>NA-MD with ML generated data</vt:lpstr>
      <vt:lpstr>User interface for ML mapping in Libra</vt:lpstr>
      <vt:lpstr>Step 1: Data generation (distribute_jobs.py)</vt:lpstr>
      <vt:lpstr>Step 2: Training the models (1_train.py):</vt:lpstr>
      <vt:lpstr>Step 2: Use the model (2_distribute_jobs.py):</vt:lpstr>
      <vt:lpstr>Summary</vt:lpstr>
      <vt:lpstr>Acknowledgement </vt:lpstr>
      <vt:lpstr>Thank You!   Questions?</vt:lpstr>
    </vt:vector>
  </TitlesOfParts>
  <Manager/>
  <Company>University at Buffalo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Presentation</dc:title>
  <dc:subject/>
  <dc:creator>Division of University Communications</dc:creator>
  <cp:keywords/>
  <dc:description/>
  <cp:lastModifiedBy>Mohammad Shakiba</cp:lastModifiedBy>
  <cp:revision>998</cp:revision>
  <cp:lastPrinted>2024-08-16T15:05:21Z</cp:lastPrinted>
  <dcterms:created xsi:type="dcterms:W3CDTF">2019-04-04T19:20:28Z</dcterms:created>
  <dcterms:modified xsi:type="dcterms:W3CDTF">2024-11-12T23:32:21Z</dcterms:modified>
  <cp:category/>
</cp:coreProperties>
</file>