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8" r:id="rId2"/>
  </p:sldMasterIdLst>
  <p:notesMasterIdLst>
    <p:notesMasterId r:id="rId35"/>
  </p:notesMasterIdLst>
  <p:sldIdLst>
    <p:sldId id="257" r:id="rId3"/>
    <p:sldId id="622" r:id="rId4"/>
    <p:sldId id="540" r:id="rId5"/>
    <p:sldId id="262" r:id="rId6"/>
    <p:sldId id="569" r:id="rId7"/>
    <p:sldId id="704" r:id="rId8"/>
    <p:sldId id="577" r:id="rId9"/>
    <p:sldId id="707" r:id="rId10"/>
    <p:sldId id="414" r:id="rId11"/>
    <p:sldId id="645" r:id="rId12"/>
    <p:sldId id="708" r:id="rId13"/>
    <p:sldId id="670" r:id="rId14"/>
    <p:sldId id="340" r:id="rId15"/>
    <p:sldId id="341" r:id="rId16"/>
    <p:sldId id="342" r:id="rId17"/>
    <p:sldId id="345" r:id="rId18"/>
    <p:sldId id="354" r:id="rId19"/>
    <p:sldId id="343" r:id="rId20"/>
    <p:sldId id="338" r:id="rId21"/>
    <p:sldId id="673" r:id="rId22"/>
    <p:sldId id="679" r:id="rId23"/>
    <p:sldId id="387" r:id="rId24"/>
    <p:sldId id="690" r:id="rId25"/>
    <p:sldId id="691" r:id="rId26"/>
    <p:sldId id="695" r:id="rId27"/>
    <p:sldId id="696" r:id="rId28"/>
    <p:sldId id="692" r:id="rId29"/>
    <p:sldId id="697" r:id="rId30"/>
    <p:sldId id="693" r:id="rId31"/>
    <p:sldId id="654" r:id="rId32"/>
    <p:sldId id="522" r:id="rId33"/>
    <p:sldId id="652" r:id="rId34"/>
  </p:sldIdLst>
  <p:sldSz cx="9144000" cy="6858000" type="screen4x3"/>
  <p:notesSz cx="6858000" cy="9144000"/>
  <p:defaultTextStyle>
    <a:defPPr>
      <a:defRPr lang="es-ES"/>
    </a:defPPr>
    <a:lvl1pPr algn="l" rtl="0" fontAlgn="base">
      <a:spcBef>
        <a:spcPct val="0"/>
      </a:spcBef>
      <a:spcAft>
        <a:spcPct val="0"/>
      </a:spcAft>
      <a:defRPr sz="2600" kern="1200">
        <a:solidFill>
          <a:schemeClr val="tx1"/>
        </a:solidFill>
        <a:latin typeface="Arial" charset="0"/>
        <a:ea typeface="+mn-ea"/>
        <a:cs typeface="+mn-cs"/>
      </a:defRPr>
    </a:lvl1pPr>
    <a:lvl2pPr marL="457200" algn="l" rtl="0" fontAlgn="base">
      <a:spcBef>
        <a:spcPct val="0"/>
      </a:spcBef>
      <a:spcAft>
        <a:spcPct val="0"/>
      </a:spcAft>
      <a:defRPr sz="2600" kern="1200">
        <a:solidFill>
          <a:schemeClr val="tx1"/>
        </a:solidFill>
        <a:latin typeface="Arial" charset="0"/>
        <a:ea typeface="+mn-ea"/>
        <a:cs typeface="+mn-cs"/>
      </a:defRPr>
    </a:lvl2pPr>
    <a:lvl3pPr marL="914400" algn="l" rtl="0" fontAlgn="base">
      <a:spcBef>
        <a:spcPct val="0"/>
      </a:spcBef>
      <a:spcAft>
        <a:spcPct val="0"/>
      </a:spcAft>
      <a:defRPr sz="2600" kern="1200">
        <a:solidFill>
          <a:schemeClr val="tx1"/>
        </a:solidFill>
        <a:latin typeface="Arial" charset="0"/>
        <a:ea typeface="+mn-ea"/>
        <a:cs typeface="+mn-cs"/>
      </a:defRPr>
    </a:lvl3pPr>
    <a:lvl4pPr marL="1371600" algn="l" rtl="0" fontAlgn="base">
      <a:spcBef>
        <a:spcPct val="0"/>
      </a:spcBef>
      <a:spcAft>
        <a:spcPct val="0"/>
      </a:spcAft>
      <a:defRPr sz="2600" kern="1200">
        <a:solidFill>
          <a:schemeClr val="tx1"/>
        </a:solidFill>
        <a:latin typeface="Arial" charset="0"/>
        <a:ea typeface="+mn-ea"/>
        <a:cs typeface="+mn-cs"/>
      </a:defRPr>
    </a:lvl4pPr>
    <a:lvl5pPr marL="1828800" algn="l" rtl="0" fontAlgn="base">
      <a:spcBef>
        <a:spcPct val="0"/>
      </a:spcBef>
      <a:spcAft>
        <a:spcPct val="0"/>
      </a:spcAft>
      <a:defRPr sz="2600" kern="1200">
        <a:solidFill>
          <a:schemeClr val="tx1"/>
        </a:solidFill>
        <a:latin typeface="Arial" charset="0"/>
        <a:ea typeface="+mn-ea"/>
        <a:cs typeface="+mn-cs"/>
      </a:defRPr>
    </a:lvl5pPr>
    <a:lvl6pPr marL="2286000" algn="l" defTabSz="914400" rtl="0" eaLnBrk="1" latinLnBrk="0" hangingPunct="1">
      <a:defRPr sz="2600" kern="1200">
        <a:solidFill>
          <a:schemeClr val="tx1"/>
        </a:solidFill>
        <a:latin typeface="Arial" charset="0"/>
        <a:ea typeface="+mn-ea"/>
        <a:cs typeface="+mn-cs"/>
      </a:defRPr>
    </a:lvl6pPr>
    <a:lvl7pPr marL="2743200" algn="l" defTabSz="914400" rtl="0" eaLnBrk="1" latinLnBrk="0" hangingPunct="1">
      <a:defRPr sz="2600" kern="1200">
        <a:solidFill>
          <a:schemeClr val="tx1"/>
        </a:solidFill>
        <a:latin typeface="Arial" charset="0"/>
        <a:ea typeface="+mn-ea"/>
        <a:cs typeface="+mn-cs"/>
      </a:defRPr>
    </a:lvl7pPr>
    <a:lvl8pPr marL="3200400" algn="l" defTabSz="914400" rtl="0" eaLnBrk="1" latinLnBrk="0" hangingPunct="1">
      <a:defRPr sz="2600" kern="1200">
        <a:solidFill>
          <a:schemeClr val="tx1"/>
        </a:solidFill>
        <a:latin typeface="Arial" charset="0"/>
        <a:ea typeface="+mn-ea"/>
        <a:cs typeface="+mn-cs"/>
      </a:defRPr>
    </a:lvl8pPr>
    <a:lvl9pPr marL="3657600" algn="l" defTabSz="914400" rtl="0" eaLnBrk="1" latinLnBrk="0" hangingPunct="1">
      <a:defRPr sz="26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009900"/>
    <a:srgbClr val="0062AC"/>
    <a:srgbClr val="000000"/>
    <a:srgbClr val="3366FF"/>
    <a:srgbClr val="00FF00"/>
    <a:srgbClr val="66FF66"/>
    <a:srgbClr val="CCECFF"/>
    <a:srgbClr val="00CC99"/>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58940" autoAdjust="0"/>
  </p:normalViewPr>
  <p:slideViewPr>
    <p:cSldViewPr>
      <p:cViewPr varScale="1">
        <p:scale>
          <a:sx n="35" d="100"/>
          <a:sy n="35" d="100"/>
        </p:scale>
        <p:origin x="1968" y="60"/>
      </p:cViewPr>
      <p:guideLst>
        <p:guide orient="horz" pos="2160"/>
        <p:guide pos="2880"/>
      </p:guideLst>
    </p:cSldViewPr>
  </p:slideViewPr>
  <p:outlineViewPr>
    <p:cViewPr>
      <p:scale>
        <a:sx n="25" d="100"/>
        <a:sy n="25" d="100"/>
      </p:scale>
      <p:origin x="0" y="0"/>
    </p:cViewPr>
  </p:outlineViewPr>
  <p:notesTextViewPr>
    <p:cViewPr>
      <p:scale>
        <a:sx n="75" d="100"/>
        <a:sy n="75" d="100"/>
      </p:scale>
      <p:origin x="0" y="0"/>
    </p:cViewPr>
  </p:notesTextViewPr>
  <p:sorterViewPr>
    <p:cViewPr>
      <p:scale>
        <a:sx n="58" d="100"/>
        <a:sy n="58" d="100"/>
      </p:scale>
      <p:origin x="0" y="0"/>
    </p:cViewPr>
  </p:sorterViewPr>
  <p:notesViewPr>
    <p:cSldViewPr>
      <p:cViewPr varScale="1">
        <p:scale>
          <a:sx n="57" d="100"/>
          <a:sy n="57" d="100"/>
        </p:scale>
        <p:origin x="-178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US"/>
          </a:p>
        </p:txBody>
      </p:sp>
      <p:sp>
        <p:nvSpPr>
          <p:cNvPr id="4710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US"/>
          </a:p>
        </p:txBody>
      </p:sp>
      <p:sp>
        <p:nvSpPr>
          <p:cNvPr id="471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710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Haga clic para modificar el estilo de texto del patrón</a:t>
            </a:r>
          </a:p>
          <a:p>
            <a:pPr lvl="1"/>
            <a:r>
              <a:rPr lang="en-US"/>
              <a:t>Segundo nivel</a:t>
            </a:r>
          </a:p>
          <a:p>
            <a:pPr lvl="2"/>
            <a:r>
              <a:rPr lang="en-US"/>
              <a:t>Tercer nivel</a:t>
            </a:r>
          </a:p>
          <a:p>
            <a:pPr lvl="3"/>
            <a:r>
              <a:rPr lang="en-US"/>
              <a:t>Cuarto nivel</a:t>
            </a:r>
          </a:p>
          <a:p>
            <a:pPr lvl="4"/>
            <a:r>
              <a:rPr lang="en-US"/>
              <a:t>Quinto nivel</a:t>
            </a:r>
          </a:p>
        </p:txBody>
      </p:sp>
      <p:sp>
        <p:nvSpPr>
          <p:cNvPr id="4711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US"/>
          </a:p>
        </p:txBody>
      </p:sp>
      <p:sp>
        <p:nvSpPr>
          <p:cNvPr id="4711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DF8FFA27-942A-4D43-801A-C38839682769}" type="slidenum">
              <a:rPr lang="en-US"/>
              <a:pPr/>
              <a:t>‹Nº›</a:t>
            </a:fld>
            <a:endParaRPr lang="en-US"/>
          </a:p>
        </p:txBody>
      </p:sp>
    </p:spTree>
    <p:extLst>
      <p:ext uri="{BB962C8B-B14F-4D97-AF65-F5344CB8AC3E}">
        <p14:creationId xmlns:p14="http://schemas.microsoft.com/office/powerpoint/2010/main" val="20986052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37679B4-4F26-4D77-8E96-4E2BA496D655}" type="slidenum">
              <a:rPr lang="en-US" smtClean="0">
                <a:latin typeface="Arial" pitchFamily="34" charset="0"/>
              </a:rPr>
              <a:pPr/>
              <a:t>1</a:t>
            </a:fld>
            <a:endParaRPr lang="en-US">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r>
              <a:rPr lang="en-US">
                <a:latin typeface="Arial" pitchFamily="34" charset="0"/>
              </a:rPr>
              <a:t>The fundamental principles of the efficient energy funneling bserved in light-harvesting photosynthetic systems can be</a:t>
            </a:r>
          </a:p>
          <a:p>
            <a:r>
              <a:rPr lang="en-US">
                <a:latin typeface="Arial" pitchFamily="34" charset="0"/>
              </a:rPr>
              <a:t>unraveled by studying the built-in energy gradients in welldefined, artificial light-harvesting macromolecules called dendrimers.</a:t>
            </a:r>
          </a:p>
        </p:txBody>
      </p:sp>
    </p:spTree>
    <p:extLst>
      <p:ext uri="{BB962C8B-B14F-4D97-AF65-F5344CB8AC3E}">
        <p14:creationId xmlns:p14="http://schemas.microsoft.com/office/powerpoint/2010/main" val="1249415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basis set is guided by an average potential, which can be advantageous when quantum transitions are frequent. However,</a:t>
            </a:r>
          </a:p>
          <a:p>
            <a:r>
              <a:rPr lang="en-US" sz="1200" b="0" i="0" u="none" strike="noStrike" kern="1200" baseline="0" dirty="0">
                <a:solidFill>
                  <a:schemeClr val="tx1"/>
                </a:solidFill>
                <a:latin typeface="+mn-lt"/>
                <a:ea typeface="+mn-ea"/>
                <a:cs typeface="+mn-cs"/>
              </a:rPr>
              <a:t>it becomes unphysical in regions of low non-adiabatic coupling when two or more electronic states have significant contributions to</a:t>
            </a: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configuration (1.2): in this case, the difference between the shapes of the potential energy surfaces for different</a:t>
            </a:r>
          </a:p>
          <a:p>
            <a:r>
              <a:rPr lang="en-US" sz="1200" b="0" i="0" u="none" strike="noStrike" kern="1200" baseline="0" dirty="0">
                <a:solidFill>
                  <a:schemeClr val="tx1"/>
                </a:solidFill>
                <a:latin typeface="+mn-lt"/>
                <a:ea typeface="+mn-ea"/>
                <a:cs typeface="+mn-cs"/>
              </a:rPr>
              <a:t>electronic states should lead to branching of the wave packet. In order to reproduce bifurcations of the wave-function after</a:t>
            </a:r>
          </a:p>
          <a:p>
            <a:r>
              <a:rPr lang="en-US" sz="1200" b="0" i="0" u="none" strike="noStrike" kern="1200" baseline="0" dirty="0">
                <a:solidFill>
                  <a:schemeClr val="tx1"/>
                </a:solidFill>
                <a:latin typeface="+mn-lt"/>
                <a:ea typeface="+mn-ea"/>
                <a:cs typeface="+mn-cs"/>
              </a:rPr>
              <a:t>leaving the non-adiabatic coupling region, we introduced the so called </a:t>
            </a:r>
            <a:r>
              <a:rPr lang="en-US" sz="1200" b="0" i="0" u="none" strike="noStrike" kern="1200" baseline="0" dirty="0" err="1">
                <a:solidFill>
                  <a:schemeClr val="tx1"/>
                </a:solidFill>
                <a:latin typeface="+mn-lt"/>
                <a:ea typeface="+mn-ea"/>
                <a:cs typeface="+mn-cs"/>
              </a:rPr>
              <a:t>Ab</a:t>
            </a:r>
            <a:r>
              <a:rPr lang="en-US" sz="1200" b="0" i="0" u="none" strike="noStrike" kern="1200" baseline="0" dirty="0">
                <a:solidFill>
                  <a:schemeClr val="tx1"/>
                </a:solidFill>
                <a:latin typeface="+mn-lt"/>
                <a:ea typeface="+mn-ea"/>
                <a:cs typeface="+mn-cs"/>
              </a:rPr>
              <a:t> Initio Multiple Cloning (AIMC-MCE) [6] algorithm, which</a:t>
            </a:r>
          </a:p>
          <a:p>
            <a:r>
              <a:rPr lang="en-US" sz="1200" b="0" i="0" u="none" strike="noStrike" kern="1200" baseline="0" dirty="0">
                <a:solidFill>
                  <a:schemeClr val="tx1"/>
                </a:solidFill>
                <a:latin typeface="+mn-lt"/>
                <a:ea typeface="+mn-ea"/>
                <a:cs typeface="+mn-cs"/>
              </a:rPr>
              <a:t>was very much inspired by the well-established </a:t>
            </a:r>
            <a:r>
              <a:rPr lang="en-US" sz="1200" b="0" i="0" u="none" strike="noStrike" kern="1200" baseline="0" dirty="0" err="1">
                <a:solidFill>
                  <a:schemeClr val="tx1"/>
                </a:solidFill>
                <a:latin typeface="+mn-lt"/>
                <a:ea typeface="+mn-ea"/>
                <a:cs typeface="+mn-cs"/>
              </a:rPr>
              <a:t>Ab</a:t>
            </a:r>
            <a:r>
              <a:rPr lang="en-US" sz="1200" b="0" i="0" u="none" strike="noStrike" kern="1200" baseline="0" dirty="0">
                <a:solidFill>
                  <a:schemeClr val="tx1"/>
                </a:solidFill>
                <a:latin typeface="+mn-lt"/>
                <a:ea typeface="+mn-ea"/>
                <a:cs typeface="+mn-cs"/>
              </a:rPr>
              <a:t> Initio Multiple Spawning (AIMS) [1,30,31]. Cloning addresses the problem of basis</a:t>
            </a:r>
          </a:p>
          <a:p>
            <a:r>
              <a:rPr lang="en-US" sz="1200" b="0" i="0" u="none" strike="noStrike" kern="1200" baseline="0" dirty="0">
                <a:solidFill>
                  <a:schemeClr val="tx1"/>
                </a:solidFill>
                <a:latin typeface="+mn-lt"/>
                <a:ea typeface="+mn-ea"/>
                <a:cs typeface="+mn-cs"/>
              </a:rPr>
              <a:t>misguiding by way of the cloning procedure illustrated in Fig. 1.</a:t>
            </a:r>
          </a:p>
          <a:p>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F3BCF-604E-4E37-B5AB-3C2FFA99907D}"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03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Cloning events should take place only when at least two adiabatic electronic states are sufficiently populated. Otherwise, the amplitude of one of the clones will be too small and will not further improve sampling. </a:t>
            </a:r>
            <a:r>
              <a:rPr lang="en-US" sz="1200" b="0" i="0" u="none" strike="noStrike" kern="1200" baseline="0" dirty="0" err="1">
                <a:solidFill>
                  <a:schemeClr val="tx1"/>
                </a:solidFill>
                <a:latin typeface="+mn-lt"/>
                <a:ea typeface="+mn-ea"/>
                <a:cs typeface="+mn-cs"/>
              </a:rPr>
              <a:t>Clonning</a:t>
            </a:r>
            <a:r>
              <a:rPr lang="en-US" sz="1200" b="0" i="0" u="none" strike="noStrike" kern="1200" baseline="0" dirty="0">
                <a:solidFill>
                  <a:schemeClr val="tx1"/>
                </a:solidFill>
                <a:latin typeface="+mn-lt"/>
                <a:ea typeface="+mn-ea"/>
                <a:cs typeface="+mn-cs"/>
              </a:rPr>
              <a:t> events should prevent situations in which the nuclear motion guided by the average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force lacks physical significance. In such cases, 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TBF could fail to explore dynamically important regions of the </a:t>
            </a:r>
            <a:r>
              <a:rPr lang="en-US" sz="1200" b="0" i="0" u="none" strike="noStrike" kern="1200" baseline="0" dirty="0" err="1">
                <a:solidFill>
                  <a:schemeClr val="tx1"/>
                </a:solidFill>
                <a:latin typeface="+mn-lt"/>
                <a:ea typeface="+mn-ea"/>
                <a:cs typeface="+mn-cs"/>
              </a:rPr>
              <a:t>configurational</a:t>
            </a:r>
            <a:r>
              <a:rPr lang="en-US" sz="1200" b="0" i="0" u="none" strike="noStrike" kern="1200" baseline="0" dirty="0">
                <a:solidFill>
                  <a:schemeClr val="tx1"/>
                </a:solidFill>
                <a:latin typeface="+mn-lt"/>
                <a:ea typeface="+mn-ea"/>
                <a:cs typeface="+mn-cs"/>
              </a:rPr>
              <a:t> space.</a:t>
            </a:r>
          </a:p>
          <a:p>
            <a:r>
              <a:rPr lang="en-US" sz="1200" b="0" i="0" u="none" strike="noStrike" kern="1200" baseline="0" dirty="0">
                <a:solidFill>
                  <a:schemeClr val="tx1"/>
                </a:solidFill>
                <a:latin typeface="+mn-lt"/>
                <a:ea typeface="+mn-ea"/>
                <a:cs typeface="+mn-cs"/>
              </a:rPr>
              <a:t>This definition of y(n) takes into account not only the difference in the directions of F(n) M and F(n) max but also the difference in their magnitudes. In the case when both magnitudes are equivalent, </a:t>
            </a:r>
            <a:r>
              <a:rPr lang="en-US" sz="1200" b="0" i="0" u="none" strike="noStrike" kern="1200" baseline="0" dirty="0" err="1">
                <a:solidFill>
                  <a:schemeClr val="tx1"/>
                </a:solidFill>
                <a:latin typeface="+mn-lt"/>
                <a:ea typeface="+mn-ea"/>
                <a:cs typeface="+mn-cs"/>
              </a:rPr>
              <a:t>eqn</a:t>
            </a:r>
            <a:r>
              <a:rPr lang="en-US" sz="1200" b="0" i="0" u="none" strike="noStrike" kern="1200" baseline="0" dirty="0">
                <a:solidFill>
                  <a:schemeClr val="tx1"/>
                </a:solidFill>
                <a:latin typeface="+mn-lt"/>
                <a:ea typeface="+mn-ea"/>
                <a:cs typeface="+mn-cs"/>
              </a:rPr>
              <a:t> (40), y(n) is reduced to a standard definition of the angle between two vectors.</a:t>
            </a:r>
          </a:p>
          <a:p>
            <a:r>
              <a:rPr lang="en-US" sz="1200" b="0" i="0" u="none" strike="noStrike" kern="1200" baseline="0" dirty="0">
                <a:solidFill>
                  <a:schemeClr val="tx1"/>
                </a:solidFill>
                <a:latin typeface="+mn-lt"/>
                <a:ea typeface="+mn-ea"/>
                <a:cs typeface="+mn-cs"/>
              </a:rPr>
              <a:t>We limit the cloning to regions of phase space where the electronic states are not strongly coupled, limiting the rate of basis set growth: without this criterion, a TBF would clone multiple times while passing through a conical intersection. These regions are defined by the ratio of two terms in</a:t>
            </a:r>
          </a:p>
          <a:p>
            <a:r>
              <a:rPr lang="en-US" sz="1200" b="0" i="0" u="none" strike="noStrike" kern="1200" baseline="0" dirty="0" err="1">
                <a:solidFill>
                  <a:schemeClr val="tx1"/>
                </a:solidFill>
                <a:latin typeface="+mn-lt"/>
                <a:ea typeface="+mn-ea"/>
                <a:cs typeface="+mn-cs"/>
              </a:rPr>
              <a:t>eqn</a:t>
            </a:r>
            <a:r>
              <a:rPr lang="en-US" sz="1200" b="0" i="0" u="none" strike="noStrike" kern="1200" baseline="0" dirty="0">
                <a:solidFill>
                  <a:schemeClr val="tx1"/>
                </a:solidFill>
                <a:latin typeface="+mn-lt"/>
                <a:ea typeface="+mn-ea"/>
                <a:cs typeface="+mn-cs"/>
              </a:rPr>
              <a:t> (8): a second term associated with </a:t>
            </a:r>
            <a:r>
              <a:rPr lang="en-US" sz="1200" b="0" i="0" u="none" strike="noStrike" kern="1200" baseline="0" dirty="0" err="1">
                <a:solidFill>
                  <a:schemeClr val="tx1"/>
                </a:solidFill>
                <a:latin typeface="+mn-lt"/>
                <a:ea typeface="+mn-ea"/>
                <a:cs typeface="+mn-cs"/>
              </a:rPr>
              <a:t>nonadiabatic</a:t>
            </a:r>
            <a:r>
              <a:rPr lang="en-US" sz="1200" b="0" i="0" u="none" strike="noStrike" kern="1200" baseline="0" dirty="0">
                <a:solidFill>
                  <a:schemeClr val="tx1"/>
                </a:solidFill>
                <a:latin typeface="+mn-lt"/>
                <a:ea typeface="+mn-ea"/>
                <a:cs typeface="+mn-cs"/>
              </a:rPr>
              <a:t> population exchange and a first term representing the gradient of 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PES</a:t>
            </a:r>
            <a:endParaRPr lang="es-AR"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s-AR" sz="1200" b="0" i="0" u="none" strike="noStrike" kern="1200" baseline="0" dirty="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F3BCF-604E-4E37-B5AB-3C2FFA99907D}"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038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en-US" sz="1800" b="0" i="0" u="none" strike="noStrike" baseline="0" dirty="0">
                <a:latin typeface="AdvOT999035f4"/>
              </a:rPr>
              <a:t>fundamental insights into the coherence creation</a:t>
            </a:r>
          </a:p>
          <a:p>
            <a:pPr algn="l"/>
            <a:r>
              <a:rPr lang="en-US" sz="1800" b="0" i="0" u="none" strike="noStrike" baseline="0" dirty="0">
                <a:latin typeface="AdvOT999035f4"/>
              </a:rPr>
              <a:t>and destruction mechanisms, as a general property of relatively</a:t>
            </a:r>
          </a:p>
          <a:p>
            <a:pPr algn="l"/>
            <a:r>
              <a:rPr lang="en-US" sz="1800" b="0" i="0" u="none" strike="noStrike" baseline="0" dirty="0">
                <a:latin typeface="AdvOT999035f4"/>
              </a:rPr>
              <a:t>rigid and densely packed </a:t>
            </a:r>
            <a:r>
              <a:rPr lang="en-US" sz="1800" b="0" i="0" u="none" strike="noStrike" baseline="0" dirty="0" err="1">
                <a:latin typeface="AdvOT999035f4"/>
              </a:rPr>
              <a:t>multichromophore</a:t>
            </a:r>
            <a:r>
              <a:rPr lang="en-US" sz="1800" b="0" i="0" u="none" strike="noStrike" baseline="0" dirty="0">
                <a:latin typeface="AdvOT999035f4"/>
              </a:rPr>
              <a:t> molecular</a:t>
            </a:r>
          </a:p>
          <a:p>
            <a:pPr algn="l"/>
            <a:r>
              <a:rPr lang="es-AR" sz="1800" b="0" i="0" u="none" strike="noStrike" baseline="0" dirty="0" err="1">
                <a:latin typeface="AdvOT999035f4"/>
              </a:rPr>
              <a:t>systems</a:t>
            </a:r>
            <a:r>
              <a:rPr lang="es-AR" sz="1800" b="0" i="0" u="none" strike="noStrike" baseline="0" dirty="0">
                <a:latin typeface="AdvOT999035f4"/>
              </a:rPr>
              <a:t>.</a:t>
            </a:r>
            <a:r>
              <a:rPr lang="en-US" sz="1800" b="0" i="0" u="none" strike="noStrike" baseline="0" dirty="0">
                <a:latin typeface="AdvOT999035f4"/>
              </a:rPr>
              <a:t> </a:t>
            </a:r>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F3BCF-604E-4E37-B5AB-3C2FFA99907D}"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038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n-US" sz="1200" b="0" i="0" u="none" strike="noStrike" kern="1200" baseline="0" dirty="0">
                <a:solidFill>
                  <a:schemeClr val="tx1"/>
                </a:solidFill>
                <a:latin typeface="+mn-lt"/>
                <a:ea typeface="+mn-ea"/>
                <a:cs typeface="+mn-cs"/>
              </a:rPr>
              <a:t>Cloning events should take place only when at least two adiabatic electronic states are sufficiently populated. Otherwise, the amplitude of one of the clones will be too small and will not further improve sampling. </a:t>
            </a:r>
            <a:r>
              <a:rPr lang="en-US" sz="1200" b="0" i="0" u="none" strike="noStrike" kern="1200" baseline="0" dirty="0" err="1">
                <a:solidFill>
                  <a:schemeClr val="tx1"/>
                </a:solidFill>
                <a:latin typeface="+mn-lt"/>
                <a:ea typeface="+mn-ea"/>
                <a:cs typeface="+mn-cs"/>
              </a:rPr>
              <a:t>Clonning</a:t>
            </a:r>
            <a:r>
              <a:rPr lang="en-US" sz="1200" b="0" i="0" u="none" strike="noStrike" kern="1200" baseline="0" dirty="0">
                <a:solidFill>
                  <a:schemeClr val="tx1"/>
                </a:solidFill>
                <a:latin typeface="+mn-lt"/>
                <a:ea typeface="+mn-ea"/>
                <a:cs typeface="+mn-cs"/>
              </a:rPr>
              <a:t> events should prevent situations in which the nuclear motion guided by the average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force lacks physical significance. In such cases, 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TBF could fail to explore dynamically important regions of the </a:t>
            </a:r>
            <a:r>
              <a:rPr lang="en-US" sz="1200" b="0" i="0" u="none" strike="noStrike" kern="1200" baseline="0" dirty="0" err="1">
                <a:solidFill>
                  <a:schemeClr val="tx1"/>
                </a:solidFill>
                <a:latin typeface="+mn-lt"/>
                <a:ea typeface="+mn-ea"/>
                <a:cs typeface="+mn-cs"/>
              </a:rPr>
              <a:t>configurational</a:t>
            </a:r>
            <a:r>
              <a:rPr lang="en-US" sz="1200" b="0" i="0" u="none" strike="noStrike" kern="1200" baseline="0" dirty="0">
                <a:solidFill>
                  <a:schemeClr val="tx1"/>
                </a:solidFill>
                <a:latin typeface="+mn-lt"/>
                <a:ea typeface="+mn-ea"/>
                <a:cs typeface="+mn-cs"/>
              </a:rPr>
              <a:t> space.</a:t>
            </a:r>
          </a:p>
          <a:p>
            <a:r>
              <a:rPr lang="en-US" sz="1200" b="0" i="0" u="none" strike="noStrike" kern="1200" baseline="0" dirty="0">
                <a:solidFill>
                  <a:schemeClr val="tx1"/>
                </a:solidFill>
                <a:latin typeface="+mn-lt"/>
                <a:ea typeface="+mn-ea"/>
                <a:cs typeface="+mn-cs"/>
              </a:rPr>
              <a:t>This definition of y(n) takes into account not only the difference in the directions of F(n) M and F(n) max but also the difference in their magnitudes. In the case when both magnitudes are equivalent, </a:t>
            </a:r>
            <a:r>
              <a:rPr lang="en-US" sz="1200" b="0" i="0" u="none" strike="noStrike" kern="1200" baseline="0" dirty="0" err="1">
                <a:solidFill>
                  <a:schemeClr val="tx1"/>
                </a:solidFill>
                <a:latin typeface="+mn-lt"/>
                <a:ea typeface="+mn-ea"/>
                <a:cs typeface="+mn-cs"/>
              </a:rPr>
              <a:t>eqn</a:t>
            </a:r>
            <a:r>
              <a:rPr lang="en-US" sz="1200" b="0" i="0" u="none" strike="noStrike" kern="1200" baseline="0" dirty="0">
                <a:solidFill>
                  <a:schemeClr val="tx1"/>
                </a:solidFill>
                <a:latin typeface="+mn-lt"/>
                <a:ea typeface="+mn-ea"/>
                <a:cs typeface="+mn-cs"/>
              </a:rPr>
              <a:t> (40), y(n) is reduced to a standard definition of the angle between two vectors.</a:t>
            </a:r>
          </a:p>
          <a:p>
            <a:endParaRPr lang="es-A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We limit the cloning to regions of phase space where the electronic states are not strongly coupled, limiting the rate of basis set growth: without this criterion, a TBF would clone multiple times while passing through a conical intersection. These regions are defined by the ratio of two terms in</a:t>
            </a:r>
          </a:p>
          <a:p>
            <a:r>
              <a:rPr lang="en-US" sz="1200" b="0" i="0" u="none" strike="noStrike" kern="1200" baseline="0" dirty="0" err="1">
                <a:solidFill>
                  <a:schemeClr val="tx1"/>
                </a:solidFill>
                <a:latin typeface="+mn-lt"/>
                <a:ea typeface="+mn-ea"/>
                <a:cs typeface="+mn-cs"/>
              </a:rPr>
              <a:t>eqn</a:t>
            </a:r>
            <a:r>
              <a:rPr lang="en-US" sz="1200" b="0" i="0" u="none" strike="noStrike" kern="1200" baseline="0" dirty="0">
                <a:solidFill>
                  <a:schemeClr val="tx1"/>
                </a:solidFill>
                <a:latin typeface="+mn-lt"/>
                <a:ea typeface="+mn-ea"/>
                <a:cs typeface="+mn-cs"/>
              </a:rPr>
              <a:t> (8): a second term associated with </a:t>
            </a:r>
            <a:r>
              <a:rPr lang="en-US" sz="1200" b="0" i="0" u="none" strike="noStrike" kern="1200" baseline="0" dirty="0" err="1">
                <a:solidFill>
                  <a:schemeClr val="tx1"/>
                </a:solidFill>
                <a:latin typeface="+mn-lt"/>
                <a:ea typeface="+mn-ea"/>
                <a:cs typeface="+mn-cs"/>
              </a:rPr>
              <a:t>nonadiabatic</a:t>
            </a:r>
            <a:r>
              <a:rPr lang="en-US" sz="1200" b="0" i="0" u="none" strike="noStrike" kern="1200" baseline="0" dirty="0">
                <a:solidFill>
                  <a:schemeClr val="tx1"/>
                </a:solidFill>
                <a:latin typeface="+mn-lt"/>
                <a:ea typeface="+mn-ea"/>
                <a:cs typeface="+mn-cs"/>
              </a:rPr>
              <a:t> population exchange and a first term representing the gradient of the </a:t>
            </a:r>
            <a:r>
              <a:rPr lang="en-US" sz="1200" b="0" i="0" u="none" strike="noStrike" kern="1200" baseline="0" dirty="0" err="1">
                <a:solidFill>
                  <a:schemeClr val="tx1"/>
                </a:solidFill>
                <a:latin typeface="+mn-lt"/>
                <a:ea typeface="+mn-ea"/>
                <a:cs typeface="+mn-cs"/>
              </a:rPr>
              <a:t>Ehrenfest</a:t>
            </a:r>
            <a:r>
              <a:rPr lang="en-US" sz="1200" b="0" i="0" u="none" strike="noStrike" kern="1200" baseline="0" dirty="0">
                <a:solidFill>
                  <a:schemeClr val="tx1"/>
                </a:solidFill>
                <a:latin typeface="+mn-lt"/>
                <a:ea typeface="+mn-ea"/>
                <a:cs typeface="+mn-cs"/>
              </a:rPr>
              <a:t> PES</a:t>
            </a:r>
            <a:endParaRPr lang="es-AR" sz="1200" b="0" i="0" u="none" strike="noStrike" kern="1200" baseline="0" dirty="0">
              <a:solidFill>
                <a:schemeClr val="tx1"/>
              </a:solidFill>
              <a:latin typeface="+mn-lt"/>
              <a:ea typeface="+mn-ea"/>
              <a:cs typeface="+mn-cs"/>
            </a:endParaRPr>
          </a:p>
          <a:p>
            <a:endParaRPr lang="en-US" dirty="0"/>
          </a:p>
        </p:txBody>
      </p:sp>
      <p:sp>
        <p:nvSpPr>
          <p:cNvPr id="4" name="3 Marcador de número de diapositiva"/>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EF3BCF-604E-4E37-B5AB-3C2FFA99907D}" type="slidenum">
              <a:rPr kumimoji="0" lang="es-A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A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3841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en-US" dirty="0"/>
              <a:t>The nonlinear polarization 7(,) T </a:t>
            </a:r>
            <a:r>
              <a:rPr lang="en-US" dirty="0" err="1"/>
              <a:t>t</a:t>
            </a:r>
            <a:r>
              <a:rPr lang="en-US" dirty="0"/>
              <a:t> governing the TA PP signal is expressed through the third-order response functions</a:t>
            </a:r>
          </a:p>
        </p:txBody>
      </p:sp>
      <p:sp>
        <p:nvSpPr>
          <p:cNvPr id="4" name="3 Marcador de número de diapositiva"/>
          <p:cNvSpPr>
            <a:spLocks noGrp="1"/>
          </p:cNvSpPr>
          <p:nvPr>
            <p:ph type="sldNum" sz="quarter" idx="10"/>
          </p:nvPr>
        </p:nvSpPr>
        <p:spPr/>
        <p:txBody>
          <a:bodyPr/>
          <a:lstStyle/>
          <a:p>
            <a:fld id="{6FEF3BCF-604E-4E37-B5AB-3C2FFA99907D}" type="slidenum">
              <a:rPr lang="es-AR" smtClean="0"/>
              <a:pPr/>
              <a:t>23</a:t>
            </a:fld>
            <a:endParaRPr lang="es-AR"/>
          </a:p>
        </p:txBody>
      </p:sp>
    </p:spTree>
    <p:extLst>
      <p:ext uri="{BB962C8B-B14F-4D97-AF65-F5344CB8AC3E}">
        <p14:creationId xmlns:p14="http://schemas.microsoft.com/office/powerpoint/2010/main" val="3128115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endParaRPr lang="en-US" dirty="0"/>
          </a:p>
        </p:txBody>
      </p:sp>
      <p:sp>
        <p:nvSpPr>
          <p:cNvPr id="4" name="3 Marcador de número de diapositiva"/>
          <p:cNvSpPr>
            <a:spLocks noGrp="1"/>
          </p:cNvSpPr>
          <p:nvPr>
            <p:ph type="sldNum" sz="quarter" idx="10"/>
          </p:nvPr>
        </p:nvSpPr>
        <p:spPr/>
        <p:txBody>
          <a:bodyPr/>
          <a:lstStyle/>
          <a:p>
            <a:fld id="{6FEF3BCF-604E-4E37-B5AB-3C2FFA99907D}" type="slidenum">
              <a:rPr lang="es-AR" smtClean="0"/>
              <a:pPr/>
              <a:t>24</a:t>
            </a:fld>
            <a:endParaRPr lang="es-AR"/>
          </a:p>
        </p:txBody>
      </p:sp>
    </p:spTree>
    <p:extLst>
      <p:ext uri="{BB962C8B-B14F-4D97-AF65-F5344CB8AC3E}">
        <p14:creationId xmlns:p14="http://schemas.microsoft.com/office/powerpoint/2010/main" val="7124177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endParaRPr lang="en-US" dirty="0"/>
          </a:p>
        </p:txBody>
      </p:sp>
      <p:sp>
        <p:nvSpPr>
          <p:cNvPr id="4" name="3 Marcador de número de diapositiva"/>
          <p:cNvSpPr>
            <a:spLocks noGrp="1"/>
          </p:cNvSpPr>
          <p:nvPr>
            <p:ph type="sldNum" sz="quarter" idx="10"/>
          </p:nvPr>
        </p:nvSpPr>
        <p:spPr/>
        <p:txBody>
          <a:bodyPr/>
          <a:lstStyle/>
          <a:p>
            <a:fld id="{6FEF3BCF-604E-4E37-B5AB-3C2FFA99907D}" type="slidenum">
              <a:rPr lang="es-AR" smtClean="0"/>
              <a:pPr/>
              <a:t>25</a:t>
            </a:fld>
            <a:endParaRPr lang="es-AR"/>
          </a:p>
        </p:txBody>
      </p:sp>
    </p:spTree>
    <p:extLst>
      <p:ext uri="{BB962C8B-B14F-4D97-AF65-F5344CB8AC3E}">
        <p14:creationId xmlns:p14="http://schemas.microsoft.com/office/powerpoint/2010/main" val="14743835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endParaRPr lang="en-US" dirty="0"/>
          </a:p>
        </p:txBody>
      </p:sp>
      <p:sp>
        <p:nvSpPr>
          <p:cNvPr id="4" name="3 Marcador de número de diapositiva"/>
          <p:cNvSpPr>
            <a:spLocks noGrp="1"/>
          </p:cNvSpPr>
          <p:nvPr>
            <p:ph type="sldNum" sz="quarter" idx="10"/>
          </p:nvPr>
        </p:nvSpPr>
        <p:spPr/>
        <p:txBody>
          <a:bodyPr/>
          <a:lstStyle/>
          <a:p>
            <a:fld id="{6FEF3BCF-604E-4E37-B5AB-3C2FFA99907D}" type="slidenum">
              <a:rPr lang="es-AR" smtClean="0"/>
              <a:pPr/>
              <a:t>26</a:t>
            </a:fld>
            <a:endParaRPr lang="es-AR"/>
          </a:p>
        </p:txBody>
      </p:sp>
    </p:spTree>
    <p:extLst>
      <p:ext uri="{BB962C8B-B14F-4D97-AF65-F5344CB8AC3E}">
        <p14:creationId xmlns:p14="http://schemas.microsoft.com/office/powerpoint/2010/main" val="3087351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normAutofit fontScale="85000" lnSpcReduction="20000"/>
              </a:bodyPr>
              <a:lstStyle/>
              <a:p>
                <a:pPr algn="l"/>
                <a:r>
                  <a:rPr lang="en-US" sz="1800" dirty="0">
                    <a:effectLst/>
                    <a:latin typeface="Times New Roman" panose="02020603050405020304" pitchFamily="18" charset="0"/>
                    <a:ea typeface="SimSun" panose="02010600030101010101" pitchFamily="2" charset="-122"/>
                  </a:rPr>
                  <a:t>The GSB signal probes transitions from the ground state S</a:t>
                </a:r>
                <a:r>
                  <a:rPr lang="en-US" sz="1800" baseline="-25000" dirty="0">
                    <a:effectLst/>
                    <a:latin typeface="Times New Roman" panose="02020603050405020304" pitchFamily="18" charset="0"/>
                    <a:ea typeface="SimSun" panose="02010600030101010101" pitchFamily="2" charset="-122"/>
                  </a:rPr>
                  <a:t>0</a:t>
                </a:r>
                <a:r>
                  <a:rPr lang="en-US" sz="1800" dirty="0">
                    <a:effectLst/>
                    <a:latin typeface="Times New Roman" panose="02020603050405020304" pitchFamily="18" charset="0"/>
                    <a:ea typeface="SimSun" panose="02010600030101010101" pitchFamily="2" charset="-122"/>
                  </a:rPr>
                  <a:t> to the states of manifold {I}. For</a:t>
                </a:r>
                <a:r>
                  <a:rPr lang="en-US" sz="1800" dirty="0">
                    <a:effectLst/>
                    <a:latin typeface="Times New Roman" panose="02020603050405020304" pitchFamily="18" charset="0"/>
                    <a:ea typeface="Calibri" panose="020F0502020204030204" pitchFamily="34" charset="0"/>
                  </a:rPr>
                  <a:t> </a:t>
                </a:r>
                <a14:m>
                  <m:oMath xmlns:m="http://schemas.openxmlformats.org/officeDocument/2006/math">
                    <m:acc>
                      <m:accPr>
                        <m:chr m:val="̅"/>
                        <m:ctrlPr>
                          <a:rPr lang="es-AR" sz="1800" i="1">
                            <a:effectLst/>
                            <a:latin typeface="Cambria Math" panose="02040503050406030204" pitchFamily="18" charset="0"/>
                            <a:cs typeface="Times New Roman" panose="02020603050405020304" pitchFamily="18" charset="0"/>
                          </a:rPr>
                        </m:ctrlPr>
                      </m:accPr>
                      <m:e>
                        <m:sSub>
                          <m:sSubPr>
                            <m:ctrlPr>
                              <a:rPr lang="es-AR"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𝑖𝑛𝑡</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b="1">
                                <a:effectLst/>
                                <a:latin typeface="Cambria Math" panose="02040503050406030204" pitchFamily="18" charset="0"/>
                                <a:ea typeface="Calibri" panose="020F0502020204030204" pitchFamily="34" charset="0"/>
                                <a:cs typeface="Times New Roman" panose="02020603050405020304" pitchFamily="18" charset="0"/>
                              </a:rPr>
                              <m:t>‖</m:t>
                            </m:r>
                          </m:sub>
                        </m:sSub>
                      </m:e>
                    </m:acc>
                  </m:oMath>
                </a14:m>
                <a:r>
                  <a:rPr lang="en-US" sz="1800" dirty="0">
                    <a:effectLst/>
                    <a:latin typeface="Times New Roman" panose="02020603050405020304" pitchFamily="18" charset="0"/>
                    <a:ea typeface="SimSun" panose="02010600030101010101" pitchFamily="2" charset="-122"/>
                  </a:rPr>
                  <a:t> (</a:t>
                </a:r>
                <a:r>
                  <a:rPr lang="en-US" sz="1800" b="1" dirty="0">
                    <a:effectLst/>
                    <a:latin typeface="Times New Roman" panose="02020603050405020304" pitchFamily="18" charset="0"/>
                    <a:ea typeface="SimSun" panose="02010600030101010101" pitchFamily="2" charset="-122"/>
                  </a:rPr>
                  <a:t>Figure 5)</a:t>
                </a:r>
                <a:r>
                  <a:rPr lang="en-US" sz="1800" dirty="0">
                    <a:effectLst/>
                    <a:latin typeface="Times New Roman" panose="02020603050405020304" pitchFamily="18" charset="0"/>
                    <a:ea typeface="SimSun" panose="02010600030101010101" pitchFamily="2" charset="-122"/>
                  </a:rPr>
                  <a:t> the main contribution corresponds to </a:t>
                </a:r>
                <a14:m>
                  <m:oMath xmlns:m="http://schemas.openxmlformats.org/officeDocument/2006/math">
                    <m:sSub>
                      <m:sSubPr>
                        <m:ctrlPr>
                          <a:rPr lang="es-AR"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𝐸</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𝑝𝑟</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≈2.9</m:t>
                    </m:r>
                  </m:oMath>
                </a14:m>
                <a:r>
                  <a:rPr lang="en-US" sz="1800" dirty="0">
                    <a:effectLst/>
                    <a:latin typeface="Times New Roman" panose="02020603050405020304" pitchFamily="18" charset="0"/>
                    <a:ea typeface="SimSun" panose="02010600030101010101" pitchFamily="2" charset="-122"/>
                  </a:rPr>
                  <a:t> </a:t>
                </a:r>
                <a:r>
                  <a:rPr lang="en-US" sz="1800" dirty="0">
                    <a:effectLst/>
                    <a:latin typeface="Times New Roman" panose="02020603050405020304" pitchFamily="18" charset="0"/>
                    <a:ea typeface="Calibri" panose="020F0502020204030204" pitchFamily="34" charset="0"/>
                  </a:rPr>
                  <a:t>eV, that corresponds to electronic transitions between the states </a:t>
                </a:r>
                <a:r>
                  <a:rPr lang="en-US" sz="1800" dirty="0">
                    <a:effectLst/>
                    <a:latin typeface="Times New Roman" panose="02020603050405020304" pitchFamily="18" charset="0"/>
                    <a:ea typeface="SimSun" panose="02010600030101010101" pitchFamily="2" charset="-122"/>
                  </a:rPr>
                  <a:t>S</a:t>
                </a:r>
                <a:r>
                  <a:rPr lang="en-US" sz="1800" baseline="-25000" dirty="0">
                    <a:effectLst/>
                    <a:latin typeface="Times New Roman" panose="02020603050405020304" pitchFamily="18" charset="0"/>
                    <a:ea typeface="SimSun" panose="02010600030101010101" pitchFamily="2" charset="-122"/>
                  </a:rPr>
                  <a:t>0 </a:t>
                </a:r>
                <a:r>
                  <a:rPr lang="en-US" sz="1800" dirty="0">
                    <a:effectLst/>
                    <a:latin typeface="Times New Roman" panose="02020603050405020304" pitchFamily="18" charset="0"/>
                    <a:ea typeface="SimSun" panose="02010600030101010101" pitchFamily="2" charset="-122"/>
                  </a:rPr>
                  <a:t>and S</a:t>
                </a:r>
                <a:r>
                  <a:rPr lang="en-US" sz="1800" baseline="-25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SimSun" panose="02010600030101010101" pitchFamily="2" charset="-122"/>
                  </a:rPr>
                  <a:t>S</a:t>
                </a:r>
                <a:r>
                  <a:rPr lang="en-US" sz="1800" baseline="-25000" dirty="0">
                    <a:effectLst/>
                    <a:latin typeface="Times New Roman" panose="02020603050405020304" pitchFamily="18" charset="0"/>
                    <a:ea typeface="SimSun" panose="02010600030101010101" pitchFamily="2" charset="-122"/>
                  </a:rPr>
                  <a:t>4</a:t>
                </a:r>
                <a:r>
                  <a:rPr lang="en-US" sz="1800" dirty="0">
                    <a:effectLst/>
                    <a:latin typeface="Times New Roman" panose="02020603050405020304" pitchFamily="18" charset="0"/>
                    <a:ea typeface="SimSun" panose="02010600030101010101" pitchFamily="2" charset="-122"/>
                  </a:rPr>
                  <a:t>. For </a:t>
                </a:r>
                <a14:m>
                  <m:oMath xmlns:m="http://schemas.openxmlformats.org/officeDocument/2006/math">
                    <m:acc>
                      <m:accPr>
                        <m:chr m:val="̅"/>
                        <m:ctrlPr>
                          <a:rPr lang="es-AR" sz="1800" i="1">
                            <a:effectLst/>
                            <a:latin typeface="Cambria Math" panose="02040503050406030204" pitchFamily="18" charset="0"/>
                            <a:cs typeface="Times New Roman" panose="02020603050405020304" pitchFamily="18" charset="0"/>
                          </a:rPr>
                        </m:ctrlPr>
                      </m:accPr>
                      <m:e>
                        <m:sSub>
                          <m:sSubPr>
                            <m:ctrlPr>
                              <a:rPr lang="es-AR" sz="1800"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𝑆</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𝑖𝑛𝑡</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b="1">
                                <a:effectLst/>
                                <a:latin typeface="Cambria Math" panose="02040503050406030204" pitchFamily="18" charset="0"/>
                                <a:ea typeface="Calibri" panose="020F0502020204030204" pitchFamily="34" charset="0"/>
                                <a:cs typeface="Times New Roman" panose="02020603050405020304" pitchFamily="18" charset="0"/>
                              </a:rPr>
                              <m:t>⊥</m:t>
                            </m:r>
                          </m:sub>
                        </m:sSub>
                      </m:e>
                    </m:acc>
                  </m:oMath>
                </a14:m>
                <a:r>
                  <a:rPr lang="en-US" sz="1800" dirty="0">
                    <a:effectLst/>
                    <a:latin typeface="Times New Roman" panose="02020603050405020304" pitchFamily="18" charset="0"/>
                    <a:ea typeface="SimSun" panose="02010600030101010101" pitchFamily="2" charset="-122"/>
                  </a:rPr>
                  <a:t>, on the contrary, the main contribution corresponds to </a:t>
                </a:r>
                <a14:m>
                  <m:oMath xmlns:m="http://schemas.openxmlformats.org/officeDocument/2006/math">
                    <m:sSub>
                      <m:sSubPr>
                        <m:ctrlPr>
                          <a:rPr lang="es-AR" sz="1800" i="1">
                            <a:effectLst/>
                            <a:latin typeface="Cambria Math" panose="02040503050406030204" pitchFamily="18" charset="0"/>
                            <a:ea typeface="SimSun" panose="02010600030101010101" pitchFamily="2" charset="-122"/>
                            <a:cs typeface="Times New Roman" panose="02020603050405020304" pitchFamily="18" charset="0"/>
                          </a:rPr>
                        </m:ctrlPr>
                      </m:sSubPr>
                      <m:e>
                        <m:r>
                          <a:rPr lang="en-US" sz="1800" i="1">
                            <a:effectLst/>
                            <a:latin typeface="Cambria Math" panose="02040503050406030204" pitchFamily="18" charset="0"/>
                            <a:ea typeface="SimSun" panose="02010600030101010101" pitchFamily="2" charset="-122"/>
                            <a:cs typeface="Times New Roman" panose="02020603050405020304" pitchFamily="18" charset="0"/>
                          </a:rPr>
                          <m:t>𝐸</m:t>
                        </m:r>
                      </m:e>
                      <m:sub>
                        <m:r>
                          <a:rPr lang="en-US" sz="1800" i="1">
                            <a:effectLst/>
                            <a:latin typeface="Cambria Math" panose="02040503050406030204" pitchFamily="18" charset="0"/>
                            <a:ea typeface="SimSun" panose="02010600030101010101" pitchFamily="2" charset="-122"/>
                            <a:cs typeface="Times New Roman" panose="02020603050405020304" pitchFamily="18" charset="0"/>
                          </a:rPr>
                          <m:t>𝑝𝑟</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≈2.5</m:t>
                    </m:r>
                  </m:oMath>
                </a14:m>
                <a:r>
                  <a:rPr lang="en-US" sz="1800" dirty="0">
                    <a:effectLst/>
                    <a:latin typeface="Times New Roman" panose="02020603050405020304" pitchFamily="18" charset="0"/>
                    <a:ea typeface="SimSun" panose="02010600030101010101" pitchFamily="2" charset="-122"/>
                  </a:rPr>
                  <a:t> </a:t>
                </a:r>
                <a:r>
                  <a:rPr lang="en-US" sz="1800" dirty="0">
                    <a:effectLst/>
                    <a:latin typeface="Times New Roman" panose="02020603050405020304" pitchFamily="18" charset="0"/>
                    <a:ea typeface="Calibri" panose="020F0502020204030204" pitchFamily="34" charset="0"/>
                  </a:rPr>
                  <a:t>eV </a:t>
                </a:r>
                <a:r>
                  <a:rPr lang="en-US" sz="1800" dirty="0">
                    <a:effectLst/>
                    <a:latin typeface="Times New Roman" panose="02020603050405020304" pitchFamily="18" charset="0"/>
                    <a:ea typeface="SimSun" panose="02010600030101010101" pitchFamily="2" charset="-122"/>
                  </a:rPr>
                  <a:t>(</a:t>
                </a:r>
                <a:r>
                  <a:rPr lang="en-US" sz="1800" b="1" dirty="0">
                    <a:effectLst/>
                    <a:latin typeface="Times New Roman" panose="02020603050405020304" pitchFamily="18" charset="0"/>
                    <a:ea typeface="SimSun" panose="02010600030101010101" pitchFamily="2" charset="-122"/>
                  </a:rPr>
                  <a:t>Figure 6)</a:t>
                </a:r>
                <a:r>
                  <a:rPr lang="en-US" sz="1800" dirty="0">
                    <a:effectLst/>
                    <a:latin typeface="Times New Roman" panose="02020603050405020304" pitchFamily="18" charset="0"/>
                    <a:ea typeface="Calibri" panose="020F0502020204030204" pitchFamily="34" charset="0"/>
                  </a:rPr>
                  <a:t>, which reveals </a:t>
                </a:r>
                <a:r>
                  <a:rPr lang="en-US" sz="1800" dirty="0">
                    <a:effectLst/>
                    <a:latin typeface="Times New Roman" panose="02020603050405020304" pitchFamily="18" charset="0"/>
                    <a:ea typeface="SimSun" panose="02010600030101010101" pitchFamily="2" charset="-122"/>
                  </a:rPr>
                  <a:t>transitions between the S</a:t>
                </a:r>
                <a:r>
                  <a:rPr lang="en-US" sz="1800" baseline="-25000" dirty="0">
                    <a:effectLst/>
                    <a:latin typeface="Times New Roman" panose="02020603050405020304" pitchFamily="18" charset="0"/>
                    <a:ea typeface="SimSun" panose="02010600030101010101" pitchFamily="2" charset="-122"/>
                  </a:rPr>
                  <a:t>0 </a:t>
                </a:r>
                <a:r>
                  <a:rPr lang="en-US" sz="1800" dirty="0">
                    <a:effectLst/>
                    <a:latin typeface="Times New Roman" panose="02020603050405020304" pitchFamily="18" charset="0"/>
                    <a:ea typeface="SimSun" panose="02010600030101010101" pitchFamily="2" charset="-122"/>
                  </a:rPr>
                  <a:t>and S</a:t>
                </a:r>
                <a:r>
                  <a:rPr lang="en-US" sz="1800" baseline="-25000" dirty="0">
                    <a:effectLst/>
                    <a:latin typeface="Times New Roman" panose="02020603050405020304" pitchFamily="18" charset="0"/>
                    <a:ea typeface="SimSun" panose="02010600030101010101" pitchFamily="2" charset="-122"/>
                  </a:rPr>
                  <a:t>1</a:t>
                </a:r>
                <a:r>
                  <a:rPr lang="en-US" sz="1800" dirty="0">
                    <a:effectLst/>
                    <a:latin typeface="Times New Roman" panose="02020603050405020304" pitchFamily="18" charset="0"/>
                    <a:ea typeface="SimSun" panose="02010600030101010101" pitchFamily="2" charset="-122"/>
                  </a:rPr>
                  <a:t> states. </a:t>
                </a:r>
              </a:p>
              <a:p>
                <a:pPr algn="l"/>
                <a:r>
                  <a:rPr lang="en-US" dirty="0"/>
                  <a:t>The SE signal reflects the projection of the nuclear motion in the current excited state to the ground state and gives a more detailed information on the nonadiabatic transitions than the population dynamics in Figure 2(a). The ultrafast Sn → S2 internal conversion is manifested as a redshift of the SE signal in the frequency domain. Hence the SE spectrum which was initially localized at E_pr≈2.9 eV, moves to the red in less than 50 fs after the photoexcitation. Further on, the S2 → S1 transition causes depopulation of these contribution from the S2 state which is centered at E_pr≈2.8 eV, and the signal shifts to E_pr≈2.3 eV, revealing the S1 state. After ~500 fs, the S1 state receives half of the population and the maximum of the SE intensity corresponds to this state. As was already mentioned, the intramolecular </a:t>
                </a:r>
                <a:r>
                  <a:rPr lang="en-US" dirty="0" err="1"/>
                  <a:t>fluorene→pyrene</a:t>
                </a:r>
                <a:r>
                  <a:rPr lang="en-US" dirty="0"/>
                  <a:t> transfer takes place during the photoinduced dynamics in manifold {I} (see Figure 3). This process has a similar manifestation in the GSB and SE signals. Namely, the initial SE intensity at E_pr≈2.8 eV is higher for the (S_(int,‖) ) ̅ signals than for the (S_(int,⊥) ) ̅ signal, but the situation changes to the opposite for E_pr≈2.3 eV at longer times. Nevertheless, the SE contribution at E_pr≈2.8 eV persists longer times for the (S_(int,‖) ) ̅ signal than for the (S_(int,⊥) ) ̅ signal. This is a consequence of the orthogonal orientations of μ03 and μ04 with respect to μ01.</a:t>
                </a:r>
              </a:p>
              <a:p>
                <a:pPr algn="l"/>
                <a:r>
                  <a:rPr lang="en-US" dirty="0"/>
                  <a:t>As it can be observed particularly in Figure 6, the final (S_(int,⊥) ) ̅ signal is centered at ~2.3eV, while the GSB signal is centered at ~2.5eV. This difference is due to the effect of nuclear </a:t>
                </a:r>
                <a:r>
                  <a:rPr lang="en-US" dirty="0" err="1"/>
                  <a:t>wavepacket</a:t>
                </a:r>
                <a:r>
                  <a:rPr lang="en-US" dirty="0"/>
                  <a:t> evolution on the S1 that cause a red shift also observed in the steady-state fluorescence spectra.32 This red shift is commonly observed as a result of excited state dynamics of </a:t>
                </a:r>
                <a:r>
                  <a:rPr lang="en-US" dirty="0" err="1"/>
                  <a:t>multichromophoric</a:t>
                </a:r>
                <a:r>
                  <a:rPr lang="en-US" dirty="0"/>
                  <a:t> conjugated molecular systems and it is associated with certain planarization that promotes the extent of the π-conjugation throughout the chromophore units.91 No oscillations are observed during the S2 → S1 transition, due to the time-delocalized character of this transfer.</a:t>
                </a:r>
              </a:p>
              <a:p>
                <a:pPr algn="l"/>
                <a:endParaRPr lang="en-US" dirty="0"/>
              </a:p>
            </p:txBody>
          </p:sp>
        </mc:Choice>
        <mc:Fallback xmlns="">
          <p:sp>
            <p:nvSpPr>
              <p:cNvPr id="3" name="2 Marcador de notas"/>
              <p:cNvSpPr>
                <a:spLocks noGrp="1"/>
              </p:cNvSpPr>
              <p:nvPr>
                <p:ph type="body" idx="1"/>
              </p:nvPr>
            </p:nvSpPr>
            <p:spPr/>
            <p:txBody>
              <a:bodyPr>
                <a:normAutofit fontScale="85000" lnSpcReduction="20000"/>
              </a:bodyPr>
              <a:lstStyle/>
              <a:p>
                <a:pPr algn="l"/>
                <a:r>
                  <a:rPr lang="en-US" sz="1800" dirty="0">
                    <a:effectLst/>
                    <a:latin typeface="Times New Roman" panose="02020603050405020304" pitchFamily="18" charset="0"/>
                    <a:ea typeface="SimSun" panose="02010600030101010101" pitchFamily="2" charset="-122"/>
                  </a:rPr>
                  <a:t>The GSB signal probes transitions from the ground state S</a:t>
                </a:r>
                <a:r>
                  <a:rPr lang="en-US" sz="1800" baseline="-25000" dirty="0">
                    <a:effectLst/>
                    <a:latin typeface="Times New Roman" panose="02020603050405020304" pitchFamily="18" charset="0"/>
                    <a:ea typeface="SimSun" panose="02010600030101010101" pitchFamily="2" charset="-122"/>
                  </a:rPr>
                  <a:t>0</a:t>
                </a:r>
                <a:r>
                  <a:rPr lang="en-US" sz="1800" dirty="0">
                    <a:effectLst/>
                    <a:latin typeface="Times New Roman" panose="02020603050405020304" pitchFamily="18" charset="0"/>
                    <a:ea typeface="SimSun" panose="02010600030101010101" pitchFamily="2" charset="-122"/>
                  </a:rPr>
                  <a:t> to the states of manifold {I}. For</a:t>
                </a:r>
                <a:r>
                  <a:rPr lang="en-US" sz="1800" dirty="0">
                    <a:effectLst/>
                    <a:latin typeface="Times New Roman" panose="02020603050405020304" pitchFamily="18" charset="0"/>
                    <a:ea typeface="Calibri" panose="020F0502020204030204" pitchFamily="34" charset="0"/>
                  </a:rPr>
                  <a:t> </a:t>
                </a:r>
                <a:r>
                  <a:rPr lang="es-AR" sz="1800" i="0">
                    <a:effectLst/>
                    <a:latin typeface="Cambria Math" panose="02040503050406030204" pitchFamily="18" charset="0"/>
                    <a:cs typeface="Times New Roman" panose="02020603050405020304" pitchFamily="18" charset="0"/>
                  </a:rPr>
                  <a:t>(</a:t>
                </a:r>
                <a:r>
                  <a:rPr lang="en-US" sz="1800" i="0">
                    <a:effectLst/>
                    <a:latin typeface="Cambria Math" panose="02040503050406030204" pitchFamily="18" charset="0"/>
                    <a:ea typeface="Calibri" panose="020F0502020204030204" pitchFamily="34" charset="0"/>
                    <a:cs typeface="Times New Roman" panose="02020603050405020304" pitchFamily="18" charset="0"/>
                  </a:rPr>
                  <a:t>𝑆</a:t>
                </a:r>
                <a:r>
                  <a:rPr lang="es-AR" sz="1800" i="0">
                    <a:effectLst/>
                    <a:latin typeface="Cambria Math" panose="02040503050406030204" pitchFamily="18" charset="0"/>
                    <a:ea typeface="Calibri" panose="020F0502020204030204" pitchFamily="34" charset="0"/>
                    <a:cs typeface="Times New Roman" panose="02020603050405020304" pitchFamily="18" charset="0"/>
                  </a:rPr>
                  <a:t>_(</a:t>
                </a:r>
                <a:r>
                  <a:rPr lang="en-US" sz="1800" i="0">
                    <a:effectLst/>
                    <a:latin typeface="Cambria Math" panose="02040503050406030204" pitchFamily="18" charset="0"/>
                    <a:ea typeface="Calibri" panose="020F0502020204030204" pitchFamily="34" charset="0"/>
                    <a:cs typeface="Times New Roman" panose="02020603050405020304" pitchFamily="18" charset="0"/>
                  </a:rPr>
                  <a:t>𝑖𝑛𝑡,</a:t>
                </a:r>
                <a:r>
                  <a:rPr lang="en-US" sz="1800" b="1" i="0">
                    <a:effectLst/>
                    <a:latin typeface="Cambria Math" panose="02040503050406030204" pitchFamily="18" charset="0"/>
                    <a:ea typeface="Calibri" panose="020F0502020204030204" pitchFamily="34" charset="0"/>
                    <a:cs typeface="Times New Roman" panose="02020603050405020304" pitchFamily="18" charset="0"/>
                  </a:rPr>
                  <a:t>‖</a:t>
                </a:r>
                <a:r>
                  <a:rPr lang="es-AR" sz="1800" b="1" i="0">
                    <a:effectLst/>
                    <a:latin typeface="Cambria Math" panose="02040503050406030204" pitchFamily="18" charset="0"/>
                    <a:ea typeface="Calibri" panose="020F0502020204030204" pitchFamily="34" charset="0"/>
                    <a:cs typeface="Times New Roman" panose="02020603050405020304" pitchFamily="18" charset="0"/>
                  </a:rPr>
                  <a:t>)</a:t>
                </a:r>
                <a:r>
                  <a:rPr lang="en-US" sz="1800" b="1" i="0">
                    <a:effectLst/>
                    <a:latin typeface="Cambria Math" panose="02040503050406030204" pitchFamily="18" charset="0"/>
                    <a:ea typeface="Calibri" panose="020F0502020204030204" pitchFamily="34" charset="0"/>
                    <a:cs typeface="Times New Roman" panose="02020603050405020304" pitchFamily="18" charset="0"/>
                  </a:rPr>
                  <a:t> </a:t>
                </a:r>
                <a:r>
                  <a:rPr lang="es-AR" sz="1800" b="1" i="0">
                    <a:effectLst/>
                    <a:latin typeface="Cambria Math" panose="020405030504060302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SimSun" panose="02010600030101010101" pitchFamily="2" charset="-122"/>
                  </a:rPr>
                  <a:t> (</a:t>
                </a:r>
                <a:r>
                  <a:rPr lang="en-US" sz="1800" b="1" dirty="0">
                    <a:effectLst/>
                    <a:latin typeface="Times New Roman" panose="02020603050405020304" pitchFamily="18" charset="0"/>
                    <a:ea typeface="SimSun" panose="02010600030101010101" pitchFamily="2" charset="-122"/>
                  </a:rPr>
                  <a:t>Figure 5)</a:t>
                </a:r>
                <a:r>
                  <a:rPr lang="en-US" sz="1800" dirty="0">
                    <a:effectLst/>
                    <a:latin typeface="Times New Roman" panose="02020603050405020304" pitchFamily="18" charset="0"/>
                    <a:ea typeface="SimSun" panose="02010600030101010101" pitchFamily="2" charset="-122"/>
                  </a:rPr>
                  <a:t> the main contribution corresponds to </a:t>
                </a:r>
                <a:r>
                  <a:rPr lang="en-US" sz="1800" i="0">
                    <a:effectLst/>
                    <a:latin typeface="Cambria Math" panose="02040503050406030204" pitchFamily="18" charset="0"/>
                    <a:ea typeface="SimSun" panose="02010600030101010101" pitchFamily="2" charset="-122"/>
                    <a:cs typeface="Times New Roman" panose="02020603050405020304" pitchFamily="18" charset="0"/>
                  </a:rPr>
                  <a:t>𝐸</a:t>
                </a:r>
                <a:r>
                  <a:rPr lang="es-AR" sz="1800" i="0">
                    <a:effectLst/>
                    <a:latin typeface="Cambria Math" panose="02040503050406030204" pitchFamily="18" charset="0"/>
                    <a:ea typeface="SimSun" panose="02010600030101010101" pitchFamily="2" charset="-122"/>
                    <a:cs typeface="Times New Roman" panose="02020603050405020304" pitchFamily="18" charset="0"/>
                  </a:rPr>
                  <a:t>_</a:t>
                </a:r>
                <a:r>
                  <a:rPr lang="en-US" sz="1800" i="0">
                    <a:effectLst/>
                    <a:latin typeface="Cambria Math" panose="02040503050406030204" pitchFamily="18" charset="0"/>
                    <a:ea typeface="SimSun" panose="02010600030101010101" pitchFamily="2" charset="-122"/>
                    <a:cs typeface="Times New Roman" panose="02020603050405020304" pitchFamily="18" charset="0"/>
                  </a:rPr>
                  <a:t>𝑝𝑟</a:t>
                </a:r>
                <a:r>
                  <a:rPr lang="en-US" sz="1800" i="0">
                    <a:effectLst/>
                    <a:latin typeface="Cambria Math" panose="02040503050406030204" pitchFamily="18" charset="0"/>
                    <a:ea typeface="Calibri" panose="020F0502020204030204" pitchFamily="34" charset="0"/>
                    <a:cs typeface="Times New Roman" panose="02020603050405020304" pitchFamily="18" charset="0"/>
                  </a:rPr>
                  <a:t>≈2.9</a:t>
                </a:r>
                <a:r>
                  <a:rPr lang="en-US" sz="1800" dirty="0">
                    <a:effectLst/>
                    <a:latin typeface="Times New Roman" panose="02020603050405020304" pitchFamily="18" charset="0"/>
                    <a:ea typeface="SimSun" panose="02010600030101010101" pitchFamily="2" charset="-122"/>
                  </a:rPr>
                  <a:t> </a:t>
                </a:r>
                <a:r>
                  <a:rPr lang="en-US" sz="1800" dirty="0">
                    <a:effectLst/>
                    <a:latin typeface="Times New Roman" panose="02020603050405020304" pitchFamily="18" charset="0"/>
                    <a:ea typeface="Calibri" panose="020F0502020204030204" pitchFamily="34" charset="0"/>
                  </a:rPr>
                  <a:t>eV, that corresponds to electronic transitions between the states </a:t>
                </a:r>
                <a:r>
                  <a:rPr lang="en-US" sz="1800" dirty="0">
                    <a:effectLst/>
                    <a:latin typeface="Times New Roman" panose="02020603050405020304" pitchFamily="18" charset="0"/>
                    <a:ea typeface="SimSun" panose="02010600030101010101" pitchFamily="2" charset="-122"/>
                  </a:rPr>
                  <a:t>S</a:t>
                </a:r>
                <a:r>
                  <a:rPr lang="en-US" sz="1800" baseline="-25000" dirty="0">
                    <a:effectLst/>
                    <a:latin typeface="Times New Roman" panose="02020603050405020304" pitchFamily="18" charset="0"/>
                    <a:ea typeface="SimSun" panose="02010600030101010101" pitchFamily="2" charset="-122"/>
                  </a:rPr>
                  <a:t>0 </a:t>
                </a:r>
                <a:r>
                  <a:rPr lang="en-US" sz="1800" dirty="0">
                    <a:effectLst/>
                    <a:latin typeface="Times New Roman" panose="02020603050405020304" pitchFamily="18" charset="0"/>
                    <a:ea typeface="SimSun" panose="02010600030101010101" pitchFamily="2" charset="-122"/>
                  </a:rPr>
                  <a:t>and S</a:t>
                </a:r>
                <a:r>
                  <a:rPr lang="en-US" sz="1800" baseline="-25000" dirty="0">
                    <a:effectLst/>
                    <a:latin typeface="Times New Roman" panose="02020603050405020304" pitchFamily="18" charset="0"/>
                    <a:ea typeface="SimSun" panose="02010600030101010101" pitchFamily="2" charset="-122"/>
                  </a:rPr>
                  <a:t>3</a:t>
                </a:r>
                <a:r>
                  <a:rPr lang="en-US" sz="1800" dirty="0">
                    <a:effectLst/>
                    <a:latin typeface="Times New Roman" panose="02020603050405020304" pitchFamily="18" charset="0"/>
                    <a:ea typeface="Calibri" panose="020F0502020204030204" pitchFamily="34" charset="0"/>
                  </a:rPr>
                  <a:t>, </a:t>
                </a:r>
                <a:r>
                  <a:rPr lang="en-US" sz="1800" dirty="0">
                    <a:effectLst/>
                    <a:latin typeface="Times New Roman" panose="02020603050405020304" pitchFamily="18" charset="0"/>
                    <a:ea typeface="SimSun" panose="02010600030101010101" pitchFamily="2" charset="-122"/>
                  </a:rPr>
                  <a:t>S</a:t>
                </a:r>
                <a:r>
                  <a:rPr lang="en-US" sz="1800" baseline="-25000" dirty="0">
                    <a:effectLst/>
                    <a:latin typeface="Times New Roman" panose="02020603050405020304" pitchFamily="18" charset="0"/>
                    <a:ea typeface="SimSun" panose="02010600030101010101" pitchFamily="2" charset="-122"/>
                  </a:rPr>
                  <a:t>4</a:t>
                </a:r>
                <a:r>
                  <a:rPr lang="en-US" sz="1800" dirty="0">
                    <a:effectLst/>
                    <a:latin typeface="Times New Roman" panose="02020603050405020304" pitchFamily="18" charset="0"/>
                    <a:ea typeface="SimSun" panose="02010600030101010101" pitchFamily="2" charset="-122"/>
                  </a:rPr>
                  <a:t>. For </a:t>
                </a:r>
                <a:r>
                  <a:rPr lang="es-AR" sz="1800" i="0">
                    <a:effectLst/>
                    <a:latin typeface="Cambria Math" panose="02040503050406030204" pitchFamily="18" charset="0"/>
                    <a:cs typeface="Times New Roman" panose="02020603050405020304" pitchFamily="18" charset="0"/>
                  </a:rPr>
                  <a:t>(</a:t>
                </a:r>
                <a:r>
                  <a:rPr lang="en-US" sz="1800" i="0">
                    <a:effectLst/>
                    <a:latin typeface="Cambria Math" panose="02040503050406030204" pitchFamily="18" charset="0"/>
                    <a:ea typeface="Calibri" panose="020F0502020204030204" pitchFamily="34" charset="0"/>
                    <a:cs typeface="Times New Roman" panose="02020603050405020304" pitchFamily="18" charset="0"/>
                  </a:rPr>
                  <a:t>𝑆</a:t>
                </a:r>
                <a:r>
                  <a:rPr lang="es-AR" sz="1800" i="0">
                    <a:effectLst/>
                    <a:latin typeface="Cambria Math" panose="02040503050406030204" pitchFamily="18" charset="0"/>
                    <a:ea typeface="Calibri" panose="020F0502020204030204" pitchFamily="34" charset="0"/>
                    <a:cs typeface="Times New Roman" panose="02020603050405020304" pitchFamily="18" charset="0"/>
                  </a:rPr>
                  <a:t>_(</a:t>
                </a:r>
                <a:r>
                  <a:rPr lang="en-US" sz="1800" i="0">
                    <a:effectLst/>
                    <a:latin typeface="Cambria Math" panose="02040503050406030204" pitchFamily="18" charset="0"/>
                    <a:ea typeface="Calibri" panose="020F0502020204030204" pitchFamily="34" charset="0"/>
                    <a:cs typeface="Times New Roman" panose="02020603050405020304" pitchFamily="18" charset="0"/>
                  </a:rPr>
                  <a:t>𝑖𝑛𝑡,</a:t>
                </a:r>
                <a:r>
                  <a:rPr lang="en-US" sz="1800" b="1" i="0">
                    <a:effectLst/>
                    <a:latin typeface="Cambria Math" panose="02040503050406030204" pitchFamily="18" charset="0"/>
                    <a:ea typeface="Calibri" panose="020F0502020204030204" pitchFamily="34" charset="0"/>
                    <a:cs typeface="Times New Roman" panose="02020603050405020304" pitchFamily="18" charset="0"/>
                  </a:rPr>
                  <a:t>⊥</a:t>
                </a:r>
                <a:r>
                  <a:rPr lang="es-AR" sz="1800" b="1" i="0">
                    <a:effectLst/>
                    <a:latin typeface="Cambria Math" panose="02040503050406030204" pitchFamily="18" charset="0"/>
                    <a:ea typeface="Calibri" panose="020F0502020204030204" pitchFamily="34" charset="0"/>
                    <a:cs typeface="Times New Roman" panose="02020603050405020304" pitchFamily="18" charset="0"/>
                  </a:rPr>
                  <a:t>)</a:t>
                </a:r>
                <a:r>
                  <a:rPr lang="en-US" sz="1800" b="1" i="0">
                    <a:effectLst/>
                    <a:latin typeface="Cambria Math" panose="02040503050406030204" pitchFamily="18" charset="0"/>
                    <a:ea typeface="Calibri" panose="020F0502020204030204" pitchFamily="34" charset="0"/>
                    <a:cs typeface="Times New Roman" panose="02020603050405020304" pitchFamily="18" charset="0"/>
                  </a:rPr>
                  <a:t> </a:t>
                </a:r>
                <a:r>
                  <a:rPr lang="es-AR" sz="1800" b="1" i="0">
                    <a:effectLst/>
                    <a:latin typeface="Cambria Math" panose="020405030504060302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SimSun" panose="02010600030101010101" pitchFamily="2" charset="-122"/>
                  </a:rPr>
                  <a:t>, on the contrary, the main contribution corresponds to </a:t>
                </a:r>
                <a:r>
                  <a:rPr lang="en-US" sz="1800" i="0">
                    <a:effectLst/>
                    <a:latin typeface="Cambria Math" panose="02040503050406030204" pitchFamily="18" charset="0"/>
                    <a:ea typeface="SimSun" panose="02010600030101010101" pitchFamily="2" charset="-122"/>
                    <a:cs typeface="Times New Roman" panose="02020603050405020304" pitchFamily="18" charset="0"/>
                  </a:rPr>
                  <a:t>𝐸</a:t>
                </a:r>
                <a:r>
                  <a:rPr lang="es-AR" sz="1800" i="0">
                    <a:effectLst/>
                    <a:latin typeface="Cambria Math" panose="02040503050406030204" pitchFamily="18" charset="0"/>
                    <a:ea typeface="SimSun" panose="02010600030101010101" pitchFamily="2" charset="-122"/>
                    <a:cs typeface="Times New Roman" panose="02020603050405020304" pitchFamily="18" charset="0"/>
                  </a:rPr>
                  <a:t>_</a:t>
                </a:r>
                <a:r>
                  <a:rPr lang="en-US" sz="1800" i="0">
                    <a:effectLst/>
                    <a:latin typeface="Cambria Math" panose="02040503050406030204" pitchFamily="18" charset="0"/>
                    <a:ea typeface="SimSun" panose="02010600030101010101" pitchFamily="2" charset="-122"/>
                    <a:cs typeface="Times New Roman" panose="02020603050405020304" pitchFamily="18" charset="0"/>
                  </a:rPr>
                  <a:t>𝑝𝑟</a:t>
                </a:r>
                <a:r>
                  <a:rPr lang="en-US" sz="1800" i="0">
                    <a:effectLst/>
                    <a:latin typeface="Cambria Math" panose="02040503050406030204" pitchFamily="18" charset="0"/>
                    <a:ea typeface="Calibri" panose="020F0502020204030204" pitchFamily="34" charset="0"/>
                    <a:cs typeface="Times New Roman" panose="02020603050405020304" pitchFamily="18" charset="0"/>
                  </a:rPr>
                  <a:t>≈2.5</a:t>
                </a:r>
                <a:r>
                  <a:rPr lang="en-US" sz="1800" dirty="0">
                    <a:effectLst/>
                    <a:latin typeface="Times New Roman" panose="02020603050405020304" pitchFamily="18" charset="0"/>
                    <a:ea typeface="SimSun" panose="02010600030101010101" pitchFamily="2" charset="-122"/>
                  </a:rPr>
                  <a:t> </a:t>
                </a:r>
                <a:r>
                  <a:rPr lang="en-US" sz="1800" dirty="0">
                    <a:effectLst/>
                    <a:latin typeface="Times New Roman" panose="02020603050405020304" pitchFamily="18" charset="0"/>
                    <a:ea typeface="Calibri" panose="020F0502020204030204" pitchFamily="34" charset="0"/>
                  </a:rPr>
                  <a:t>eV </a:t>
                </a:r>
                <a:r>
                  <a:rPr lang="en-US" sz="1800" dirty="0">
                    <a:effectLst/>
                    <a:latin typeface="Times New Roman" panose="02020603050405020304" pitchFamily="18" charset="0"/>
                    <a:ea typeface="SimSun" panose="02010600030101010101" pitchFamily="2" charset="-122"/>
                  </a:rPr>
                  <a:t>(</a:t>
                </a:r>
                <a:r>
                  <a:rPr lang="en-US" sz="1800" b="1" dirty="0">
                    <a:effectLst/>
                    <a:latin typeface="Times New Roman" panose="02020603050405020304" pitchFamily="18" charset="0"/>
                    <a:ea typeface="SimSun" panose="02010600030101010101" pitchFamily="2" charset="-122"/>
                  </a:rPr>
                  <a:t>Figure 6)</a:t>
                </a:r>
                <a:r>
                  <a:rPr lang="en-US" sz="1800" dirty="0">
                    <a:effectLst/>
                    <a:latin typeface="Times New Roman" panose="02020603050405020304" pitchFamily="18" charset="0"/>
                    <a:ea typeface="Calibri" panose="020F0502020204030204" pitchFamily="34" charset="0"/>
                  </a:rPr>
                  <a:t>, which reveals </a:t>
                </a:r>
                <a:r>
                  <a:rPr lang="en-US" sz="1800" dirty="0">
                    <a:effectLst/>
                    <a:latin typeface="Times New Roman" panose="02020603050405020304" pitchFamily="18" charset="0"/>
                    <a:ea typeface="SimSun" panose="02010600030101010101" pitchFamily="2" charset="-122"/>
                  </a:rPr>
                  <a:t>transitions between the S</a:t>
                </a:r>
                <a:r>
                  <a:rPr lang="en-US" sz="1800" baseline="-25000" dirty="0">
                    <a:effectLst/>
                    <a:latin typeface="Times New Roman" panose="02020603050405020304" pitchFamily="18" charset="0"/>
                    <a:ea typeface="SimSun" panose="02010600030101010101" pitchFamily="2" charset="-122"/>
                  </a:rPr>
                  <a:t>0 </a:t>
                </a:r>
                <a:r>
                  <a:rPr lang="en-US" sz="1800" dirty="0">
                    <a:effectLst/>
                    <a:latin typeface="Times New Roman" panose="02020603050405020304" pitchFamily="18" charset="0"/>
                    <a:ea typeface="SimSun" panose="02010600030101010101" pitchFamily="2" charset="-122"/>
                  </a:rPr>
                  <a:t>and S</a:t>
                </a:r>
                <a:r>
                  <a:rPr lang="en-US" sz="1800" baseline="-25000" dirty="0">
                    <a:effectLst/>
                    <a:latin typeface="Times New Roman" panose="02020603050405020304" pitchFamily="18" charset="0"/>
                    <a:ea typeface="SimSun" panose="02010600030101010101" pitchFamily="2" charset="-122"/>
                  </a:rPr>
                  <a:t>1</a:t>
                </a:r>
                <a:r>
                  <a:rPr lang="en-US" sz="1800" dirty="0">
                    <a:effectLst/>
                    <a:latin typeface="Times New Roman" panose="02020603050405020304" pitchFamily="18" charset="0"/>
                    <a:ea typeface="SimSun" panose="02010600030101010101" pitchFamily="2" charset="-122"/>
                  </a:rPr>
                  <a:t> states. </a:t>
                </a:r>
              </a:p>
              <a:p>
                <a:pPr algn="l"/>
                <a:r>
                  <a:rPr lang="en-US" dirty="0"/>
                  <a:t>The SE signal reflects the projection of the nuclear motion in the current excited state to the ground state and gives a more detailed information on the nonadiabatic transitions than the population dynamics in Figure 2(a). The ultrafast Sn → S2 internal conversion is manifested as a redshift of the SE signal in the frequency domain. Hence the SE spectrum which was initially localized at E_pr≈2.9 eV, moves to the red in less than 50 fs after the photoexcitation. Further on, the S2 → S1 transition causes depopulation of these contribution from the S2 state which is centered at E_pr≈2.8 eV, and the signal shifts to E_pr≈2.3 eV, revealing the S1 state. After ~500 fs, the S1 state receives half of the population and the maximum of the SE intensity corresponds to this state. As was already mentioned, the intramolecular </a:t>
                </a:r>
                <a:r>
                  <a:rPr lang="en-US" dirty="0" err="1"/>
                  <a:t>fluorene→pyrene</a:t>
                </a:r>
                <a:r>
                  <a:rPr lang="en-US" dirty="0"/>
                  <a:t> transfer takes place during the photoinduced dynamics in manifold {I} (see Figure 3). This process has a similar manifestation in the GSB and SE signals. Namely, the initial SE intensity at E_pr≈2.8 eV is higher for the (S_(int,‖) ) ̅ signals than for the (S_(int,⊥) ) ̅ signal, but the situation changes to the opposite for E_pr≈2.3 eV at longer times. Nevertheless, the SE contribution at E_pr≈2.8 eV persists longer times for the (S_(int,‖) ) ̅ signal than for the (S_(int,⊥) ) ̅ signal. This is a consequence of the orthogonal orientations of μ03 and μ04 with respect to μ01.</a:t>
                </a:r>
              </a:p>
              <a:p>
                <a:pPr algn="l"/>
                <a:r>
                  <a:rPr lang="en-US" dirty="0"/>
                  <a:t>As it can be observed particularly in Figure 6, the final (S_(int,⊥) ) ̅ signal is centered at ~2.3eV, while the GSB signal is centered at ~2.5eV. This difference is due to the effect of nuclear </a:t>
                </a:r>
                <a:r>
                  <a:rPr lang="en-US" dirty="0" err="1"/>
                  <a:t>wavepacket</a:t>
                </a:r>
                <a:r>
                  <a:rPr lang="en-US" dirty="0"/>
                  <a:t> evolution on the S1 that cause a red shift also observed in the steady-state fluorescence spectra.32 This red shift is commonly observed as a result of excited state dynamics of </a:t>
                </a:r>
                <a:r>
                  <a:rPr lang="en-US" dirty="0" err="1"/>
                  <a:t>multichromophoric</a:t>
                </a:r>
                <a:r>
                  <a:rPr lang="en-US" dirty="0"/>
                  <a:t> conjugated molecular systems and it is associated with certain planarization that promotes the extent of the π-conjugation throughout the chromophore units.91 No oscillations are observed during the S2 → S1 transition, due to the time-delocalized character of this transfer.</a:t>
                </a:r>
              </a:p>
              <a:p>
                <a:pPr algn="l"/>
                <a:endParaRPr lang="en-US" dirty="0"/>
              </a:p>
            </p:txBody>
          </p:sp>
        </mc:Fallback>
      </mc:AlternateContent>
      <p:sp>
        <p:nvSpPr>
          <p:cNvPr id="4" name="3 Marcador de número de diapositiva"/>
          <p:cNvSpPr>
            <a:spLocks noGrp="1"/>
          </p:cNvSpPr>
          <p:nvPr>
            <p:ph type="sldNum" sz="quarter" idx="10"/>
          </p:nvPr>
        </p:nvSpPr>
        <p:spPr/>
        <p:txBody>
          <a:bodyPr/>
          <a:lstStyle/>
          <a:p>
            <a:fld id="{6FEF3BCF-604E-4E37-B5AB-3C2FFA99907D}" type="slidenum">
              <a:rPr lang="es-AR" smtClean="0"/>
              <a:pPr/>
              <a:t>27</a:t>
            </a:fld>
            <a:endParaRPr lang="es-AR"/>
          </a:p>
        </p:txBody>
      </p:sp>
    </p:spTree>
    <p:extLst>
      <p:ext uri="{BB962C8B-B14F-4D97-AF65-F5344CB8AC3E}">
        <p14:creationId xmlns:p14="http://schemas.microsoft.com/office/powerpoint/2010/main" val="1296583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2 Marcador de notas"/>
              <p:cNvSpPr>
                <a:spLocks noGrp="1"/>
              </p:cNvSpPr>
              <p:nvPr>
                <p:ph type="body" idx="1"/>
              </p:nvPr>
            </p:nvSpPr>
            <p:spPr/>
            <p:txBody>
              <a:bodyPr>
                <a:normAutofit/>
              </a:bodyPr>
              <a:lstStyle/>
              <a:p>
                <a:pPr algn="l"/>
                <a:r>
                  <a:rPr lang="en-US" sz="1200" kern="1200" dirty="0">
                    <a:solidFill>
                      <a:schemeClr val="tx1"/>
                    </a:solidFill>
                    <a:effectLst/>
                    <a:latin typeface="+mn-lt"/>
                    <a:ea typeface="+mn-ea"/>
                    <a:cs typeface="+mn-cs"/>
                  </a:rPr>
                  <a:t>A detailed short-time dynamics of the TA PP signals is displayed in Supplemental </a:t>
                </a:r>
                <a:r>
                  <a:rPr lang="en-US" sz="1200" b="1" kern="1200" dirty="0">
                    <a:solidFill>
                      <a:schemeClr val="tx1"/>
                    </a:solidFill>
                    <a:effectLst/>
                    <a:latin typeface="+mn-lt"/>
                    <a:ea typeface="+mn-ea"/>
                    <a:cs typeface="+mn-cs"/>
                  </a:rPr>
                  <a:t>Figures S4</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S5</a:t>
                </a:r>
                <a:r>
                  <a:rPr lang="en-US" sz="1200" kern="1200" dirty="0">
                    <a:solidFill>
                      <a:schemeClr val="tx1"/>
                    </a:solidFill>
                    <a:effectLst/>
                    <a:latin typeface="+mn-lt"/>
                    <a:ea typeface="+mn-ea"/>
                    <a:cs typeface="+mn-cs"/>
                  </a:rPr>
                  <a:t> for </a:t>
                </a:r>
                <a14:m>
                  <m:oMath xmlns:m="http://schemas.openxmlformats.org/officeDocument/2006/math">
                    <m:acc>
                      <m:accPr>
                        <m:chr m:val="̅"/>
                        <m:ctrlPr>
                          <a:rPr lang="es-AR" sz="1200" i="1" kern="1200">
                            <a:solidFill>
                              <a:schemeClr val="tx1"/>
                            </a:solidFill>
                            <a:effectLst/>
                            <a:latin typeface="Cambria Math" panose="02040503050406030204" pitchFamily="18" charset="0"/>
                            <a:ea typeface="+mn-ea"/>
                            <a:cs typeface="+mn-cs"/>
                          </a:rPr>
                        </m:ctrlPr>
                      </m:accPr>
                      <m:e>
                        <m:sSub>
                          <m:sSubPr>
                            <m:ctrlPr>
                              <a:rPr lang="es-AR"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𝑖𝑛𝑡</m:t>
                            </m:r>
                            <m:r>
                              <a:rPr lang="en-US" sz="1200" i="1" kern="1200">
                                <a:solidFill>
                                  <a:schemeClr val="tx1"/>
                                </a:solidFill>
                                <a:effectLst/>
                                <a:latin typeface="Cambria Math" panose="02040503050406030204" pitchFamily="18" charset="0"/>
                                <a:ea typeface="+mn-ea"/>
                                <a:cs typeface="+mn-cs"/>
                              </a:rPr>
                              <m:t>,</m:t>
                            </m:r>
                            <m:r>
                              <a:rPr lang="en-US" sz="1200" b="1" kern="1200">
                                <a:solidFill>
                                  <a:schemeClr val="tx1"/>
                                </a:solidFill>
                                <a:effectLst/>
                                <a:latin typeface="Cambria Math" panose="02040503050406030204" pitchFamily="18" charset="0"/>
                                <a:ea typeface="+mn-ea"/>
                                <a:cs typeface="+mn-cs"/>
                              </a:rPr>
                              <m:t>‖</m:t>
                            </m:r>
                          </m:sub>
                        </m:sSub>
                      </m:e>
                    </m:acc>
                  </m:oMath>
                </a14:m>
                <a:r>
                  <a:rPr lang="en-US" sz="1200" kern="1200" dirty="0">
                    <a:solidFill>
                      <a:schemeClr val="tx1"/>
                    </a:solidFill>
                    <a:effectLst/>
                    <a:latin typeface="+mn-lt"/>
                    <a:ea typeface="+mn-ea"/>
                    <a:cs typeface="+mn-cs"/>
                  </a:rPr>
                  <a:t> and </a:t>
                </a:r>
                <a14:m>
                  <m:oMath xmlns:m="http://schemas.openxmlformats.org/officeDocument/2006/math">
                    <m:acc>
                      <m:accPr>
                        <m:chr m:val="̅"/>
                        <m:ctrlPr>
                          <a:rPr lang="es-AR" sz="1200" i="1" kern="1200">
                            <a:solidFill>
                              <a:schemeClr val="tx1"/>
                            </a:solidFill>
                            <a:effectLst/>
                            <a:latin typeface="Cambria Math" panose="02040503050406030204" pitchFamily="18" charset="0"/>
                            <a:ea typeface="+mn-ea"/>
                            <a:cs typeface="+mn-cs"/>
                          </a:rPr>
                        </m:ctrlPr>
                      </m:accPr>
                      <m:e>
                        <m:sSub>
                          <m:sSubPr>
                            <m:ctrlPr>
                              <a:rPr lang="es-AR"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𝑆</m:t>
                            </m:r>
                          </m:e>
                          <m:sub>
                            <m:r>
                              <a:rPr lang="en-US" sz="1200" i="1" kern="1200">
                                <a:solidFill>
                                  <a:schemeClr val="tx1"/>
                                </a:solidFill>
                                <a:effectLst/>
                                <a:latin typeface="Cambria Math" panose="02040503050406030204" pitchFamily="18" charset="0"/>
                                <a:ea typeface="+mn-ea"/>
                                <a:cs typeface="+mn-cs"/>
                              </a:rPr>
                              <m:t>𝑖𝑛𝑡</m:t>
                            </m:r>
                            <m:r>
                              <a:rPr lang="en-US" sz="1200" i="1" kern="1200">
                                <a:solidFill>
                                  <a:schemeClr val="tx1"/>
                                </a:solidFill>
                                <a:effectLst/>
                                <a:latin typeface="Cambria Math" panose="02040503050406030204" pitchFamily="18" charset="0"/>
                                <a:ea typeface="+mn-ea"/>
                                <a:cs typeface="+mn-cs"/>
                              </a:rPr>
                              <m:t>,</m:t>
                            </m:r>
                            <m:r>
                              <a:rPr lang="en-US" sz="1200" b="1" kern="1200">
                                <a:solidFill>
                                  <a:schemeClr val="tx1"/>
                                </a:solidFill>
                                <a:effectLst/>
                                <a:latin typeface="Cambria Math" panose="02040503050406030204" pitchFamily="18" charset="0"/>
                                <a:ea typeface="+mn-ea"/>
                                <a:cs typeface="+mn-cs"/>
                              </a:rPr>
                              <m:t>⊥</m:t>
                            </m:r>
                          </m:sub>
                        </m:sSub>
                      </m:e>
                    </m:acc>
                  </m:oMath>
                </a14:m>
                <a:r>
                  <a:rPr lang="en-US" sz="1200" kern="1200" dirty="0">
                    <a:solidFill>
                      <a:schemeClr val="tx1"/>
                    </a:solidFill>
                    <a:effectLst/>
                    <a:latin typeface="+mn-lt"/>
                    <a:ea typeface="+mn-ea"/>
                    <a:cs typeface="+mn-cs"/>
                  </a:rPr>
                  <a:t>, respectively. During the first ~ 50 fs, the SE signal exhibits oscillations around </a:t>
                </a:r>
                <a14:m>
                  <m:oMath xmlns:m="http://schemas.openxmlformats.org/officeDocument/2006/math">
                    <m:sSub>
                      <m:sSubPr>
                        <m:ctrlPr>
                          <a:rPr lang="es-AR"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𝐸</m:t>
                        </m:r>
                      </m:e>
                      <m:sub>
                        <m:r>
                          <a:rPr lang="en-US" sz="1200" i="1" kern="1200">
                            <a:solidFill>
                              <a:schemeClr val="tx1"/>
                            </a:solidFill>
                            <a:effectLst/>
                            <a:latin typeface="Cambria Math" panose="02040503050406030204" pitchFamily="18" charset="0"/>
                            <a:ea typeface="+mn-ea"/>
                            <a:cs typeface="+mn-cs"/>
                          </a:rPr>
                          <m:t>𝑝𝑟</m:t>
                        </m:r>
                      </m:sub>
                    </m:sSub>
                    <m:r>
                      <a:rPr lang="en-US" sz="1200" i="1" kern="1200">
                        <a:solidFill>
                          <a:schemeClr val="tx1"/>
                        </a:solidFill>
                        <a:effectLst/>
                        <a:latin typeface="Cambria Math" panose="02040503050406030204" pitchFamily="18" charset="0"/>
                        <a:ea typeface="+mn-ea"/>
                        <a:cs typeface="+mn-cs"/>
                      </a:rPr>
                      <m:t>≈2.8</m:t>
                    </m:r>
                  </m:oMath>
                </a14:m>
                <a:r>
                  <a:rPr lang="en-US" sz="1200" kern="1200" dirty="0">
                    <a:solidFill>
                      <a:schemeClr val="tx1"/>
                    </a:solidFill>
                    <a:effectLst/>
                    <a:latin typeface="+mn-lt"/>
                    <a:ea typeface="+mn-ea"/>
                    <a:cs typeface="+mn-cs"/>
                  </a:rPr>
                  <a:t> eV due to the evolution of the molecular system on S</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These oscillations are not so pronounced in the GSB signal since it depends on the nuclear propagation in the electronic ground state. Therefore, these results point out the difference of the nuclear dynamics in the excited states with respect to the nuclear dynamic in the ground state even at short times, which is mostly caused by the reorganization energy, that is the displacement of the equilibrium position of the nuclear modes in the excited electronic states relative to the ground state. Due to the huge number of the (in general, anharmonic) nuclear degrees of freedom involved, the oscillations do not reveal a well-defined period, but the distance between the first two SE maxima corresponds roughly to 15 fs, which corroborates the observation of Ref.</a:t>
                </a:r>
                <a:r>
                  <a:rPr lang="en-US" sz="1200" kern="1200" baseline="300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 made for short dendrimers that the main contributor to these oscillations is the triple CC bond stretch. </a:t>
                </a:r>
                <a:endParaRPr lang="en-US" dirty="0"/>
              </a:p>
            </p:txBody>
          </p:sp>
        </mc:Choice>
        <mc:Fallback xmlns="">
          <p:sp>
            <p:nvSpPr>
              <p:cNvPr id="3" name="2 Marcador de notas"/>
              <p:cNvSpPr>
                <a:spLocks noGrp="1"/>
              </p:cNvSpPr>
              <p:nvPr>
                <p:ph type="body" idx="1"/>
              </p:nvPr>
            </p:nvSpPr>
            <p:spPr/>
            <p:txBody>
              <a:bodyPr>
                <a:normAutofit/>
              </a:bodyPr>
              <a:lstStyle/>
              <a:p>
                <a:pPr algn="l"/>
                <a:r>
                  <a:rPr lang="en-US" sz="1200" kern="1200" dirty="0">
                    <a:solidFill>
                      <a:schemeClr val="tx1"/>
                    </a:solidFill>
                    <a:effectLst/>
                    <a:latin typeface="+mn-lt"/>
                    <a:ea typeface="+mn-ea"/>
                    <a:cs typeface="+mn-cs"/>
                  </a:rPr>
                  <a:t>A detailed short-time dynamics of the TA PP signals is displayed in Supplemental </a:t>
                </a:r>
                <a:r>
                  <a:rPr lang="en-US" sz="1200" b="1" kern="1200" dirty="0">
                    <a:solidFill>
                      <a:schemeClr val="tx1"/>
                    </a:solidFill>
                    <a:effectLst/>
                    <a:latin typeface="+mn-lt"/>
                    <a:ea typeface="+mn-ea"/>
                    <a:cs typeface="+mn-cs"/>
                  </a:rPr>
                  <a:t>Figures S4</a:t>
                </a:r>
                <a:r>
                  <a:rPr lang="en-US" sz="1200" kern="1200" dirty="0">
                    <a:solidFill>
                      <a:schemeClr val="tx1"/>
                    </a:solidFill>
                    <a:effectLst/>
                    <a:latin typeface="+mn-lt"/>
                    <a:ea typeface="+mn-ea"/>
                    <a:cs typeface="+mn-cs"/>
                  </a:rPr>
                  <a:t> and </a:t>
                </a:r>
                <a:r>
                  <a:rPr lang="en-US" sz="1200" b="1" kern="1200" dirty="0">
                    <a:solidFill>
                      <a:schemeClr val="tx1"/>
                    </a:solidFill>
                    <a:effectLst/>
                    <a:latin typeface="+mn-lt"/>
                    <a:ea typeface="+mn-ea"/>
                    <a:cs typeface="+mn-cs"/>
                  </a:rPr>
                  <a:t>S5</a:t>
                </a:r>
                <a:r>
                  <a:rPr lang="en-US" sz="1200" kern="1200" dirty="0">
                    <a:solidFill>
                      <a:schemeClr val="tx1"/>
                    </a:solidFill>
                    <a:effectLst/>
                    <a:latin typeface="+mn-lt"/>
                    <a:ea typeface="+mn-ea"/>
                    <a:cs typeface="+mn-cs"/>
                  </a:rPr>
                  <a:t> for </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𝑆</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𝑖𝑛𝑡,</a:t>
                </a:r>
                <a:r>
                  <a:rPr lang="en-US" sz="1200" b="1" i="0" kern="1200">
                    <a:solidFill>
                      <a:schemeClr val="tx1"/>
                    </a:solidFill>
                    <a:effectLst/>
                    <a:latin typeface="Cambria Math" panose="02040503050406030204" pitchFamily="18" charset="0"/>
                    <a:ea typeface="+mn-ea"/>
                    <a:cs typeface="+mn-cs"/>
                  </a:rPr>
                  <a:t>‖</a:t>
                </a:r>
                <a:r>
                  <a:rPr lang="es-AR"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 </a:t>
                </a:r>
                <a:r>
                  <a:rPr lang="es-AR" sz="1200" b="1" i="0" kern="1200">
                    <a:solidFill>
                      <a:schemeClr val="tx1"/>
                    </a:solidFill>
                    <a:effectLst/>
                    <a:latin typeface="Cambria Math" panose="02040503050406030204" pitchFamily="18" charset="0"/>
                    <a:ea typeface="+mn-ea"/>
                    <a:cs typeface="+mn-cs"/>
                  </a:rPr>
                  <a:t>) ̅</a:t>
                </a:r>
                <a:r>
                  <a:rPr lang="en-US" sz="1200" kern="1200" dirty="0">
                    <a:solidFill>
                      <a:schemeClr val="tx1"/>
                    </a:solidFill>
                    <a:effectLst/>
                    <a:latin typeface="+mn-lt"/>
                    <a:ea typeface="+mn-ea"/>
                    <a:cs typeface="+mn-cs"/>
                  </a:rPr>
                  <a:t> and </a:t>
                </a:r>
                <a:r>
                  <a:rPr lang="es-AR" sz="1200" i="0" kern="1200">
                    <a:solidFill>
                      <a:schemeClr val="tx1"/>
                    </a:solidFill>
                    <a:effectLst/>
                    <a:latin typeface="Cambria Math" panose="02040503050406030204" pitchFamily="18" charset="0"/>
                    <a:ea typeface="+mn-ea"/>
                    <a:cs typeface="+mn-cs"/>
                  </a:rPr>
                  <a:t>(</a:t>
                </a:r>
                <a:r>
                  <a:rPr lang="en-US" sz="1200" i="0" kern="1200">
                    <a:solidFill>
                      <a:schemeClr val="tx1"/>
                    </a:solidFill>
                    <a:effectLst/>
                    <a:latin typeface="Cambria Math" panose="02040503050406030204" pitchFamily="18" charset="0"/>
                    <a:ea typeface="+mn-ea"/>
                    <a:cs typeface="+mn-cs"/>
                  </a:rPr>
                  <a:t>𝑆</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𝑖𝑛𝑡,</a:t>
                </a:r>
                <a:r>
                  <a:rPr lang="en-US" sz="1200" b="1" i="0" kern="1200">
                    <a:solidFill>
                      <a:schemeClr val="tx1"/>
                    </a:solidFill>
                    <a:effectLst/>
                    <a:latin typeface="Cambria Math" panose="02040503050406030204" pitchFamily="18" charset="0"/>
                    <a:ea typeface="+mn-ea"/>
                    <a:cs typeface="+mn-cs"/>
                  </a:rPr>
                  <a:t>⊥</a:t>
                </a:r>
                <a:r>
                  <a:rPr lang="es-AR" sz="1200" b="1" i="0" kern="1200">
                    <a:solidFill>
                      <a:schemeClr val="tx1"/>
                    </a:solidFill>
                    <a:effectLst/>
                    <a:latin typeface="Cambria Math" panose="02040503050406030204" pitchFamily="18" charset="0"/>
                    <a:ea typeface="+mn-ea"/>
                    <a:cs typeface="+mn-cs"/>
                  </a:rPr>
                  <a:t>)</a:t>
                </a:r>
                <a:r>
                  <a:rPr lang="en-US" sz="1200" b="1" i="0" kern="1200">
                    <a:solidFill>
                      <a:schemeClr val="tx1"/>
                    </a:solidFill>
                    <a:effectLst/>
                    <a:latin typeface="Cambria Math" panose="02040503050406030204" pitchFamily="18" charset="0"/>
                    <a:ea typeface="+mn-ea"/>
                    <a:cs typeface="+mn-cs"/>
                  </a:rPr>
                  <a:t> </a:t>
                </a:r>
                <a:r>
                  <a:rPr lang="es-AR" sz="1200" b="1" i="0" kern="1200">
                    <a:solidFill>
                      <a:schemeClr val="tx1"/>
                    </a:solidFill>
                    <a:effectLst/>
                    <a:latin typeface="Cambria Math" panose="02040503050406030204" pitchFamily="18" charset="0"/>
                    <a:ea typeface="+mn-ea"/>
                    <a:cs typeface="+mn-cs"/>
                  </a:rPr>
                  <a:t>) ̅</a:t>
                </a:r>
                <a:r>
                  <a:rPr lang="en-US" sz="1200" kern="1200" dirty="0">
                    <a:solidFill>
                      <a:schemeClr val="tx1"/>
                    </a:solidFill>
                    <a:effectLst/>
                    <a:latin typeface="+mn-lt"/>
                    <a:ea typeface="+mn-ea"/>
                    <a:cs typeface="+mn-cs"/>
                  </a:rPr>
                  <a:t>, respectively. During the first ~ 50 fs, the SE signal exhibits oscillations around </a:t>
                </a:r>
                <a:r>
                  <a:rPr lang="en-US" sz="1200" i="0" kern="1200">
                    <a:solidFill>
                      <a:schemeClr val="tx1"/>
                    </a:solidFill>
                    <a:effectLst/>
                    <a:latin typeface="Cambria Math" panose="02040503050406030204" pitchFamily="18" charset="0"/>
                    <a:ea typeface="+mn-ea"/>
                    <a:cs typeface="+mn-cs"/>
                  </a:rPr>
                  <a:t>𝐸</a:t>
                </a:r>
                <a:r>
                  <a:rPr lang="es-AR" sz="1200" i="0" kern="1200">
                    <a:solidFill>
                      <a:schemeClr val="tx1"/>
                    </a:solidFill>
                    <a:effectLst/>
                    <a:latin typeface="Cambria Math" panose="02040503050406030204" pitchFamily="18" charset="0"/>
                    <a:ea typeface="+mn-ea"/>
                    <a:cs typeface="+mn-cs"/>
                  </a:rPr>
                  <a:t>_</a:t>
                </a:r>
                <a:r>
                  <a:rPr lang="en-US" sz="1200" i="0" kern="1200">
                    <a:solidFill>
                      <a:schemeClr val="tx1"/>
                    </a:solidFill>
                    <a:effectLst/>
                    <a:latin typeface="Cambria Math" panose="02040503050406030204" pitchFamily="18" charset="0"/>
                    <a:ea typeface="+mn-ea"/>
                    <a:cs typeface="+mn-cs"/>
                  </a:rPr>
                  <a:t>𝑝𝑟≈2.8</a:t>
                </a:r>
                <a:r>
                  <a:rPr lang="en-US" sz="1200" kern="1200" dirty="0">
                    <a:solidFill>
                      <a:schemeClr val="tx1"/>
                    </a:solidFill>
                    <a:effectLst/>
                    <a:latin typeface="+mn-lt"/>
                    <a:ea typeface="+mn-ea"/>
                    <a:cs typeface="+mn-cs"/>
                  </a:rPr>
                  <a:t> eV due to the evolution of the molecular system on S</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These oscillations are not so pronounced in the GSB signal since it depends on the nuclear propagation in the electronic ground state. Therefore, these results point out the difference of the nuclear dynamics in the excited states with respect to the nuclear dynamic in the ground state even at short times, which is mostly caused by the reorganization energy, that is the displacement of the equilibrium position of the nuclear modes in the excited electronic states relative to the ground state. Due to the huge number of the (in general, anharmonic) nuclear degrees of freedom involved, the oscillations do not reveal a well-defined period, but the distance between the first two SE maxima corresponds roughly to 15 fs, which corroborates the observation of Ref.</a:t>
                </a:r>
                <a:r>
                  <a:rPr lang="en-US" sz="1200" kern="1200" baseline="30000" dirty="0">
                    <a:solidFill>
                      <a:schemeClr val="tx1"/>
                    </a:solidFill>
                    <a:effectLst/>
                    <a:latin typeface="+mn-lt"/>
                    <a:ea typeface="+mn-ea"/>
                    <a:cs typeface="+mn-cs"/>
                  </a:rPr>
                  <a:t>27</a:t>
                </a:r>
                <a:r>
                  <a:rPr lang="en-US" sz="1200" kern="1200" dirty="0">
                    <a:solidFill>
                      <a:schemeClr val="tx1"/>
                    </a:solidFill>
                    <a:effectLst/>
                    <a:latin typeface="+mn-lt"/>
                    <a:ea typeface="+mn-ea"/>
                    <a:cs typeface="+mn-cs"/>
                  </a:rPr>
                  <a:t> made for short dendrimers that the main contributor to these oscillations is the triple CC bond stretch. </a:t>
                </a:r>
                <a:endParaRPr lang="en-US" dirty="0"/>
              </a:p>
            </p:txBody>
          </p:sp>
        </mc:Fallback>
      </mc:AlternateContent>
      <p:sp>
        <p:nvSpPr>
          <p:cNvPr id="4" name="3 Marcador de número de diapositiva"/>
          <p:cNvSpPr>
            <a:spLocks noGrp="1"/>
          </p:cNvSpPr>
          <p:nvPr>
            <p:ph type="sldNum" sz="quarter" idx="10"/>
          </p:nvPr>
        </p:nvSpPr>
        <p:spPr/>
        <p:txBody>
          <a:bodyPr/>
          <a:lstStyle/>
          <a:p>
            <a:fld id="{6FEF3BCF-604E-4E37-B5AB-3C2FFA99907D}" type="slidenum">
              <a:rPr lang="es-AR" smtClean="0"/>
              <a:pPr/>
              <a:t>28</a:t>
            </a:fld>
            <a:endParaRPr lang="es-AR"/>
          </a:p>
        </p:txBody>
      </p:sp>
    </p:spTree>
    <p:extLst>
      <p:ext uri="{BB962C8B-B14F-4D97-AF65-F5344CB8AC3E}">
        <p14:creationId xmlns:p14="http://schemas.microsoft.com/office/powerpoint/2010/main" val="3950299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D3DE91-BFB6-42A6-9FB7-2AEE784F2B0C}" type="slidenum">
              <a:rPr lang="en-US"/>
              <a:pPr/>
              <a:t>2</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1906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algn="l"/>
            <a:r>
              <a:rPr lang="en-US" sz="1800" dirty="0">
                <a:effectLst/>
                <a:latin typeface="Times New Roman" panose="02020603050405020304" pitchFamily="18" charset="0"/>
                <a:ea typeface="SimSun" panose="02010600030101010101" pitchFamily="2" charset="-122"/>
              </a:rPr>
              <a:t>The TA PP spectra of Ref.</a:t>
            </a:r>
            <a:r>
              <a:rPr lang="en-US" sz="1800" baseline="30000" dirty="0">
                <a:effectLst/>
                <a:latin typeface="Times New Roman" panose="02020603050405020304" pitchFamily="18" charset="0"/>
                <a:ea typeface="SimSun" panose="02010600030101010101" pitchFamily="2" charset="-122"/>
              </a:rPr>
              <a:t>32</a:t>
            </a:r>
            <a:r>
              <a:rPr lang="en-US" sz="1800" dirty="0">
                <a:effectLst/>
                <a:latin typeface="Times New Roman" panose="02020603050405020304" pitchFamily="18" charset="0"/>
                <a:ea typeface="SimSun" panose="02010600030101010101" pitchFamily="2" charset="-122"/>
              </a:rPr>
              <a:t> reveal three negative bands in the region of ~420-640 nm (~1.9-2.9 eV), which are the superposition of GSB and SE signals</a:t>
            </a:r>
            <a:r>
              <a:rPr lang="en-US" sz="1800" dirty="0">
                <a:effectLst/>
                <a:latin typeface="Times New Roman" panose="02020603050405020304" pitchFamily="18" charset="0"/>
                <a:ea typeface="Calibri" panose="020F0502020204030204" pitchFamily="34" charset="0"/>
              </a:rPr>
              <a:t>. Wavelengths higher than 640 nm are merely caused by the ESA signals.</a:t>
            </a:r>
            <a:endParaRPr lang="en-US" dirty="0"/>
          </a:p>
        </p:txBody>
      </p:sp>
      <p:sp>
        <p:nvSpPr>
          <p:cNvPr id="4" name="3 Marcador de número de diapositiva"/>
          <p:cNvSpPr>
            <a:spLocks noGrp="1"/>
          </p:cNvSpPr>
          <p:nvPr>
            <p:ph type="sldNum" sz="quarter" idx="10"/>
          </p:nvPr>
        </p:nvSpPr>
        <p:spPr/>
        <p:txBody>
          <a:bodyPr/>
          <a:lstStyle/>
          <a:p>
            <a:fld id="{6FEF3BCF-604E-4E37-B5AB-3C2FFA99907D}" type="slidenum">
              <a:rPr lang="es-AR" smtClean="0"/>
              <a:pPr/>
              <a:t>29</a:t>
            </a:fld>
            <a:endParaRPr lang="es-AR"/>
          </a:p>
        </p:txBody>
      </p:sp>
    </p:spTree>
    <p:extLst>
      <p:ext uri="{BB962C8B-B14F-4D97-AF65-F5344CB8AC3E}">
        <p14:creationId xmlns:p14="http://schemas.microsoft.com/office/powerpoint/2010/main" val="2860221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37679B4-4F26-4D77-8E96-4E2BA496D655}" type="slidenum">
              <a:rPr lang="en-US" smtClean="0">
                <a:latin typeface="Arial" pitchFamily="34" charset="0"/>
              </a:rPr>
              <a:pPr/>
              <a:t>31</a:t>
            </a:fld>
            <a:endParaRPr lang="en-US">
              <a:latin typeface="Arial" pitchFamily="34"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dirty="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ln/>
        </p:spPr>
      </p:sp>
      <p:sp>
        <p:nvSpPr>
          <p:cNvPr id="49155" name="2 Marcador de notas"/>
          <p:cNvSpPr>
            <a:spLocks noGrp="1"/>
          </p:cNvSpPr>
          <p:nvPr>
            <p:ph type="body" idx="1"/>
          </p:nvPr>
        </p:nvSpPr>
        <p:spPr>
          <a:noFill/>
          <a:ln/>
        </p:spPr>
        <p:txBody>
          <a:bodyPr/>
          <a:lstStyle/>
          <a:p>
            <a:r>
              <a:rPr lang="en-US" sz="1100" dirty="0">
                <a:latin typeface="Arial" charset="0"/>
              </a:rPr>
              <a:t>Within the NA-ESMD framework</a:t>
            </a:r>
            <a:r>
              <a:rPr lang="en-US" sz="1100" baseline="30000" dirty="0">
                <a:latin typeface="Arial" charset="0"/>
              </a:rPr>
              <a:t>1,,</a:t>
            </a:r>
            <a:r>
              <a:rPr lang="en-US" sz="1100" dirty="0">
                <a:latin typeface="Arial" charset="0"/>
              </a:rPr>
              <a:t>, </a:t>
            </a:r>
            <a:r>
              <a:rPr lang="en-US" sz="1100" i="1" dirty="0">
                <a:latin typeface="Arial" charset="0"/>
              </a:rPr>
              <a:t>direct</a:t>
            </a:r>
            <a:r>
              <a:rPr lang="en-US" sz="1100" dirty="0">
                <a:latin typeface="Arial" charset="0"/>
              </a:rPr>
              <a:t> </a:t>
            </a:r>
            <a:r>
              <a:rPr lang="en-US" sz="1100" dirty="0" err="1">
                <a:latin typeface="Arial" charset="0"/>
              </a:rPr>
              <a:t>nonadiabatic</a:t>
            </a:r>
            <a:r>
              <a:rPr lang="en-US" sz="1100" dirty="0">
                <a:latin typeface="Arial" charset="0"/>
              </a:rPr>
              <a:t> molecular dynamics simulations can be applied to describe </a:t>
            </a:r>
            <a:r>
              <a:rPr lang="en-US" sz="1100" dirty="0" err="1">
                <a:latin typeface="Arial" charset="0"/>
              </a:rPr>
              <a:t>photoinduced</a:t>
            </a:r>
            <a:r>
              <a:rPr lang="en-US" sz="1100" dirty="0">
                <a:latin typeface="Arial" charset="0"/>
              </a:rPr>
              <a:t> dynamics in large organic conjugated molecules involving multiple coupled electronic excited states.</a:t>
            </a:r>
            <a:endParaRPr lang="es-AR" sz="1100" dirty="0">
              <a:latin typeface="Arial" charset="0"/>
            </a:endParaRPr>
          </a:p>
          <a:p>
            <a:endParaRPr lang="en-US" sz="1100" dirty="0">
              <a:latin typeface="Arial" charset="0"/>
            </a:endParaRPr>
          </a:p>
          <a:p>
            <a:r>
              <a:rPr lang="en-US" sz="1100" dirty="0">
                <a:latin typeface="Arial" charset="0"/>
              </a:rPr>
              <a:t>Herein we briefly summarize the NA-ESMD theoretical framework.</a:t>
            </a:r>
            <a:endParaRPr lang="en-US" dirty="0">
              <a:latin typeface="Arial" pitchFamily="34" charset="0"/>
            </a:endParaRPr>
          </a:p>
          <a:p>
            <a:r>
              <a:rPr lang="en-US" dirty="0">
                <a:latin typeface="Arial" pitchFamily="34" charset="0"/>
              </a:rPr>
              <a:t>The electronic energies, gradients, and </a:t>
            </a:r>
            <a:r>
              <a:rPr lang="en-US" dirty="0" err="1">
                <a:latin typeface="Arial" pitchFamily="34" charset="0"/>
              </a:rPr>
              <a:t>nonadiabatic</a:t>
            </a:r>
            <a:r>
              <a:rPr lang="en-US" dirty="0">
                <a:latin typeface="Arial" pitchFamily="34" charset="0"/>
              </a:rPr>
              <a:t> coupling vectors were calculated on the fly during the molecular dynamics simulations.</a:t>
            </a:r>
          </a:p>
          <a:p>
            <a:r>
              <a:rPr lang="en-US" dirty="0">
                <a:latin typeface="Arial" pitchFamily="34" charset="0"/>
              </a:rPr>
              <a:t>Configuration interaction singles (CIS) level using the collective electronic oscillator (CEO) code22 combined with the Austin model 1 (AM1) Hamiltonian.46</a:t>
            </a:r>
          </a:p>
        </p:txBody>
      </p:sp>
      <p:sp>
        <p:nvSpPr>
          <p:cNvPr id="49156" name="3 Marcador de número de diapositiva"/>
          <p:cNvSpPr>
            <a:spLocks noGrp="1"/>
          </p:cNvSpPr>
          <p:nvPr>
            <p:ph type="sldNum" sz="quarter" idx="5"/>
          </p:nvPr>
        </p:nvSpPr>
        <p:spPr>
          <a:noFill/>
        </p:spPr>
        <p:txBody>
          <a:bodyPr/>
          <a:lstStyle/>
          <a:p>
            <a:fld id="{8D7B8CE6-C261-4A1D-9517-7B94FFCE7223}" type="slidenum">
              <a:rPr lang="en-US" smtClean="0">
                <a:latin typeface="Arial" pitchFamily="34" charset="0"/>
              </a:rPr>
              <a:pPr/>
              <a:t>3</a:t>
            </a:fld>
            <a:endParaRPr lang="en-US">
              <a:latin typeface="Arial" pitchFamily="34" charset="0"/>
            </a:endParaRPr>
          </a:p>
        </p:txBody>
      </p:sp>
    </p:spTree>
    <p:extLst>
      <p:ext uri="{BB962C8B-B14F-4D97-AF65-F5344CB8AC3E}">
        <p14:creationId xmlns:p14="http://schemas.microsoft.com/office/powerpoint/2010/main" val="2467757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a:ln/>
        </p:spPr>
      </p:sp>
      <p:sp>
        <p:nvSpPr>
          <p:cNvPr id="47107" name="2 Marcador de notas"/>
          <p:cNvSpPr>
            <a:spLocks noGrp="1"/>
          </p:cNvSpPr>
          <p:nvPr>
            <p:ph type="body" idx="1"/>
          </p:nvPr>
        </p:nvSpPr>
        <p:spPr>
          <a:noFill/>
          <a:ln/>
        </p:spPr>
        <p:txBody>
          <a:bodyPr/>
          <a:lstStyle/>
          <a:p>
            <a:r>
              <a:rPr lang="en-US" sz="1100" dirty="0">
                <a:latin typeface="Arial" charset="0"/>
              </a:rPr>
              <a:t>Our MDQT implementation considers the simultaneous propagation of an electronic </a:t>
            </a:r>
            <a:r>
              <a:rPr lang="en-US" sz="1100" dirty="0" err="1">
                <a:latin typeface="Arial" charset="0"/>
              </a:rPr>
              <a:t>wavepacket</a:t>
            </a:r>
            <a:r>
              <a:rPr lang="en-US" sz="1100" dirty="0">
                <a:latin typeface="Arial" charset="0"/>
              </a:rPr>
              <a:t> quantum mechanically while the nuclei move classically on a potential energy surface which is defined by a single AM1/CIS electronic state at a given time. Transitions from one electronic surface to another are allowed depending on the strength of their non-adiabatic couplings. </a:t>
            </a:r>
            <a:endParaRPr lang="es-AR" dirty="0">
              <a:latin typeface="Arial" pitchFamily="34" charset="0"/>
            </a:endParaRPr>
          </a:p>
        </p:txBody>
      </p:sp>
      <p:sp>
        <p:nvSpPr>
          <p:cNvPr id="47108" name="3 Marcador de número de diapositiva"/>
          <p:cNvSpPr>
            <a:spLocks noGrp="1"/>
          </p:cNvSpPr>
          <p:nvPr>
            <p:ph type="sldNum" sz="quarter" idx="5"/>
          </p:nvPr>
        </p:nvSpPr>
        <p:spPr>
          <a:noFill/>
        </p:spPr>
        <p:txBody>
          <a:bodyPr/>
          <a:lstStyle/>
          <a:p>
            <a:fld id="{E3F0B110-D504-4ECD-AF16-D8ACE2FF6EA9}" type="slidenum">
              <a:rPr lang="en-US" smtClean="0">
                <a:latin typeface="Arial" pitchFamily="34" charset="0"/>
              </a:rPr>
              <a:pPr/>
              <a:t>4</a:t>
            </a:fld>
            <a:endParaRPr lang="en-US">
              <a:latin typeface="Arial" pitchFamily="34" charset="0"/>
            </a:endParaRPr>
          </a:p>
        </p:txBody>
      </p:sp>
    </p:spTree>
    <p:extLst>
      <p:ext uri="{BB962C8B-B14F-4D97-AF65-F5344CB8AC3E}">
        <p14:creationId xmlns:p14="http://schemas.microsoft.com/office/powerpoint/2010/main" val="4083796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a:ln/>
        </p:spPr>
      </p:sp>
      <p:sp>
        <p:nvSpPr>
          <p:cNvPr id="48131" name="2 Marcador de notas"/>
          <p:cNvSpPr>
            <a:spLocks noGrp="1"/>
          </p:cNvSpPr>
          <p:nvPr>
            <p:ph type="body" idx="1"/>
          </p:nvPr>
        </p:nvSpPr>
        <p:spPr>
          <a:noFill/>
          <a:ln/>
        </p:spPr>
        <p:txBody>
          <a:bodyPr/>
          <a:lstStyle/>
          <a:p>
            <a:endParaRPr lang="es-ES" sz="1200" kern="1200" dirty="0">
              <a:solidFill>
                <a:schemeClr val="tx1"/>
              </a:solidFill>
              <a:effectLst/>
              <a:latin typeface="+mn-lt"/>
              <a:ea typeface="+mn-ea"/>
              <a:cs typeface="+mn-cs"/>
            </a:endParaRPr>
          </a:p>
        </p:txBody>
      </p:sp>
      <p:sp>
        <p:nvSpPr>
          <p:cNvPr id="48132" name="3 Marcador de número de diapositiva"/>
          <p:cNvSpPr>
            <a:spLocks noGrp="1"/>
          </p:cNvSpPr>
          <p:nvPr>
            <p:ph type="sldNum" sz="quarter" idx="5"/>
          </p:nvPr>
        </p:nvSpPr>
        <p:spPr>
          <a:noFill/>
        </p:spPr>
        <p:txBody>
          <a:bodyPr/>
          <a:lstStyle/>
          <a:p>
            <a:fld id="{28361107-0658-4B04-9608-13985EF6D00C}" type="slidenum">
              <a:rPr lang="en-US" smtClean="0">
                <a:latin typeface="Arial" pitchFamily="34" charset="0"/>
              </a:rPr>
              <a:pPr/>
              <a:t>5</a:t>
            </a:fld>
            <a:endParaRPr lang="en-US">
              <a:latin typeface="Arial" pitchFamily="34" charset="0"/>
            </a:endParaRPr>
          </a:p>
        </p:txBody>
      </p:sp>
    </p:spTree>
    <p:extLst>
      <p:ext uri="{BB962C8B-B14F-4D97-AF65-F5344CB8AC3E}">
        <p14:creationId xmlns:p14="http://schemas.microsoft.com/office/powerpoint/2010/main" val="166139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a:ln/>
        </p:spPr>
      </p:sp>
      <p:sp>
        <p:nvSpPr>
          <p:cNvPr id="48131" name="2 Marcador de notas"/>
          <p:cNvSpPr>
            <a:spLocks noGrp="1"/>
          </p:cNvSpPr>
          <p:nvPr>
            <p:ph type="body" idx="1"/>
          </p:nvPr>
        </p:nvSpPr>
        <p:spPr>
          <a:noFill/>
          <a:ln/>
        </p:spPr>
        <p:txBody>
          <a:bodyPr/>
          <a:lstStyle/>
          <a:p>
            <a:endParaRPr lang="es-ES" sz="1200" kern="1200" dirty="0">
              <a:solidFill>
                <a:schemeClr val="tx1"/>
              </a:solidFill>
              <a:effectLst/>
              <a:latin typeface="+mn-lt"/>
              <a:ea typeface="+mn-ea"/>
              <a:cs typeface="+mn-cs"/>
            </a:endParaRPr>
          </a:p>
        </p:txBody>
      </p:sp>
      <p:sp>
        <p:nvSpPr>
          <p:cNvPr id="48132" name="3 Marcador de número de diapositiva"/>
          <p:cNvSpPr>
            <a:spLocks noGrp="1"/>
          </p:cNvSpPr>
          <p:nvPr>
            <p:ph type="sldNum" sz="quarter" idx="5"/>
          </p:nvPr>
        </p:nvSpPr>
        <p:spPr>
          <a:noFill/>
        </p:spPr>
        <p:txBody>
          <a:bodyPr/>
          <a:lstStyle/>
          <a:p>
            <a:fld id="{28361107-0658-4B04-9608-13985EF6D00C}" type="slidenum">
              <a:rPr lang="en-US" smtClean="0">
                <a:latin typeface="Arial" pitchFamily="34" charset="0"/>
              </a:rPr>
              <a:pPr/>
              <a:t>6</a:t>
            </a:fld>
            <a:endParaRPr lang="en-US">
              <a:latin typeface="Arial" pitchFamily="34" charset="0"/>
            </a:endParaRPr>
          </a:p>
        </p:txBody>
      </p:sp>
    </p:spTree>
    <p:extLst>
      <p:ext uri="{BB962C8B-B14F-4D97-AF65-F5344CB8AC3E}">
        <p14:creationId xmlns:p14="http://schemas.microsoft.com/office/powerpoint/2010/main" val="2728336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ln/>
        </p:spPr>
      </p:sp>
      <p:sp>
        <p:nvSpPr>
          <p:cNvPr id="49155" name="2 Marcador de notas"/>
          <p:cNvSpPr>
            <a:spLocks noGrp="1"/>
          </p:cNvSpPr>
          <p:nvPr>
            <p:ph type="body" idx="1"/>
          </p:nvPr>
        </p:nvSpPr>
        <p:spPr>
          <a:noFill/>
          <a:ln/>
        </p:spPr>
        <p:txBody>
          <a:bodyPr/>
          <a:lstStyle/>
          <a:p>
            <a:r>
              <a:rPr lang="en-US" sz="1200" kern="1200" dirty="0">
                <a:solidFill>
                  <a:schemeClr val="tx1"/>
                </a:solidFill>
                <a:effectLst/>
                <a:latin typeface="+mn-lt"/>
                <a:ea typeface="+mn-ea"/>
                <a:cs typeface="+mn-cs"/>
              </a:rPr>
              <a:t>The first kind of nanoring that have been synthetized were…</a:t>
            </a:r>
          </a:p>
          <a:p>
            <a:r>
              <a:rPr lang="en-US" sz="1200" kern="1200" dirty="0">
                <a:solidFill>
                  <a:schemeClr val="tx1"/>
                </a:solidFill>
                <a:effectLst/>
                <a:latin typeface="+mn-lt"/>
                <a:ea typeface="+mn-ea"/>
                <a:cs typeface="+mn-cs"/>
              </a:rPr>
              <a:t>CPPs possess non-planar conjugated systems in which the efficiency in </a:t>
            </a:r>
            <a:r>
              <a:rPr lang="en-US" sz="1200" kern="1200" dirty="0">
                <a:solidFill>
                  <a:schemeClr val="tx1"/>
                </a:solidFill>
                <a:effectLst/>
                <a:latin typeface="+mn-lt"/>
                <a:ea typeface="+mn-ea"/>
                <a:cs typeface="+mn-cs"/>
                <a:sym typeface="Symbol"/>
              </a:rPr>
              <a:t></a:t>
            </a:r>
            <a:r>
              <a:rPr lang="en-US" sz="1200" kern="1200" dirty="0">
                <a:solidFill>
                  <a:schemeClr val="tx1"/>
                </a:solidFill>
                <a:effectLst/>
                <a:latin typeface="+mn-lt"/>
                <a:ea typeface="+mn-ea"/>
                <a:cs typeface="+mn-cs"/>
              </a:rPr>
              <a:t>-orbital overlaps competes with bending strains introduced by the cyclic nanostructure</a:t>
            </a:r>
            <a:r>
              <a:rPr lang="en-US" sz="1200" kern="1200" baseline="30000" dirty="0">
                <a:solidFill>
                  <a:schemeClr val="tx1"/>
                </a:solidFill>
                <a:effectLst/>
                <a:latin typeface="+mn-lt"/>
                <a:ea typeface="+mn-ea"/>
                <a:cs typeface="+mn-cs"/>
              </a:rPr>
              <a:t>40</a:t>
            </a:r>
            <a:endParaRPr lang="es-AR" sz="1200" kern="1200" baseline="30000" dirty="0">
              <a:solidFill>
                <a:schemeClr val="tx1"/>
              </a:solidFill>
              <a:effectLst/>
              <a:latin typeface="+mn-lt"/>
              <a:ea typeface="+mn-ea"/>
              <a:cs typeface="+mn-cs"/>
            </a:endParaRPr>
          </a:p>
          <a:p>
            <a:endParaRPr lang="es-A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relationship between the molecular conformation and </a:t>
            </a:r>
            <a:r>
              <a:rPr lang="en-US" sz="1200" kern="1200" dirty="0" err="1">
                <a:solidFill>
                  <a:schemeClr val="tx1"/>
                </a:solidFill>
                <a:effectLst/>
                <a:latin typeface="+mn-lt"/>
                <a:ea typeface="+mn-ea"/>
                <a:cs typeface="+mn-cs"/>
              </a:rPr>
              <a:t>exciton</a:t>
            </a:r>
            <a:r>
              <a:rPr lang="en-US" sz="1200" kern="1200" dirty="0">
                <a:solidFill>
                  <a:schemeClr val="tx1"/>
                </a:solidFill>
                <a:effectLst/>
                <a:latin typeface="+mn-lt"/>
                <a:ea typeface="+mn-ea"/>
                <a:cs typeface="+mn-cs"/>
              </a:rPr>
              <a:t> delocalization in the excited states of cyclic </a:t>
            </a:r>
            <a:r>
              <a:rPr lang="en-US" sz="1200" kern="1200" dirty="0">
                <a:solidFill>
                  <a:schemeClr val="tx1"/>
                </a:solidFill>
                <a:effectLst/>
                <a:latin typeface="+mn-lt"/>
                <a:ea typeface="+mn-ea"/>
                <a:cs typeface="+mn-cs"/>
                <a:sym typeface="Symbol"/>
              </a:rPr>
              <a:t></a:t>
            </a:r>
            <a:r>
              <a:rPr lang="en-US" sz="1200" kern="1200" dirty="0">
                <a:solidFill>
                  <a:schemeClr val="tx1"/>
                </a:solidFill>
                <a:effectLst/>
                <a:latin typeface="+mn-lt"/>
                <a:ea typeface="+mn-ea"/>
                <a:cs typeface="+mn-cs"/>
              </a:rPr>
              <a:t>-conjugated molecules</a:t>
            </a:r>
            <a:r>
              <a:rPr lang="en-US" sz="1200" kern="1200" baseline="30000" dirty="0">
                <a:solidFill>
                  <a:schemeClr val="tx1"/>
                </a:solidFill>
                <a:effectLst/>
                <a:latin typeface="+mn-lt"/>
                <a:ea typeface="+mn-ea"/>
                <a:cs typeface="+mn-cs"/>
              </a:rPr>
              <a:t>42,44</a:t>
            </a:r>
            <a:r>
              <a:rPr lang="en-US" sz="1200" kern="1200" dirty="0">
                <a:solidFill>
                  <a:schemeClr val="tx1"/>
                </a:solidFill>
                <a:effectLst/>
                <a:latin typeface="+mn-lt"/>
                <a:ea typeface="+mn-ea"/>
                <a:cs typeface="+mn-cs"/>
              </a:rPr>
              <a:t>. On one hand, excited-state dynamics can induce ultrafast torsional reorganization that planarizes the structure of the excited state, resulting in an extension of the excitonic wave function. On the other hand, an increase in ring size induces ring deformations and, hence, the localization of the </a:t>
            </a:r>
            <a:r>
              <a:rPr lang="en-US" sz="1200" kern="1200" dirty="0" err="1">
                <a:solidFill>
                  <a:schemeClr val="tx1"/>
                </a:solidFill>
                <a:effectLst/>
                <a:latin typeface="+mn-lt"/>
                <a:ea typeface="+mn-ea"/>
                <a:cs typeface="+mn-cs"/>
              </a:rPr>
              <a:t>exciton</a:t>
            </a:r>
            <a:r>
              <a:rPr lang="en-US" sz="1200" kern="1200" dirty="0">
                <a:solidFill>
                  <a:schemeClr val="tx1"/>
                </a:solidFill>
                <a:effectLst/>
                <a:latin typeface="+mn-lt"/>
                <a:ea typeface="+mn-ea"/>
                <a:cs typeface="+mn-cs"/>
              </a:rPr>
              <a:t> on only a few phenyl rings of the </a:t>
            </a:r>
            <a:r>
              <a:rPr lang="en-US" sz="1200" kern="1200" dirty="0" err="1">
                <a:solidFill>
                  <a:schemeClr val="tx1"/>
                </a:solidFill>
                <a:effectLst/>
                <a:latin typeface="+mn-lt"/>
                <a:ea typeface="+mn-ea"/>
                <a:cs typeface="+mn-cs"/>
              </a:rPr>
              <a:t>nanoring</a:t>
            </a:r>
            <a:r>
              <a:rPr lang="en-US" sz="1200" kern="1200" dirty="0">
                <a:solidFill>
                  <a:schemeClr val="tx1"/>
                </a:solidFill>
                <a:effectLst/>
                <a:latin typeface="+mn-lt"/>
                <a:ea typeface="+mn-ea"/>
                <a:cs typeface="+mn-cs"/>
              </a:rPr>
              <a:t>. This effect is expected to increase with temperature since conformational disorder, due to thermal fluctuations, reduces the extent of </a:t>
            </a:r>
            <a:r>
              <a:rPr lang="en-US" sz="1200" kern="1200" dirty="0" err="1">
                <a:solidFill>
                  <a:schemeClr val="tx1"/>
                </a:solidFill>
                <a:effectLst/>
                <a:latin typeface="+mn-lt"/>
                <a:ea typeface="+mn-ea"/>
                <a:cs typeface="+mn-cs"/>
              </a:rPr>
              <a:t>exciton</a:t>
            </a:r>
            <a:r>
              <a:rPr lang="en-US" sz="1200" kern="1200" dirty="0">
                <a:solidFill>
                  <a:schemeClr val="tx1"/>
                </a:solidFill>
                <a:effectLst/>
                <a:latin typeface="+mn-lt"/>
                <a:ea typeface="+mn-ea"/>
                <a:cs typeface="+mn-cs"/>
              </a:rPr>
              <a:t> localization.</a:t>
            </a:r>
          </a:p>
          <a:p>
            <a:endParaRPr lang="en-US" dirty="0">
              <a:latin typeface="Arial" pitchFamily="34" charset="0"/>
            </a:endParaRPr>
          </a:p>
        </p:txBody>
      </p:sp>
      <p:sp>
        <p:nvSpPr>
          <p:cNvPr id="49156" name="3 Marcador de número de diapositiva"/>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B8CE6-C261-4A1D-9517-7B94FFCE722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141811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a:ln/>
        </p:spPr>
      </p:sp>
      <p:sp>
        <p:nvSpPr>
          <p:cNvPr id="48131" name="2 Marcador de notas"/>
          <p:cNvSpPr>
            <a:spLocks noGrp="1"/>
          </p:cNvSpPr>
          <p:nvPr>
            <p:ph type="body" idx="1"/>
          </p:nvPr>
        </p:nvSpPr>
        <p:spPr>
          <a:noFill/>
          <a:ln/>
        </p:spPr>
        <p:txBody>
          <a:bodyPr/>
          <a:lstStyle/>
          <a:p>
            <a:pPr algn="l"/>
            <a:endParaRPr lang="es-ES" sz="1200" kern="1200" dirty="0">
              <a:solidFill>
                <a:schemeClr val="tx1"/>
              </a:solidFill>
              <a:effectLst/>
              <a:latin typeface="+mn-lt"/>
              <a:ea typeface="+mn-ea"/>
              <a:cs typeface="+mn-cs"/>
            </a:endParaRPr>
          </a:p>
        </p:txBody>
      </p:sp>
      <p:sp>
        <p:nvSpPr>
          <p:cNvPr id="48132" name="3 Marcador de número de diapositiva"/>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361107-0658-4B04-9608-13985EF6D00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2450337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a:ln/>
        </p:spPr>
      </p:sp>
      <p:sp>
        <p:nvSpPr>
          <p:cNvPr id="49155" name="2 Marcador de notas"/>
          <p:cNvSpPr>
            <a:spLocks noGrp="1"/>
          </p:cNvSpPr>
          <p:nvPr>
            <p:ph type="body" idx="1"/>
          </p:nvPr>
        </p:nvSpPr>
        <p:spPr>
          <a:noFill/>
          <a:ln/>
        </p:spPr>
        <p:txBody>
          <a:bodyPr/>
          <a:lstStyle/>
          <a:p>
            <a:r>
              <a:rPr lang="en-US" sz="1100" dirty="0">
                <a:latin typeface="Arial" charset="0"/>
              </a:rPr>
              <a:t>Within the NA-ESMD framework</a:t>
            </a:r>
            <a:r>
              <a:rPr lang="en-US" sz="1100" baseline="30000" dirty="0">
                <a:latin typeface="Arial" charset="0"/>
              </a:rPr>
              <a:t>1,,</a:t>
            </a:r>
            <a:r>
              <a:rPr lang="en-US" sz="1100" dirty="0">
                <a:latin typeface="Arial" charset="0"/>
              </a:rPr>
              <a:t>, </a:t>
            </a:r>
            <a:r>
              <a:rPr lang="en-US" sz="1100" i="1" dirty="0">
                <a:latin typeface="Arial" charset="0"/>
              </a:rPr>
              <a:t>direct</a:t>
            </a:r>
            <a:r>
              <a:rPr lang="en-US" sz="1100" dirty="0">
                <a:latin typeface="Arial" charset="0"/>
              </a:rPr>
              <a:t> </a:t>
            </a:r>
            <a:r>
              <a:rPr lang="en-US" sz="1100" dirty="0" err="1">
                <a:latin typeface="Arial" charset="0"/>
              </a:rPr>
              <a:t>nonadiabatic</a:t>
            </a:r>
            <a:r>
              <a:rPr lang="en-US" sz="1100" dirty="0">
                <a:latin typeface="Arial" charset="0"/>
              </a:rPr>
              <a:t> molecular dynamics simulations can be applied to describe </a:t>
            </a:r>
            <a:r>
              <a:rPr lang="en-US" sz="1100" dirty="0" err="1">
                <a:latin typeface="Arial" charset="0"/>
              </a:rPr>
              <a:t>photoinduced</a:t>
            </a:r>
            <a:r>
              <a:rPr lang="en-US" sz="1100" dirty="0">
                <a:latin typeface="Arial" charset="0"/>
              </a:rPr>
              <a:t> dynamics in large organic conjugated molecules involving multiple coupled electronic excited states.</a:t>
            </a:r>
            <a:endParaRPr lang="es-AR" sz="1100" dirty="0">
              <a:latin typeface="Arial" charset="0"/>
            </a:endParaRPr>
          </a:p>
          <a:p>
            <a:endParaRPr lang="en-US" sz="1100" dirty="0">
              <a:latin typeface="Arial" charset="0"/>
            </a:endParaRPr>
          </a:p>
          <a:p>
            <a:r>
              <a:rPr lang="en-US" sz="1100" dirty="0">
                <a:latin typeface="Arial" charset="0"/>
              </a:rPr>
              <a:t>Herein we briefly summarize the NA-ESMD theoretical framework.</a:t>
            </a:r>
            <a:endParaRPr lang="en-US" dirty="0">
              <a:latin typeface="Arial" pitchFamily="34" charset="0"/>
            </a:endParaRPr>
          </a:p>
          <a:p>
            <a:r>
              <a:rPr lang="en-US" dirty="0">
                <a:latin typeface="Arial" pitchFamily="34" charset="0"/>
              </a:rPr>
              <a:t>The electronic energies, gradients, and </a:t>
            </a:r>
            <a:r>
              <a:rPr lang="en-US" dirty="0" err="1">
                <a:latin typeface="Arial" pitchFamily="34" charset="0"/>
              </a:rPr>
              <a:t>nonadiabatic</a:t>
            </a:r>
            <a:r>
              <a:rPr lang="en-US" dirty="0">
                <a:latin typeface="Arial" pitchFamily="34" charset="0"/>
              </a:rPr>
              <a:t> coupling vectors were calculated on the fly during the molecular dynamics simulations.</a:t>
            </a:r>
          </a:p>
          <a:p>
            <a:r>
              <a:rPr lang="en-US" dirty="0">
                <a:latin typeface="Arial" pitchFamily="34" charset="0"/>
              </a:rPr>
              <a:t>Configuration interaction singles (CIS) level using the collective electronic oscillator (CEO) code22 combined with the Austin model 1 (AM1) Hamiltonian.46</a:t>
            </a:r>
          </a:p>
        </p:txBody>
      </p:sp>
      <p:sp>
        <p:nvSpPr>
          <p:cNvPr id="49156" name="3 Marcador de número de diapositiva"/>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7B8CE6-C261-4A1D-9517-7B94FFCE7223}"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595158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3F2AC7A-2F07-49E4-8911-78A574A050A9}" type="slidenum">
              <a:rPr lang="es-ES"/>
              <a:pPr/>
              <a:t>‹Nº›</a:t>
            </a:fld>
            <a:endParaRPr lang="es-ES"/>
          </a:p>
        </p:txBody>
      </p:sp>
    </p:spTree>
    <p:extLst>
      <p:ext uri="{BB962C8B-B14F-4D97-AF65-F5344CB8AC3E}">
        <p14:creationId xmlns:p14="http://schemas.microsoft.com/office/powerpoint/2010/main" val="4244403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E8D3FECE-2597-485B-905F-881006C1A997}" type="slidenum">
              <a:rPr lang="es-ES"/>
              <a:pPr/>
              <a:t>‹Nº›</a:t>
            </a:fld>
            <a:endParaRPr lang="es-ES"/>
          </a:p>
        </p:txBody>
      </p:sp>
    </p:spTree>
    <p:extLst>
      <p:ext uri="{BB962C8B-B14F-4D97-AF65-F5344CB8AC3E}">
        <p14:creationId xmlns:p14="http://schemas.microsoft.com/office/powerpoint/2010/main" val="2287711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02641F06-2314-4349-902B-1A80DA8C7A8C}" type="slidenum">
              <a:rPr lang="es-ES"/>
              <a:pPr/>
              <a:t>‹Nº›</a:t>
            </a:fld>
            <a:endParaRPr lang="es-ES"/>
          </a:p>
        </p:txBody>
      </p:sp>
    </p:spTree>
    <p:extLst>
      <p:ext uri="{BB962C8B-B14F-4D97-AF65-F5344CB8AC3E}">
        <p14:creationId xmlns:p14="http://schemas.microsoft.com/office/powerpoint/2010/main" val="137809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p>
        </p:txBody>
      </p:sp>
      <p:sp>
        <p:nvSpPr>
          <p:cNvPr id="3" name="2 Marcador de texto"/>
          <p:cNvSpPr>
            <a:spLocks noGrp="1"/>
          </p:cNvSpPr>
          <p:nvPr>
            <p:ph type="body"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6" name="5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7" name="6 Marcador de número de diapositiva"/>
          <p:cNvSpPr>
            <a:spLocks noGrp="1"/>
          </p:cNvSpPr>
          <p:nvPr>
            <p:ph type="sldNum" sz="quarter" idx="12"/>
          </p:nvPr>
        </p:nvSpPr>
        <p:spPr>
          <a:xfrm>
            <a:off x="6553200" y="6248400"/>
            <a:ext cx="1905000" cy="457200"/>
          </a:xfrm>
        </p:spPr>
        <p:txBody>
          <a:bodyPr/>
          <a:lstStyle>
            <a:lvl1pPr>
              <a:defRPr/>
            </a:lvl1pPr>
          </a:lstStyle>
          <a:p>
            <a:fld id="{CA6FB65A-9A16-464C-ABFF-954635C6380E}" type="slidenum">
              <a:rPr lang="es-ES"/>
              <a:pPr/>
              <a:t>‹Nº›</a:t>
            </a:fld>
            <a:endParaRPr lang="es-ES"/>
          </a:p>
        </p:txBody>
      </p:sp>
    </p:spTree>
    <p:extLst>
      <p:ext uri="{BB962C8B-B14F-4D97-AF65-F5344CB8AC3E}">
        <p14:creationId xmlns:p14="http://schemas.microsoft.com/office/powerpoint/2010/main" val="9971568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685800" y="609600"/>
            <a:ext cx="7772400" cy="54864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3" name="2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4" name="3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5" name="4 Marcador de número de diapositiva"/>
          <p:cNvSpPr>
            <a:spLocks noGrp="1"/>
          </p:cNvSpPr>
          <p:nvPr>
            <p:ph type="sldNum" sz="quarter" idx="12"/>
          </p:nvPr>
        </p:nvSpPr>
        <p:spPr>
          <a:xfrm>
            <a:off x="6553200" y="6248400"/>
            <a:ext cx="1905000" cy="457200"/>
          </a:xfrm>
        </p:spPr>
        <p:txBody>
          <a:bodyPr/>
          <a:lstStyle>
            <a:lvl1pPr>
              <a:defRPr/>
            </a:lvl1pPr>
          </a:lstStyle>
          <a:p>
            <a:fld id="{E726B7DE-FC3C-4F80-9DC7-6ED91FC54EA9}" type="slidenum">
              <a:rPr lang="es-ES"/>
              <a:pPr/>
              <a:t>‹Nº›</a:t>
            </a:fld>
            <a:endParaRPr lang="es-ES"/>
          </a:p>
        </p:txBody>
      </p:sp>
    </p:spTree>
    <p:extLst>
      <p:ext uri="{BB962C8B-B14F-4D97-AF65-F5344CB8AC3E}">
        <p14:creationId xmlns:p14="http://schemas.microsoft.com/office/powerpoint/2010/main" val="2274580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685800" y="609600"/>
            <a:ext cx="7772400" cy="1143000"/>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685800" y="1981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981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85800" y="41148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4648200" y="41148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8" name="7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9" name="8 Marcador de número de diapositiva"/>
          <p:cNvSpPr>
            <a:spLocks noGrp="1"/>
          </p:cNvSpPr>
          <p:nvPr>
            <p:ph type="sldNum" sz="quarter" idx="12"/>
          </p:nvPr>
        </p:nvSpPr>
        <p:spPr>
          <a:xfrm>
            <a:off x="6553200" y="6248400"/>
            <a:ext cx="1905000" cy="457200"/>
          </a:xfrm>
        </p:spPr>
        <p:txBody>
          <a:bodyPr/>
          <a:lstStyle>
            <a:lvl1pPr>
              <a:defRPr/>
            </a:lvl1pPr>
          </a:lstStyle>
          <a:p>
            <a:fld id="{E6CBD6D2-81F8-4A69-B61F-32CCD3316D50}" type="slidenum">
              <a:rPr lang="es-ES"/>
              <a:pPr/>
              <a:t>‹Nº›</a:t>
            </a:fld>
            <a:endParaRPr lang="es-ES"/>
          </a:p>
        </p:txBody>
      </p:sp>
    </p:spTree>
    <p:extLst>
      <p:ext uri="{BB962C8B-B14F-4D97-AF65-F5344CB8AC3E}">
        <p14:creationId xmlns:p14="http://schemas.microsoft.com/office/powerpoint/2010/main" val="2314932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609600"/>
            <a:ext cx="7772400" cy="1143000"/>
          </a:xfrm>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4648200" y="19812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648200" y="4114800"/>
            <a:ext cx="3810000" cy="19812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fecha"/>
          <p:cNvSpPr>
            <a:spLocks noGrp="1"/>
          </p:cNvSpPr>
          <p:nvPr>
            <p:ph type="dt" sz="half" idx="10"/>
          </p:nvPr>
        </p:nvSpPr>
        <p:spPr>
          <a:xfrm>
            <a:off x="685800" y="6248400"/>
            <a:ext cx="1905000" cy="457200"/>
          </a:xfrm>
        </p:spPr>
        <p:txBody>
          <a:bodyPr/>
          <a:lstStyle>
            <a:lvl1pPr>
              <a:defRPr/>
            </a:lvl1pPr>
          </a:lstStyle>
          <a:p>
            <a:endParaRPr lang="es-ES"/>
          </a:p>
        </p:txBody>
      </p:sp>
      <p:sp>
        <p:nvSpPr>
          <p:cNvPr id="7" name="6 Marcador de pie de página"/>
          <p:cNvSpPr>
            <a:spLocks noGrp="1"/>
          </p:cNvSpPr>
          <p:nvPr>
            <p:ph type="ftr" sz="quarter" idx="11"/>
          </p:nvPr>
        </p:nvSpPr>
        <p:spPr>
          <a:xfrm>
            <a:off x="3124200" y="6248400"/>
            <a:ext cx="2895600" cy="457200"/>
          </a:xfrm>
        </p:spPr>
        <p:txBody>
          <a:bodyPr/>
          <a:lstStyle>
            <a:lvl1pPr>
              <a:defRPr/>
            </a:lvl1pPr>
          </a:lstStyle>
          <a:p>
            <a:endParaRPr lang="es-ES"/>
          </a:p>
        </p:txBody>
      </p:sp>
      <p:sp>
        <p:nvSpPr>
          <p:cNvPr id="8" name="7 Marcador de número de diapositiva"/>
          <p:cNvSpPr>
            <a:spLocks noGrp="1"/>
          </p:cNvSpPr>
          <p:nvPr>
            <p:ph type="sldNum" sz="quarter" idx="12"/>
          </p:nvPr>
        </p:nvSpPr>
        <p:spPr>
          <a:xfrm>
            <a:off x="6553200" y="6248400"/>
            <a:ext cx="1905000" cy="457200"/>
          </a:xfrm>
        </p:spPr>
        <p:txBody>
          <a:bodyPr/>
          <a:lstStyle>
            <a:lvl1pPr>
              <a:defRPr/>
            </a:lvl1pPr>
          </a:lstStyle>
          <a:p>
            <a:fld id="{47E3214A-4B77-46F5-ABA6-A8725CF7F462}" type="slidenum">
              <a:rPr lang="es-ES"/>
              <a:pPr/>
              <a:t>‹Nº›</a:t>
            </a:fld>
            <a:endParaRPr lang="es-ES"/>
          </a:p>
        </p:txBody>
      </p:sp>
    </p:spTree>
    <p:extLst>
      <p:ext uri="{BB962C8B-B14F-4D97-AF65-F5344CB8AC3E}">
        <p14:creationId xmlns:p14="http://schemas.microsoft.com/office/powerpoint/2010/main" val="1476315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AR"/>
          </a:p>
        </p:txBody>
      </p:sp>
      <p:sp>
        <p:nvSpPr>
          <p:cNvPr id="4" name="3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4292786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34851227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2555397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28688402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B3DD5CC4-AF05-4695-B8E4-6E39DAECA16F}" type="slidenum">
              <a:rPr lang="es-ES"/>
              <a:pPr/>
              <a:t>‹Nº›</a:t>
            </a:fld>
            <a:endParaRPr lang="es-ES"/>
          </a:p>
        </p:txBody>
      </p:sp>
    </p:spTree>
    <p:extLst>
      <p:ext uri="{BB962C8B-B14F-4D97-AF65-F5344CB8AC3E}">
        <p14:creationId xmlns:p14="http://schemas.microsoft.com/office/powerpoint/2010/main" val="3115612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6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8" name="7 Marcador de pie de página"/>
          <p:cNvSpPr>
            <a:spLocks noGrp="1"/>
          </p:cNvSpPr>
          <p:nvPr>
            <p:ph type="ftr" sz="quarter" idx="11"/>
          </p:nvPr>
        </p:nvSpPr>
        <p:spPr/>
        <p:txBody>
          <a:bodyPr/>
          <a:lstStyle/>
          <a:p>
            <a:endParaRPr lang="es-AR"/>
          </a:p>
        </p:txBody>
      </p:sp>
      <p:sp>
        <p:nvSpPr>
          <p:cNvPr id="9" name="8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1177878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4" name="3 Marcador de pie de página"/>
          <p:cNvSpPr>
            <a:spLocks noGrp="1"/>
          </p:cNvSpPr>
          <p:nvPr>
            <p:ph type="ftr" sz="quarter" idx="11"/>
          </p:nvPr>
        </p:nvSpPr>
        <p:spPr/>
        <p:txBody>
          <a:bodyPr/>
          <a:lstStyle/>
          <a:p>
            <a:endParaRPr lang="es-AR"/>
          </a:p>
        </p:txBody>
      </p:sp>
      <p:sp>
        <p:nvSpPr>
          <p:cNvPr id="5" name="4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3568732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3" name="2 Marcador de pie de página"/>
          <p:cNvSpPr>
            <a:spLocks noGrp="1"/>
          </p:cNvSpPr>
          <p:nvPr>
            <p:ph type="ftr" sz="quarter" idx="11"/>
          </p:nvPr>
        </p:nvSpPr>
        <p:spPr/>
        <p:txBody>
          <a:bodyPr/>
          <a:lstStyle/>
          <a:p>
            <a:endParaRPr lang="es-AR"/>
          </a:p>
        </p:txBody>
      </p:sp>
      <p:sp>
        <p:nvSpPr>
          <p:cNvPr id="4" name="3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31259387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1103317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6" name="5 Marcador de pie de página"/>
          <p:cNvSpPr>
            <a:spLocks noGrp="1"/>
          </p:cNvSpPr>
          <p:nvPr>
            <p:ph type="ftr" sz="quarter" idx="11"/>
          </p:nvPr>
        </p:nvSpPr>
        <p:spPr/>
        <p:txBody>
          <a:bodyPr/>
          <a:lstStyle/>
          <a:p>
            <a:endParaRPr lang="es-AR"/>
          </a:p>
        </p:txBody>
      </p:sp>
      <p:sp>
        <p:nvSpPr>
          <p:cNvPr id="7" name="6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2607964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30494617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10"/>
          </p:nvPr>
        </p:nvSpPr>
        <p:spPr/>
        <p:txBody>
          <a:body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11"/>
          </p:nvPr>
        </p:nvSpPr>
        <p:spPr/>
        <p:txBody>
          <a:bodyPr/>
          <a:lstStyle/>
          <a:p>
            <a:endParaRPr lang="es-AR"/>
          </a:p>
        </p:txBody>
      </p:sp>
      <p:sp>
        <p:nvSpPr>
          <p:cNvPr id="6" name="5 Marcador de número de diapositiva"/>
          <p:cNvSpPr>
            <a:spLocks noGrp="1"/>
          </p:cNvSpPr>
          <p:nvPr>
            <p:ph type="sldNum" sz="quarter" idx="12"/>
          </p:nvPr>
        </p:nvSpPr>
        <p:spPr/>
        <p:txBody>
          <a:bodyPr/>
          <a:lstStyle/>
          <a:p>
            <a:fld id="{77DD63B0-B3BD-4708-AF59-E791A4965F0E}" type="slidenum">
              <a:rPr lang="es-AR" smtClean="0"/>
              <a:pPr/>
              <a:t>‹Nº›</a:t>
            </a:fld>
            <a:endParaRPr lang="es-AR"/>
          </a:p>
        </p:txBody>
      </p:sp>
    </p:spTree>
    <p:extLst>
      <p:ext uri="{BB962C8B-B14F-4D97-AF65-F5344CB8AC3E}">
        <p14:creationId xmlns:p14="http://schemas.microsoft.com/office/powerpoint/2010/main" val="3277270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s-ES"/>
          </a:p>
        </p:txBody>
      </p:sp>
      <p:sp>
        <p:nvSpPr>
          <p:cNvPr id="5" name="4 Marcador de pie de página"/>
          <p:cNvSpPr>
            <a:spLocks noGrp="1"/>
          </p:cNvSpPr>
          <p:nvPr>
            <p:ph type="ftr" sz="quarter" idx="11"/>
          </p:nvPr>
        </p:nvSpPr>
        <p:spPr/>
        <p:txBody>
          <a:bodyPr/>
          <a:lstStyle>
            <a:lvl1pPr>
              <a:defRPr/>
            </a:lvl1pPr>
          </a:lstStyle>
          <a:p>
            <a:endParaRPr lang="es-ES"/>
          </a:p>
        </p:txBody>
      </p:sp>
      <p:sp>
        <p:nvSpPr>
          <p:cNvPr id="6" name="5 Marcador de número de diapositiva"/>
          <p:cNvSpPr>
            <a:spLocks noGrp="1"/>
          </p:cNvSpPr>
          <p:nvPr>
            <p:ph type="sldNum" sz="quarter" idx="12"/>
          </p:nvPr>
        </p:nvSpPr>
        <p:spPr/>
        <p:txBody>
          <a:bodyPr/>
          <a:lstStyle>
            <a:lvl1pPr>
              <a:defRPr/>
            </a:lvl1pPr>
          </a:lstStyle>
          <a:p>
            <a:fld id="{2BC90CC7-BA08-43C8-BBCE-511D3C7416C2}" type="slidenum">
              <a:rPr lang="es-ES"/>
              <a:pPr/>
              <a:t>‹Nº›</a:t>
            </a:fld>
            <a:endParaRPr lang="es-ES"/>
          </a:p>
        </p:txBody>
      </p:sp>
    </p:spTree>
    <p:extLst>
      <p:ext uri="{BB962C8B-B14F-4D97-AF65-F5344CB8AC3E}">
        <p14:creationId xmlns:p14="http://schemas.microsoft.com/office/powerpoint/2010/main" val="2093428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927CDCFA-D541-4F05-8138-CD14F4EA6092}" type="slidenum">
              <a:rPr lang="es-ES"/>
              <a:pPr/>
              <a:t>‹Nº›</a:t>
            </a:fld>
            <a:endParaRPr lang="es-ES"/>
          </a:p>
        </p:txBody>
      </p:sp>
    </p:spTree>
    <p:extLst>
      <p:ext uri="{BB962C8B-B14F-4D97-AF65-F5344CB8AC3E}">
        <p14:creationId xmlns:p14="http://schemas.microsoft.com/office/powerpoint/2010/main" val="1419242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lvl1pPr>
              <a:defRPr/>
            </a:lvl1pPr>
          </a:lstStyle>
          <a:p>
            <a:endParaRPr lang="es-ES"/>
          </a:p>
        </p:txBody>
      </p:sp>
      <p:sp>
        <p:nvSpPr>
          <p:cNvPr id="8" name="7 Marcador de pie de página"/>
          <p:cNvSpPr>
            <a:spLocks noGrp="1"/>
          </p:cNvSpPr>
          <p:nvPr>
            <p:ph type="ftr" sz="quarter" idx="11"/>
          </p:nvPr>
        </p:nvSpPr>
        <p:spPr/>
        <p:txBody>
          <a:bodyPr/>
          <a:lstStyle>
            <a:lvl1pPr>
              <a:defRPr/>
            </a:lvl1pPr>
          </a:lstStyle>
          <a:p>
            <a:endParaRPr lang="es-ES"/>
          </a:p>
        </p:txBody>
      </p:sp>
      <p:sp>
        <p:nvSpPr>
          <p:cNvPr id="9" name="8 Marcador de número de diapositiva"/>
          <p:cNvSpPr>
            <a:spLocks noGrp="1"/>
          </p:cNvSpPr>
          <p:nvPr>
            <p:ph type="sldNum" sz="quarter" idx="12"/>
          </p:nvPr>
        </p:nvSpPr>
        <p:spPr/>
        <p:txBody>
          <a:bodyPr/>
          <a:lstStyle>
            <a:lvl1pPr>
              <a:defRPr/>
            </a:lvl1pPr>
          </a:lstStyle>
          <a:p>
            <a:fld id="{F48E6338-7D94-4D02-94E9-D433CC9788D1}" type="slidenum">
              <a:rPr lang="es-ES"/>
              <a:pPr/>
              <a:t>‹Nº›</a:t>
            </a:fld>
            <a:endParaRPr lang="es-ES"/>
          </a:p>
        </p:txBody>
      </p:sp>
    </p:spTree>
    <p:extLst>
      <p:ext uri="{BB962C8B-B14F-4D97-AF65-F5344CB8AC3E}">
        <p14:creationId xmlns:p14="http://schemas.microsoft.com/office/powerpoint/2010/main" val="3863699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lvl1pPr>
              <a:defRPr/>
            </a:lvl1pPr>
          </a:lstStyle>
          <a:p>
            <a:endParaRPr lang="es-ES"/>
          </a:p>
        </p:txBody>
      </p:sp>
      <p:sp>
        <p:nvSpPr>
          <p:cNvPr id="4" name="3 Marcador de pie de página"/>
          <p:cNvSpPr>
            <a:spLocks noGrp="1"/>
          </p:cNvSpPr>
          <p:nvPr>
            <p:ph type="ftr" sz="quarter" idx="11"/>
          </p:nvPr>
        </p:nvSpPr>
        <p:spPr/>
        <p:txBody>
          <a:bodyPr/>
          <a:lstStyle>
            <a:lvl1pPr>
              <a:defRPr/>
            </a:lvl1pPr>
          </a:lstStyle>
          <a:p>
            <a:endParaRPr lang="es-ES"/>
          </a:p>
        </p:txBody>
      </p:sp>
      <p:sp>
        <p:nvSpPr>
          <p:cNvPr id="5" name="4 Marcador de número de diapositiva"/>
          <p:cNvSpPr>
            <a:spLocks noGrp="1"/>
          </p:cNvSpPr>
          <p:nvPr>
            <p:ph type="sldNum" sz="quarter" idx="12"/>
          </p:nvPr>
        </p:nvSpPr>
        <p:spPr/>
        <p:txBody>
          <a:bodyPr/>
          <a:lstStyle>
            <a:lvl1pPr>
              <a:defRPr/>
            </a:lvl1pPr>
          </a:lstStyle>
          <a:p>
            <a:fld id="{DD11A9A9-FEA3-4094-A7D6-C3F6F31E895A}" type="slidenum">
              <a:rPr lang="es-ES"/>
              <a:pPr/>
              <a:t>‹Nº›</a:t>
            </a:fld>
            <a:endParaRPr lang="es-ES"/>
          </a:p>
        </p:txBody>
      </p:sp>
    </p:spTree>
    <p:extLst>
      <p:ext uri="{BB962C8B-B14F-4D97-AF65-F5344CB8AC3E}">
        <p14:creationId xmlns:p14="http://schemas.microsoft.com/office/powerpoint/2010/main" val="2976044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s-ES"/>
          </a:p>
        </p:txBody>
      </p:sp>
      <p:sp>
        <p:nvSpPr>
          <p:cNvPr id="3" name="2 Marcador de pie de página"/>
          <p:cNvSpPr>
            <a:spLocks noGrp="1"/>
          </p:cNvSpPr>
          <p:nvPr>
            <p:ph type="ftr" sz="quarter" idx="11"/>
          </p:nvPr>
        </p:nvSpPr>
        <p:spPr/>
        <p:txBody>
          <a:bodyPr/>
          <a:lstStyle>
            <a:lvl1pPr>
              <a:defRPr/>
            </a:lvl1pPr>
          </a:lstStyle>
          <a:p>
            <a:endParaRPr lang="es-ES"/>
          </a:p>
        </p:txBody>
      </p:sp>
      <p:sp>
        <p:nvSpPr>
          <p:cNvPr id="4" name="3 Marcador de número de diapositiva"/>
          <p:cNvSpPr>
            <a:spLocks noGrp="1"/>
          </p:cNvSpPr>
          <p:nvPr>
            <p:ph type="sldNum" sz="quarter" idx="12"/>
          </p:nvPr>
        </p:nvSpPr>
        <p:spPr/>
        <p:txBody>
          <a:bodyPr/>
          <a:lstStyle>
            <a:lvl1pPr>
              <a:defRPr/>
            </a:lvl1pPr>
          </a:lstStyle>
          <a:p>
            <a:fld id="{657A4CF4-D177-49E0-9F12-8FD95FD832FB}" type="slidenum">
              <a:rPr lang="es-ES"/>
              <a:pPr/>
              <a:t>‹Nº›</a:t>
            </a:fld>
            <a:endParaRPr lang="es-ES"/>
          </a:p>
        </p:txBody>
      </p:sp>
    </p:spTree>
    <p:extLst>
      <p:ext uri="{BB962C8B-B14F-4D97-AF65-F5344CB8AC3E}">
        <p14:creationId xmlns:p14="http://schemas.microsoft.com/office/powerpoint/2010/main" val="179468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BE421AC4-CD25-4F4F-B31C-4421A2EA660C}" type="slidenum">
              <a:rPr lang="es-ES"/>
              <a:pPr/>
              <a:t>‹Nº›</a:t>
            </a:fld>
            <a:endParaRPr lang="es-ES"/>
          </a:p>
        </p:txBody>
      </p:sp>
    </p:spTree>
    <p:extLst>
      <p:ext uri="{BB962C8B-B14F-4D97-AF65-F5344CB8AC3E}">
        <p14:creationId xmlns:p14="http://schemas.microsoft.com/office/powerpoint/2010/main" val="308977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s-ES"/>
          </a:p>
        </p:txBody>
      </p:sp>
      <p:sp>
        <p:nvSpPr>
          <p:cNvPr id="6" name="5 Marcador de pie de página"/>
          <p:cNvSpPr>
            <a:spLocks noGrp="1"/>
          </p:cNvSpPr>
          <p:nvPr>
            <p:ph type="ftr" sz="quarter" idx="11"/>
          </p:nvPr>
        </p:nvSpPr>
        <p:spPr/>
        <p:txBody>
          <a:bodyPr/>
          <a:lstStyle>
            <a:lvl1pPr>
              <a:defRPr/>
            </a:lvl1pPr>
          </a:lstStyle>
          <a:p>
            <a:endParaRPr lang="es-ES"/>
          </a:p>
        </p:txBody>
      </p:sp>
      <p:sp>
        <p:nvSpPr>
          <p:cNvPr id="7" name="6 Marcador de número de diapositiva"/>
          <p:cNvSpPr>
            <a:spLocks noGrp="1"/>
          </p:cNvSpPr>
          <p:nvPr>
            <p:ph type="sldNum" sz="quarter" idx="12"/>
          </p:nvPr>
        </p:nvSpPr>
        <p:spPr/>
        <p:txBody>
          <a:bodyPr/>
          <a:lstStyle>
            <a:lvl1pPr>
              <a:defRPr/>
            </a:lvl1pPr>
          </a:lstStyle>
          <a:p>
            <a:fld id="{F82DB304-E231-4D5E-9BEC-1F9990A0FA4B}" type="slidenum">
              <a:rPr lang="es-ES"/>
              <a:pPr/>
              <a:t>‹Nº›</a:t>
            </a:fld>
            <a:endParaRPr lang="es-ES"/>
          </a:p>
        </p:txBody>
      </p:sp>
    </p:spTree>
    <p:extLst>
      <p:ext uri="{BB962C8B-B14F-4D97-AF65-F5344CB8AC3E}">
        <p14:creationId xmlns:p14="http://schemas.microsoft.com/office/powerpoint/2010/main" val="2103963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258ACDE9-6076-4703-8895-752BB2FFFC9C}" type="slidenum">
              <a:rPr lang="es-ES"/>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4E71C5-3E24-4289-B18E-4909DFE84C4B}" type="datetimeFigureOut">
              <a:rPr lang="es-AR" smtClean="0"/>
              <a:pPr/>
              <a:t>11/10/2024</a:t>
            </a:fld>
            <a:endParaRPr lang="es-A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DD63B0-B3BD-4708-AF59-E791A4965F0E}" type="slidenum">
              <a:rPr lang="es-AR" smtClean="0"/>
              <a:pPr/>
              <a:t>‹Nº›</a:t>
            </a:fld>
            <a:endParaRPr lang="es-AR"/>
          </a:p>
        </p:txBody>
      </p:sp>
    </p:spTree>
    <p:extLst>
      <p:ext uri="{BB962C8B-B14F-4D97-AF65-F5344CB8AC3E}">
        <p14:creationId xmlns:p14="http://schemas.microsoft.com/office/powerpoint/2010/main" val="4222924195"/>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tmp"/><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emf"/><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emf"/><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6.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30.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emf"/></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52.pn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3.jpeg"/><Relationship Id="rId5" Type="http://schemas.openxmlformats.org/officeDocument/2006/relationships/image" Target="../media/image67.jpeg"/><Relationship Id="rId10" Type="http://schemas.openxmlformats.org/officeDocument/2006/relationships/image" Target="../media/image72.jpeg"/><Relationship Id="rId4" Type="http://schemas.openxmlformats.org/officeDocument/2006/relationships/image" Target="../media/image66.png"/><Relationship Id="rId9"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oleObject" Target="../embeddings/oleObject1.bin"/><Relationship Id="rId7" Type="http://schemas.openxmlformats.org/officeDocument/2006/relationships/oleObject" Target="../embeddings/oleObject2.bin"/><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9.wmf"/><Relationship Id="rId4" Type="http://schemas.openxmlformats.org/officeDocument/2006/relationships/image" Target="../media/image5.wmf"/><Relationship Id="rId9" Type="http://schemas.openxmlformats.org/officeDocument/2006/relationships/oleObject" Target="../embeddings/oleObject3.bin"/></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560291" y="992767"/>
            <a:ext cx="7974109" cy="2771775"/>
          </a:xfrm>
          <a:solidFill>
            <a:srgbClr val="FFFF99"/>
          </a:solidFill>
          <a:ln w="127000" cmpd="thinThick">
            <a:solidFill>
              <a:srgbClr val="6699FF"/>
            </a:solidFill>
          </a:ln>
        </p:spPr>
        <p:txBody>
          <a:bodyPr>
            <a:normAutofit/>
          </a:bodyPr>
          <a:lstStyle/>
          <a:p>
            <a:pPr>
              <a:lnSpc>
                <a:spcPts val="4000"/>
              </a:lnSpc>
              <a:spcBef>
                <a:spcPts val="5400"/>
              </a:spcBef>
              <a:spcAft>
                <a:spcPts val="5400"/>
              </a:spcAft>
            </a:pPr>
            <a:r>
              <a:rPr lang="en-CA" sz="3600" dirty="0">
                <a:solidFill>
                  <a:srgbClr val="990033"/>
                </a:solidFill>
                <a:latin typeface="Comic Sans MS" panose="030F0702030302020204" pitchFamily="66" charset="0"/>
              </a:rPr>
              <a:t>Photoinduced dynamics in</a:t>
            </a:r>
            <a:br>
              <a:rPr lang="en-CA" sz="3600" dirty="0">
                <a:solidFill>
                  <a:srgbClr val="990033"/>
                </a:solidFill>
                <a:latin typeface="Comic Sans MS" panose="030F0702030302020204" pitchFamily="66" charset="0"/>
              </a:rPr>
            </a:br>
            <a:r>
              <a:rPr lang="en-CA" sz="3600" dirty="0">
                <a:solidFill>
                  <a:srgbClr val="990033"/>
                </a:solidFill>
                <a:latin typeface="Comic Sans MS" panose="030F0702030302020204" pitchFamily="66" charset="0"/>
              </a:rPr>
              <a:t>organic chromophores: </a:t>
            </a:r>
            <a:br>
              <a:rPr lang="en-CA" sz="3600" dirty="0">
                <a:solidFill>
                  <a:srgbClr val="990033"/>
                </a:solidFill>
                <a:latin typeface="Comic Sans MS" panose="030F0702030302020204" pitchFamily="66" charset="0"/>
              </a:rPr>
            </a:br>
            <a:r>
              <a:rPr lang="en-CA" sz="2400" dirty="0">
                <a:solidFill>
                  <a:srgbClr val="0070C0"/>
                </a:solidFill>
                <a:latin typeface="Comic Sans MS" panose="030F0702030302020204" pitchFamily="66" charset="0"/>
              </a:rPr>
              <a:t>vibronic couplings, efficiency and transient absorption</a:t>
            </a:r>
            <a:endParaRPr lang="es-ES" sz="2400" dirty="0">
              <a:solidFill>
                <a:srgbClr val="0070C0"/>
              </a:solidFill>
              <a:latin typeface="Arial Narrow" pitchFamily="34" charset="0"/>
            </a:endParaRPr>
          </a:p>
        </p:txBody>
      </p:sp>
      <p:pic>
        <p:nvPicPr>
          <p:cNvPr id="4" name="Picture 4" descr="logounq"/>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63771" y="5471838"/>
            <a:ext cx="2362200" cy="885825"/>
          </a:xfrm>
          <a:solidFill>
            <a:srgbClr val="FFFFCC"/>
          </a:solidFill>
          <a:ln/>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5 Imagen" descr="logo-lanl.jpg"/>
          <p:cNvPicPr>
            <a:picLocks noChangeAspect="1"/>
          </p:cNvPicPr>
          <p:nvPr/>
        </p:nvPicPr>
        <p:blipFill>
          <a:blip r:embed="rId4" cstate="print"/>
          <a:srcRect r="21214"/>
          <a:stretch>
            <a:fillRect/>
          </a:stretch>
        </p:blipFill>
        <p:spPr bwMode="auto">
          <a:xfrm>
            <a:off x="4932446" y="5493719"/>
            <a:ext cx="1914813" cy="885825"/>
          </a:xfrm>
          <a:prstGeom prst="rect">
            <a:avLst/>
          </a:prstGeom>
          <a:solidFill>
            <a:srgbClr val="FFFF00"/>
          </a:solidFill>
          <a:ln w="9525">
            <a:noFill/>
            <a:miter lim="800000"/>
            <a:headEnd/>
            <a:tailEnd/>
          </a:ln>
        </p:spPr>
      </p:pic>
      <p:pic>
        <p:nvPicPr>
          <p:cNvPr id="6" name="Picture 2" descr="http://www.ywt.org.uk/sites/default/files/images/Corporate%20logos/Univeristy%20of%20Leeds%20Gold.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988" y="5637531"/>
            <a:ext cx="1821819" cy="983783"/>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08093F27-A7F0-C34F-4972-5D14E4B7012A}"/>
              </a:ext>
            </a:extLst>
          </p:cNvPr>
          <p:cNvSpPr txBox="1"/>
          <p:nvPr/>
        </p:nvSpPr>
        <p:spPr>
          <a:xfrm>
            <a:off x="685800" y="4279974"/>
            <a:ext cx="6705600" cy="1015663"/>
          </a:xfrm>
          <a:prstGeom prst="rect">
            <a:avLst/>
          </a:prstGeom>
          <a:noFill/>
        </p:spPr>
        <p:txBody>
          <a:bodyPr wrap="square" rtlCol="0">
            <a:spAutoFit/>
          </a:bodyPr>
          <a:lstStyle/>
          <a:p>
            <a:pPr algn="ctr"/>
            <a:r>
              <a:rPr kumimoji="0" lang="en-CA"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dhabi" panose="01000000000000000000" pitchFamily="2" charset="-78"/>
                <a:ea typeface="+mj-ea"/>
                <a:cs typeface="Aldhabi" panose="01000000000000000000" pitchFamily="2" charset="-78"/>
              </a:rPr>
              <a:t>Sebastian Fernandez-Alberti</a:t>
            </a:r>
            <a:br>
              <a:rPr kumimoji="0" lang="en-US" sz="3600" b="1" i="0" u="none" strike="noStrike" kern="1200" cap="none" spc="0" normalizeH="0" baseline="0" noProof="0" dirty="0">
                <a:ln>
                  <a:noFill/>
                </a:ln>
                <a:solidFill>
                  <a:prstClr val="black"/>
                </a:solidFill>
                <a:effectLst/>
                <a:uLnTx/>
                <a:uFillTx/>
                <a:latin typeface="Calibri"/>
                <a:ea typeface="+mj-ea"/>
                <a:cs typeface="+mj-cs"/>
              </a:rPr>
            </a:br>
            <a:endParaRPr lang="es-AR" sz="3600" dirty="0"/>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57201" y="199571"/>
            <a:ext cx="8350052" cy="838200"/>
          </a:xfrm>
          <a:prstGeom prst="rect">
            <a:avLst/>
          </a:prstGeom>
          <a:solidFill>
            <a:srgbClr val="CCFFCC"/>
          </a:solidFill>
          <a:ln w="76200" cmpd="thinThick">
            <a:noFill/>
            <a:miter lim="800000"/>
            <a:headEnd/>
            <a:tailEnd/>
          </a:ln>
        </p:spPr>
        <p:txBody>
          <a:bodyPr anchor="ctr"/>
          <a:lstStyle/>
          <a:p>
            <a:pPr algn="ctr"/>
            <a:r>
              <a:rPr lang="en-US" sz="2000" dirty="0">
                <a:effectLst>
                  <a:outerShdw blurRad="38100" dist="38100" dir="2700000" algn="tl">
                    <a:srgbClr val="000000">
                      <a:alpha val="43137"/>
                    </a:srgbClr>
                  </a:outerShdw>
                </a:effectLst>
                <a:latin typeface="Albertus Medium" pitchFamily="34" charset="0"/>
              </a:rPr>
              <a:t>Tuning electronic relaxation of </a:t>
            </a:r>
            <a:r>
              <a:rPr lang="en-US" sz="2000" dirty="0" err="1">
                <a:effectLst>
                  <a:outerShdw blurRad="38100" dist="38100" dir="2700000" algn="tl">
                    <a:srgbClr val="000000">
                      <a:alpha val="43137"/>
                    </a:srgbClr>
                  </a:outerShdw>
                </a:effectLst>
                <a:latin typeface="Albertus Medium" pitchFamily="34" charset="0"/>
              </a:rPr>
              <a:t>nanorings</a:t>
            </a:r>
            <a:r>
              <a:rPr lang="en-US" sz="2000" dirty="0">
                <a:effectLst>
                  <a:outerShdw blurRad="38100" dist="38100" dir="2700000" algn="tl">
                    <a:srgbClr val="000000">
                      <a:alpha val="43137"/>
                    </a:srgbClr>
                  </a:outerShdw>
                </a:effectLst>
                <a:latin typeface="Albertus Medium" pitchFamily="34" charset="0"/>
              </a:rPr>
              <a:t> through their interlocking.</a:t>
            </a:r>
          </a:p>
        </p:txBody>
      </p:sp>
      <p:sp>
        <p:nvSpPr>
          <p:cNvPr id="2" name="1 Rectángulo"/>
          <p:cNvSpPr/>
          <p:nvPr/>
        </p:nvSpPr>
        <p:spPr>
          <a:xfrm>
            <a:off x="5222637" y="1400175"/>
            <a:ext cx="568563" cy="581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4.png" descr="Gráfico, Gráfico radial, Histograma&#10;&#10;Descripción generada automáticamente">
            <a:extLst>
              <a:ext uri="{FF2B5EF4-FFF2-40B4-BE49-F238E27FC236}">
                <a16:creationId xmlns:a16="http://schemas.microsoft.com/office/drawing/2014/main" id="{94DE1553-64CE-8D6D-68FA-9CD717BA02A1}"/>
              </a:ext>
            </a:extLst>
          </p:cNvPr>
          <p:cNvPicPr/>
          <p:nvPr/>
        </p:nvPicPr>
        <p:blipFill>
          <a:blip r:embed="rId2"/>
          <a:srcRect/>
          <a:stretch>
            <a:fillRect/>
          </a:stretch>
        </p:blipFill>
        <p:spPr>
          <a:xfrm>
            <a:off x="6096000" y="2252077"/>
            <a:ext cx="2208001" cy="3163958"/>
          </a:xfrm>
          <a:prstGeom prst="rect">
            <a:avLst/>
          </a:prstGeom>
          <a:ln/>
        </p:spPr>
      </p:pic>
      <p:pic>
        <p:nvPicPr>
          <p:cNvPr id="15" name="Imagen 14" descr="Gráfico&#10;&#10;Descripción generada automáticamente con confianza media">
            <a:extLst>
              <a:ext uri="{FF2B5EF4-FFF2-40B4-BE49-F238E27FC236}">
                <a16:creationId xmlns:a16="http://schemas.microsoft.com/office/drawing/2014/main" id="{95605F58-236E-A992-5186-A818CA168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85" y="1811199"/>
            <a:ext cx="5564615" cy="4045714"/>
          </a:xfrm>
          <a:prstGeom prst="rect">
            <a:avLst/>
          </a:prstGeom>
        </p:spPr>
      </p:pic>
    </p:spTree>
    <p:extLst>
      <p:ext uri="{BB962C8B-B14F-4D97-AF65-F5344CB8AC3E}">
        <p14:creationId xmlns:p14="http://schemas.microsoft.com/office/powerpoint/2010/main" val="24552648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457201" y="729035"/>
            <a:ext cx="8350052" cy="838200"/>
          </a:xfrm>
          <a:prstGeom prst="rect">
            <a:avLst/>
          </a:prstGeom>
          <a:solidFill>
            <a:srgbClr val="CCFFCC"/>
          </a:solidFill>
          <a:ln w="76200" cmpd="thinThick">
            <a:noFill/>
            <a:miter lim="800000"/>
            <a:headEnd/>
            <a:tailEnd/>
          </a:ln>
        </p:spPr>
        <p:txBody>
          <a:bodyPr anchor="ctr"/>
          <a:lstStyle/>
          <a:p>
            <a:pPr algn="ctr"/>
            <a:r>
              <a:rPr lang="en-US" sz="2000" dirty="0">
                <a:effectLst>
                  <a:outerShdw blurRad="38100" dist="38100" dir="2700000" algn="tl">
                    <a:srgbClr val="000000">
                      <a:alpha val="43137"/>
                    </a:srgbClr>
                  </a:outerShdw>
                </a:effectLst>
                <a:latin typeface="Albertus Medium" pitchFamily="34" charset="0"/>
              </a:rPr>
              <a:t>Tuning electronic relaxation of </a:t>
            </a:r>
            <a:r>
              <a:rPr lang="en-US" sz="2000" dirty="0" err="1">
                <a:effectLst>
                  <a:outerShdw blurRad="38100" dist="38100" dir="2700000" algn="tl">
                    <a:srgbClr val="000000">
                      <a:alpha val="43137"/>
                    </a:srgbClr>
                  </a:outerShdw>
                </a:effectLst>
                <a:latin typeface="Albertus Medium" pitchFamily="34" charset="0"/>
              </a:rPr>
              <a:t>nanorings</a:t>
            </a:r>
            <a:r>
              <a:rPr lang="en-US" sz="2000" dirty="0">
                <a:effectLst>
                  <a:outerShdw blurRad="38100" dist="38100" dir="2700000" algn="tl">
                    <a:srgbClr val="000000">
                      <a:alpha val="43137"/>
                    </a:srgbClr>
                  </a:outerShdw>
                </a:effectLst>
                <a:latin typeface="Albertus Medium" pitchFamily="34" charset="0"/>
              </a:rPr>
              <a:t> through their interlocking.</a:t>
            </a:r>
          </a:p>
        </p:txBody>
      </p:sp>
      <p:pic>
        <p:nvPicPr>
          <p:cNvPr id="3" name="image6.png">
            <a:extLst>
              <a:ext uri="{FF2B5EF4-FFF2-40B4-BE49-F238E27FC236}">
                <a16:creationId xmlns:a16="http://schemas.microsoft.com/office/drawing/2014/main" id="{8D7F5B1B-F383-69C9-F95F-21A2818EB178}"/>
              </a:ext>
            </a:extLst>
          </p:cNvPr>
          <p:cNvPicPr/>
          <p:nvPr/>
        </p:nvPicPr>
        <p:blipFill>
          <a:blip r:embed="rId2"/>
          <a:srcRect t="56" b="56"/>
          <a:stretch>
            <a:fillRect/>
          </a:stretch>
        </p:blipFill>
        <p:spPr>
          <a:xfrm>
            <a:off x="2176682" y="1964635"/>
            <a:ext cx="4911090" cy="3745230"/>
          </a:xfrm>
          <a:prstGeom prst="rect">
            <a:avLst/>
          </a:prstGeom>
          <a:ln/>
        </p:spPr>
      </p:pic>
    </p:spTree>
    <p:extLst>
      <p:ext uri="{BB962C8B-B14F-4D97-AF65-F5344CB8AC3E}">
        <p14:creationId xmlns:p14="http://schemas.microsoft.com/office/powerpoint/2010/main" val="30113252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533400" y="182619"/>
            <a:ext cx="8229599" cy="946525"/>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Antisymetric-to-symetric</a:t>
            </a:r>
            <a:r>
              <a:rPr kumimoji="0" lang="es-A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S</a:t>
            </a:r>
            <a:r>
              <a:rPr kumimoji="0" lang="es-AR" sz="2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2</a:t>
            </a:r>
            <a:r>
              <a:rPr kumimoji="0" lang="es-A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-&gt;S</a:t>
            </a:r>
            <a:r>
              <a:rPr kumimoji="0" lang="es-AR" sz="2800" b="0" i="0" u="none" strike="noStrike" kern="1200" cap="none" spc="0" normalizeH="0" baseline="-2500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1</a:t>
            </a:r>
            <a:r>
              <a:rPr kumimoji="0" lang="es-A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a:t>
            </a:r>
            <a:r>
              <a:rPr kumimoji="0" lang="es-AR" sz="2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transition</a:t>
            </a:r>
            <a:endParaRPr kumimoji="0" lang="en-US"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endParaRPr>
          </a:p>
        </p:txBody>
      </p:sp>
      <p:pic>
        <p:nvPicPr>
          <p:cNvPr id="4" name="Imagen 3" descr="Interfaz de usuario gráfica&#10;&#10;Descripción generada automáticamente con confianza media">
            <a:extLst>
              <a:ext uri="{FF2B5EF4-FFF2-40B4-BE49-F238E27FC236}">
                <a16:creationId xmlns:a16="http://schemas.microsoft.com/office/drawing/2014/main" id="{4914F89B-75DE-4D86-B78E-803A954468DF}"/>
              </a:ext>
            </a:extLst>
          </p:cNvPr>
          <p:cNvPicPr>
            <a:picLocks noChangeAspect="1"/>
          </p:cNvPicPr>
          <p:nvPr/>
        </p:nvPicPr>
        <p:blipFill rotWithShape="1">
          <a:blip r:embed="rId3">
            <a:extLst>
              <a:ext uri="{28A0092B-C50C-407E-A947-70E740481C1C}">
                <a14:useLocalDpi xmlns:a14="http://schemas.microsoft.com/office/drawing/2010/main" val="0"/>
              </a:ext>
            </a:extLst>
          </a:blip>
          <a:srcRect l="21667" t="27252" r="24167" b="10826"/>
          <a:stretch/>
        </p:blipFill>
        <p:spPr>
          <a:xfrm>
            <a:off x="3642534" y="1560095"/>
            <a:ext cx="5501466" cy="4147259"/>
          </a:xfrm>
          <a:prstGeom prst="rect">
            <a:avLst/>
          </a:prstGeom>
        </p:spPr>
      </p:pic>
      <p:sp>
        <p:nvSpPr>
          <p:cNvPr id="8" name="2 CuadroTexto">
            <a:extLst>
              <a:ext uri="{FF2B5EF4-FFF2-40B4-BE49-F238E27FC236}">
                <a16:creationId xmlns:a16="http://schemas.microsoft.com/office/drawing/2014/main" id="{2953CBBD-9328-4938-AB69-790680E6B7FC}"/>
              </a:ext>
            </a:extLst>
          </p:cNvPr>
          <p:cNvSpPr txBox="1"/>
          <p:nvPr/>
        </p:nvSpPr>
        <p:spPr>
          <a:xfrm>
            <a:off x="4122451" y="5676640"/>
            <a:ext cx="483696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 R. Nelson et al., Nature Comm. Vol. 9, Article number: 2316 (</a:t>
            </a:r>
            <a:r>
              <a:rPr kumimoji="0" lang="en-US" sz="1800" b="1" i="0" u="none" strike="noStrike" kern="1200" cap="none" spc="0" normalizeH="0" baseline="0" noProof="0" dirty="0">
                <a:ln>
                  <a:noFill/>
                </a:ln>
                <a:solidFill>
                  <a:prstClr val="black"/>
                </a:solidFill>
                <a:effectLst/>
                <a:uLnTx/>
                <a:uFillTx/>
                <a:latin typeface="Calibri"/>
                <a:ea typeface="+mn-ea"/>
                <a:cs typeface="+mn-cs"/>
              </a:rPr>
              <a:t>2018</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Imagen 1" descr="Un collar de flores&#10;&#10;Descripción generada automáticamente con confianza media">
            <a:extLst>
              <a:ext uri="{FF2B5EF4-FFF2-40B4-BE49-F238E27FC236}">
                <a16:creationId xmlns:a16="http://schemas.microsoft.com/office/drawing/2014/main" id="{635FCAD8-EAE3-50E6-0421-5E702030B1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964" t="4957" r="18107" b="9913"/>
          <a:stretch/>
        </p:blipFill>
        <p:spPr bwMode="auto">
          <a:xfrm>
            <a:off x="0" y="2343440"/>
            <a:ext cx="3773639" cy="25805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711102"/>
      </p:ext>
    </p:extLst>
  </p:cSld>
  <p:clrMapOvr>
    <a:masterClrMapping/>
  </p:clrMapOvr>
  <p:transition advTm="55717"/>
  <p:extLst>
    <p:ext uri="{3A86A75C-4F4B-4683-9AE1-C65F6400EC91}">
      <p14:laserTraceLst xmlns:p14="http://schemas.microsoft.com/office/powerpoint/2010/main">
        <p14:tracePtLst>
          <p14:tracePt t="944" x="8818563" y="2803525"/>
          <p14:tracePt t="950" x="8669338" y="2840038"/>
          <p14:tracePt t="958" x="8518525" y="2852738"/>
          <p14:tracePt t="966" x="8280400" y="2878138"/>
          <p14:tracePt t="974" x="7993063" y="2903538"/>
          <p14:tracePt t="984" x="7680325" y="2916238"/>
          <p14:tracePt t="988" x="7418388" y="2952750"/>
          <p14:tracePt t="996" x="7129463" y="2990850"/>
          <p14:tracePt t="1005" x="6792913" y="3003550"/>
          <p14:tracePt t="1012" x="6442075" y="3003550"/>
          <p14:tracePt t="1020" x="6129338" y="3041650"/>
          <p14:tracePt t="1028" x="5916613" y="3041650"/>
          <p14:tracePt t="1036" x="5729288" y="3054350"/>
          <p14:tracePt t="1045" x="5578475" y="3054350"/>
          <p14:tracePt t="1052" x="5465763" y="3028950"/>
          <p14:tracePt t="1060" x="5365750" y="3003550"/>
          <p14:tracePt t="1068" x="5291138" y="2978150"/>
          <p14:tracePt t="1075" x="5278438" y="2978150"/>
          <p14:tracePt t="1465" x="5265738" y="2965450"/>
          <p14:tracePt t="1473" x="5203825" y="2941638"/>
          <p14:tracePt t="1479" x="5141913" y="2916238"/>
          <p14:tracePt t="1486" x="5065713" y="2890838"/>
          <p14:tracePt t="1495" x="4991100" y="2865438"/>
          <p14:tracePt t="1502" x="4929188" y="2840038"/>
          <p14:tracePt t="1511" x="4878388" y="2803525"/>
          <p14:tracePt t="1519" x="4803775" y="2752725"/>
          <p14:tracePt t="1527" x="4727575" y="2690813"/>
          <p14:tracePt t="1534" x="4652963" y="2627313"/>
          <p14:tracePt t="1543" x="4565650" y="2603500"/>
          <p14:tracePt t="1551" x="4465638" y="2578100"/>
          <p14:tracePt t="1559" x="4365625" y="2552700"/>
          <p14:tracePt t="1567" x="4265613" y="2527300"/>
          <p14:tracePt t="1574" x="4165600" y="2503488"/>
          <p14:tracePt t="1582" x="4052888" y="2478088"/>
          <p14:tracePt t="1590" x="3952875" y="2452688"/>
          <p14:tracePt t="1599" x="3852863" y="2427288"/>
          <p14:tracePt t="1606" x="3752850" y="2414588"/>
          <p14:tracePt t="1615" x="3678238" y="2414588"/>
          <p14:tracePt t="1622" x="3627438" y="2414588"/>
          <p14:tracePt t="1630" x="3578225" y="2414588"/>
          <p14:tracePt t="1636" x="3527425" y="2427288"/>
          <p14:tracePt t="1645" x="3502025" y="2439988"/>
          <p14:tracePt t="1652" x="3478213" y="2452688"/>
          <p14:tracePt t="1661" x="3465513" y="2465388"/>
          <p14:tracePt t="1668" x="3440113" y="2490788"/>
          <p14:tracePt t="1676" x="3427413" y="2503488"/>
          <p14:tracePt t="1684" x="3402013" y="2516188"/>
          <p14:tracePt t="1693" x="3376613" y="2552700"/>
          <p14:tracePt t="1700" x="3314700" y="2603500"/>
          <p14:tracePt t="1709" x="3252788" y="2640013"/>
          <p14:tracePt t="1718" x="3176588" y="2716213"/>
          <p14:tracePt t="1724" x="3101975" y="2778125"/>
          <p14:tracePt t="1732" x="3040063" y="2852738"/>
          <p14:tracePt t="1741" x="2976563" y="2916238"/>
          <p14:tracePt t="1749" x="2940050" y="2941638"/>
          <p14:tracePt t="1756" x="2889250" y="2978150"/>
          <p14:tracePt t="1766" x="2863850" y="2990850"/>
          <p14:tracePt t="1773" x="2840038" y="3028950"/>
          <p14:tracePt t="1782" x="2814638" y="3041650"/>
          <p14:tracePt t="1786" x="2789238" y="3065463"/>
          <p14:tracePt t="1795" x="2763838" y="3078163"/>
          <p14:tracePt t="1802" x="2740025" y="3090863"/>
          <p14:tracePt t="1811" x="2727325" y="3103563"/>
          <p14:tracePt t="1818" x="2714625" y="3128963"/>
          <p14:tracePt t="1827" x="2701925" y="3141663"/>
          <p14:tracePt t="1834" x="2676525" y="3165475"/>
          <p14:tracePt t="1843" x="2663825" y="3190875"/>
          <p14:tracePt t="1850" x="2640013" y="3228975"/>
          <p14:tracePt t="1858" x="2627313" y="3267075"/>
          <p14:tracePt t="1868" x="2601913" y="3303588"/>
          <p14:tracePt t="1875" x="2576513" y="3354388"/>
          <p14:tracePt t="1884" x="2563813" y="3378200"/>
          <p14:tracePt t="1890" x="2551113" y="3390900"/>
          <p14:tracePt t="1898" x="2551113" y="3403600"/>
          <p14:tracePt t="1905" x="2551113" y="3416300"/>
          <p14:tracePt t="1915" x="2551113" y="3429000"/>
          <p14:tracePt t="1970" x="2551113" y="3441700"/>
          <p14:tracePt t="1975" x="2551113" y="3454400"/>
          <p14:tracePt t="1984" x="2540000" y="3479800"/>
          <p14:tracePt t="1993" x="2527300" y="3503613"/>
          <p14:tracePt t="2000" x="2514600" y="3541713"/>
          <p14:tracePt t="2008" x="2514600" y="3567113"/>
          <p14:tracePt t="2016" x="2501900" y="3579813"/>
          <p14:tracePt t="2025" x="2501900" y="3603625"/>
          <p14:tracePt t="2033" x="2489200" y="3616325"/>
          <p14:tracePt t="2040" x="2489200" y="3629025"/>
          <p14:tracePt t="2127" x="2489200" y="3641725"/>
          <p14:tracePt t="2142" x="2501900" y="3667125"/>
          <p14:tracePt t="2151" x="2501900" y="3679825"/>
          <p14:tracePt t="2159" x="2527300" y="3692525"/>
          <p14:tracePt t="2167" x="2540000" y="3716338"/>
          <p14:tracePt t="2174" x="2563813" y="3729038"/>
          <p14:tracePt t="2183" x="2576513" y="3754438"/>
          <p14:tracePt t="2190" x="2589213" y="3767138"/>
          <p14:tracePt t="2198" x="2614613" y="3779838"/>
          <p14:tracePt t="2217" x="2651125" y="3816350"/>
          <p14:tracePt t="2223" x="2663825" y="3829050"/>
          <p14:tracePt t="2231" x="2676525" y="3841750"/>
          <p14:tracePt t="2238" x="2701925" y="3854450"/>
          <p14:tracePt t="2247" x="2714625" y="3879850"/>
          <p14:tracePt t="2254" x="2740025" y="3892550"/>
          <p14:tracePt t="2263" x="2752725" y="3905250"/>
          <p14:tracePt t="2270" x="2776538" y="3929063"/>
          <p14:tracePt t="2279" x="2789238" y="3941763"/>
          <p14:tracePt t="2284" x="2801938" y="3967163"/>
          <p14:tracePt t="2292" x="2827338" y="3979863"/>
          <p14:tracePt t="2300" x="2852738" y="4005263"/>
          <p14:tracePt t="2309" x="2863850" y="4005263"/>
          <p14:tracePt t="2317" x="2901950" y="4029075"/>
          <p14:tracePt t="2325" x="2940050" y="4029075"/>
          <p14:tracePt t="2333" x="2976563" y="4029075"/>
          <p14:tracePt t="2341" x="3001963" y="4029075"/>
          <p14:tracePt t="2349" x="3027363" y="4029075"/>
          <p14:tracePt t="2357" x="3065463" y="4029075"/>
          <p14:tracePt t="2365" x="3127375" y="4005263"/>
          <p14:tracePt t="2372" x="3165475" y="3979863"/>
          <p14:tracePt t="2382" x="3240088" y="3967163"/>
          <p14:tracePt t="2388" x="3289300" y="3929063"/>
          <p14:tracePt t="2398" x="3340100" y="3916363"/>
          <p14:tracePt t="2404" x="3352800" y="3905250"/>
          <p14:tracePt t="2413" x="3365500" y="3905250"/>
          <p14:tracePt t="2425" x="3365500" y="3892550"/>
          <p14:tracePt t="2506" x="3365500" y="3879850"/>
          <p14:tracePt t="2535" x="3352800" y="3879850"/>
          <p14:tracePt t="2542" x="3352800" y="3867150"/>
          <p14:tracePt t="2550" x="3340100" y="3854450"/>
          <p14:tracePt t="2558" x="3302000" y="3829050"/>
          <p14:tracePt t="2567" x="3276600" y="3816350"/>
          <p14:tracePt t="2574" x="3265488" y="3803650"/>
          <p14:tracePt t="2582" x="3227388" y="3792538"/>
          <p14:tracePt t="2590" x="3201988" y="3779838"/>
          <p14:tracePt t="2598" x="3165475" y="3754438"/>
          <p14:tracePt t="2604" x="3140075" y="3754438"/>
          <p14:tracePt t="2613" x="3089275" y="3741738"/>
          <p14:tracePt t="2620" x="3027363" y="3716338"/>
          <p14:tracePt t="2629" x="2976563" y="3703638"/>
          <p14:tracePt t="2637" x="2901950" y="3703638"/>
          <p14:tracePt t="2645" x="2852738" y="3703638"/>
          <p14:tracePt t="2652" x="2827338" y="3703638"/>
          <p14:tracePt t="2660" x="2801938" y="3703638"/>
          <p14:tracePt t="2668" x="2776538" y="3703638"/>
          <p14:tracePt t="2678" x="2752725" y="3703638"/>
          <p14:tracePt t="2684" x="2727325" y="3703638"/>
          <p14:tracePt t="2693" x="2714625" y="3703638"/>
          <p14:tracePt t="2700" x="2701925" y="3703638"/>
          <p14:tracePt t="2709" x="2676525" y="3703638"/>
          <p14:tracePt t="2716" x="2651125" y="3716338"/>
          <p14:tracePt t="2725" x="2601913" y="3716338"/>
          <p14:tracePt t="2732" x="2576513" y="3716338"/>
          <p14:tracePt t="2740" x="2540000" y="3729038"/>
          <p14:tracePt t="2748" x="2514600" y="3741738"/>
          <p14:tracePt t="2757" x="2489200" y="3754438"/>
          <p14:tracePt t="2763" x="2476500" y="3754438"/>
          <p14:tracePt t="2771" x="2451100" y="3754438"/>
          <p14:tracePt t="2779" x="2439988" y="3767138"/>
          <p14:tracePt t="2787" x="2414588" y="3792538"/>
          <p14:tracePt t="2795" x="2389188" y="3792538"/>
          <p14:tracePt t="2802" x="2376488" y="3803650"/>
          <p14:tracePt t="2811" x="2363788" y="3803650"/>
          <p14:tracePt t="2827" x="2363788" y="3816350"/>
          <p14:tracePt t="2875" x="2351088" y="3816350"/>
          <p14:tracePt t="2887" x="2351088" y="3829050"/>
          <p14:tracePt t="2894" x="2338388" y="3829050"/>
          <p14:tracePt t="2903" x="2327275" y="3841750"/>
          <p14:tracePt t="2909" x="2327275" y="3854450"/>
          <p14:tracePt t="2918" x="2301875" y="3867150"/>
          <p14:tracePt t="2927" x="2301875" y="3892550"/>
          <p14:tracePt t="2932" x="2301875" y="3905250"/>
          <p14:tracePt t="2943" x="2301875" y="3916363"/>
          <p14:tracePt t="2948" x="2301875" y="3929063"/>
          <p14:tracePt t="2956" x="2301875" y="3941763"/>
          <p14:tracePt t="2964" x="2301875" y="3954463"/>
          <p14:tracePt t="2984" x="2314575" y="3967163"/>
          <p14:tracePt t="2993" x="2314575" y="3979863"/>
          <p14:tracePt t="3000" x="2327275" y="3992563"/>
          <p14:tracePt t="3009" x="2351088" y="4005263"/>
          <p14:tracePt t="3016" x="2363788" y="4029075"/>
          <p14:tracePt t="3024" x="2389188" y="4041775"/>
          <p14:tracePt t="3033" x="2401888" y="4067175"/>
          <p14:tracePt t="3041" x="2414588" y="4079875"/>
          <p14:tracePt t="3050" x="2427288" y="4092575"/>
          <p14:tracePt t="3057" x="2451100" y="4092575"/>
          <p14:tracePt t="3064" x="2463800" y="4117975"/>
          <p14:tracePt t="3070" x="2476500" y="4129088"/>
          <p14:tracePt t="3079" x="2501900" y="4154488"/>
          <p14:tracePt t="3086" x="2527300" y="4167188"/>
          <p14:tracePt t="3095" x="2551113" y="4192588"/>
          <p14:tracePt t="3102" x="2576513" y="4192588"/>
          <p14:tracePt t="3110" x="2589213" y="4192588"/>
          <p14:tracePt t="3118" x="2601913" y="4192588"/>
          <p14:tracePt t="3127" x="2627313" y="4192588"/>
          <p14:tracePt t="3134" x="2640013" y="4192588"/>
          <p14:tracePt t="3143" x="2651125" y="4192588"/>
          <p14:tracePt t="3150" x="2663825" y="4192588"/>
          <p14:tracePt t="3158" x="2701925" y="4192588"/>
          <p14:tracePt t="3166" x="2714625" y="4192588"/>
          <p14:tracePt t="3174" x="2727325" y="4192588"/>
          <p14:tracePt t="3183" x="2752725" y="4179888"/>
          <p14:tracePt t="3199" x="2763838" y="4179888"/>
          <p14:tracePt t="3214" x="2789238" y="4167188"/>
          <p14:tracePt t="3229" x="2801938" y="4167188"/>
          <p14:tracePt t="3236" x="2814638" y="4167188"/>
          <p14:tracePt t="3245" x="2827338" y="4154488"/>
          <p14:tracePt t="3252" x="2852738" y="4154488"/>
          <p14:tracePt t="3261" x="2863850" y="4141788"/>
          <p14:tracePt t="3268" x="2876550" y="4141788"/>
          <p14:tracePt t="3276" x="2889250" y="4141788"/>
          <p14:tracePt t="3284" x="2889250" y="4129088"/>
          <p14:tracePt t="3293" x="2914650" y="4117975"/>
          <p14:tracePt t="3300" x="2914650" y="4105275"/>
          <p14:tracePt t="3309" x="2940050" y="4092575"/>
          <p14:tracePt t="3316" x="2940050" y="4079875"/>
          <p14:tracePt t="3403" x="2940050" y="4067175"/>
          <p14:tracePt t="3430" x="2940050" y="4054475"/>
          <p14:tracePt t="3475" x="2927350" y="4041775"/>
          <p14:tracePt t="3483" x="2914650" y="4029075"/>
          <p14:tracePt t="3491" x="2889250" y="4005263"/>
          <p14:tracePt t="3498" x="2863850" y="3992563"/>
          <p14:tracePt t="3506" x="2852738" y="3967163"/>
          <p14:tracePt t="3515" x="2827338" y="3954463"/>
          <p14:tracePt t="3523" x="2814638" y="3941763"/>
          <p14:tracePt t="3531" x="2801938" y="3929063"/>
          <p14:tracePt t="3537" x="2789238" y="3916363"/>
          <p14:tracePt t="3547" x="2763838" y="3916363"/>
          <p14:tracePt t="3552" x="2752725" y="3892550"/>
          <p14:tracePt t="3560" x="2740025" y="3879850"/>
          <p14:tracePt t="3568" x="2727325" y="3867150"/>
          <p14:tracePt t="3576" x="2714625" y="3867150"/>
          <p14:tracePt t="3593" x="2701925" y="3854450"/>
          <p14:tracePt t="3613" x="2701925" y="3841750"/>
          <p14:tracePt t="3621" x="2689225" y="3841750"/>
          <p14:tracePt t="3645" x="2676525" y="3841750"/>
          <p14:tracePt t="3653" x="2663825" y="3841750"/>
          <p14:tracePt t="3661" x="2640013" y="3841750"/>
          <p14:tracePt t="3668" x="2627313" y="3841750"/>
          <p14:tracePt t="3676" x="2614613" y="3841750"/>
          <p14:tracePt t="3684" x="2601913" y="3841750"/>
          <p14:tracePt t="3693" x="2576513" y="3841750"/>
          <p14:tracePt t="3708" x="2563813" y="3841750"/>
          <p14:tracePt t="3722" x="2540000" y="3841750"/>
          <p14:tracePt t="3730" x="2540000" y="3854450"/>
          <p14:tracePt t="3738" x="2527300" y="3854450"/>
          <p14:tracePt t="3819" x="2514600" y="3867150"/>
          <p14:tracePt t="3827" x="2501900" y="3879850"/>
          <p14:tracePt t="3834" x="2476500" y="3892550"/>
          <p14:tracePt t="3842" x="2463800" y="3905250"/>
          <p14:tracePt t="3850" x="2451100" y="3916363"/>
          <p14:tracePt t="3858" x="2451100" y="3941763"/>
          <p14:tracePt t="3866" x="2451100" y="3954463"/>
          <p14:tracePt t="3875" x="2451100" y="3967163"/>
          <p14:tracePt t="3882" x="2451100" y="3979863"/>
          <p14:tracePt t="3888" x="2451100" y="3992563"/>
          <p14:tracePt t="3961" x="2476500" y="3992563"/>
          <p14:tracePt t="3969" x="2527300" y="3992563"/>
          <p14:tracePt t="3976" x="2563813" y="3992563"/>
          <p14:tracePt t="3984" x="2589213" y="3992563"/>
          <p14:tracePt t="3993" x="2601913" y="3992563"/>
          <p14:tracePt t="4000" x="2614613" y="3992563"/>
          <p14:tracePt t="4009" x="2640013" y="3992563"/>
          <p14:tracePt t="4016" x="2651125" y="3992563"/>
          <p14:tracePt t="4025" x="2663825" y="3992563"/>
          <p14:tracePt t="4032" x="2676525" y="3992563"/>
          <p14:tracePt t="4041" x="2701925" y="3992563"/>
          <p14:tracePt t="4046" x="2714625" y="3992563"/>
          <p14:tracePt t="4054" x="2727325" y="3992563"/>
          <p14:tracePt t="4063" x="2740025" y="3992563"/>
          <p14:tracePt t="4082" x="2752725" y="3992563"/>
          <p14:tracePt t="4090" x="2763838" y="3992563"/>
          <p14:tracePt t="4098" x="2763838" y="3979863"/>
          <p14:tracePt t="4106" x="2776538" y="3967163"/>
          <p14:tracePt t="4114" x="2801938" y="3954463"/>
          <p14:tracePt t="4122" x="2801938" y="3941763"/>
          <p14:tracePt t="4131" x="2814638" y="3941763"/>
          <p14:tracePt t="4138" x="2814638" y="3929063"/>
          <p14:tracePt t="4202" x="2814638" y="3916363"/>
          <p14:tracePt t="4281" x="2801938" y="3905250"/>
          <p14:tracePt t="4301" x="2776538" y="3892550"/>
          <p14:tracePt t="4411" x="2763838" y="3892550"/>
          <p14:tracePt t="4523" x="2752725" y="3892550"/>
          <p14:tracePt t="4531" x="2740025" y="3892550"/>
          <p14:tracePt t="4537" x="2727325" y="3892550"/>
          <p14:tracePt t="4747" x="2714625" y="3892550"/>
          <p14:tracePt t="4759" x="2714625" y="3905250"/>
          <p14:tracePt t="4778" x="2701925" y="3905250"/>
          <p14:tracePt t="4889" x="2689225" y="3916363"/>
          <p14:tracePt t="4909" x="2689225" y="3929063"/>
          <p14:tracePt t="4968" x="2676525" y="3929063"/>
          <p14:tracePt t="4989" x="2663825" y="3929063"/>
          <p14:tracePt t="4997" x="2663825" y="3941763"/>
          <p14:tracePt t="5005" x="2640013" y="3954463"/>
          <p14:tracePt t="5013" x="2627313" y="3967163"/>
          <p14:tracePt t="5018" x="2614613" y="3967163"/>
          <p14:tracePt t="5027" x="2601913" y="3979863"/>
          <p14:tracePt t="5034" x="2589213" y="3979863"/>
          <p14:tracePt t="5042" x="2589213" y="3992563"/>
          <p14:tracePt t="5055" x="2576513" y="3992563"/>
          <p14:tracePt t="5078" x="2576513" y="4005263"/>
          <p14:tracePt t="5087" x="2563813" y="4005263"/>
          <p14:tracePt t="5143" x="2551113" y="4005263"/>
          <p14:tracePt t="5154" x="2540000" y="4005263"/>
          <p14:tracePt t="5221" x="2527300" y="4005263"/>
          <p14:tracePt t="5228" x="2501900" y="3992563"/>
          <p14:tracePt t="5236" x="2489200" y="3979863"/>
          <p14:tracePt t="5245" x="2476500" y="3967163"/>
          <p14:tracePt t="5252" x="2463800" y="3967163"/>
          <p14:tracePt t="5269" x="2451100" y="3954463"/>
          <p14:tracePt t="5301" x="2439988" y="3954463"/>
          <p14:tracePt t="5309" x="2439988" y="3929063"/>
          <p14:tracePt t="5316" x="2414588" y="3929063"/>
          <p14:tracePt t="5325" x="2401888" y="3929063"/>
          <p14:tracePt t="5333" x="2389188" y="3905250"/>
          <p14:tracePt t="5347" x="2376488" y="3892550"/>
          <p14:tracePt t="5354" x="2363788" y="3892550"/>
          <p14:tracePt t="5387" x="2351088" y="3879850"/>
          <p14:tracePt t="5398" x="2351088" y="3867150"/>
          <p14:tracePt t="5418" x="2338388" y="3867150"/>
          <p14:tracePt t="5459" x="2338388" y="3854450"/>
          <p14:tracePt t="5467" x="2327275" y="3854450"/>
          <p14:tracePt t="5661" x="2338388" y="3854450"/>
          <p14:tracePt t="5675" x="2363788" y="3867150"/>
          <p14:tracePt t="5683" x="2376488" y="3892550"/>
          <p14:tracePt t="5691" x="2389188" y="3905250"/>
          <p14:tracePt t="5698" x="2401888" y="3916363"/>
          <p14:tracePt t="5714" x="2427288" y="3929063"/>
          <p14:tracePt t="5723" x="2427288" y="3941763"/>
          <p14:tracePt t="5730" x="2451100" y="3954463"/>
          <p14:tracePt t="5738" x="2451100" y="3967163"/>
          <p14:tracePt t="5747" x="2463800" y="3979863"/>
          <p14:tracePt t="5755" x="2489200" y="3992563"/>
          <p14:tracePt t="5762" x="2501900" y="4017963"/>
          <p14:tracePt t="5771" x="2514600" y="4029075"/>
          <p14:tracePt t="5779" x="2527300" y="4029075"/>
          <p14:tracePt t="5787" x="2540000" y="4041775"/>
          <p14:tracePt t="5794" x="2540000" y="4054475"/>
          <p14:tracePt t="5804" x="2563813" y="4067175"/>
          <p14:tracePt t="5821" x="2576513" y="4079875"/>
          <p14:tracePt t="5830" x="2589213" y="4079875"/>
          <p14:tracePt t="5845" x="2601913" y="4079875"/>
          <p14:tracePt t="5861" x="2627313" y="4079875"/>
          <p14:tracePt t="5868" x="2640013" y="4079875"/>
          <p14:tracePt t="5878" x="2651125" y="4079875"/>
          <p14:tracePt t="5884" x="2676525" y="4067175"/>
          <p14:tracePt t="5900" x="2689225" y="4067175"/>
          <p14:tracePt t="5908" x="2714625" y="4054475"/>
          <p14:tracePt t="5925" x="2727325" y="4054475"/>
          <p14:tracePt t="5957" x="2727325" y="4041775"/>
          <p14:tracePt t="5968" x="2740025" y="4029075"/>
          <p14:tracePt t="6006" x="2752725" y="4017963"/>
          <p14:tracePt t="6022" x="2752725" y="4005263"/>
          <p14:tracePt t="6031" x="2752725" y="3992563"/>
          <p14:tracePt t="6043" x="2752725" y="3979863"/>
          <p14:tracePt t="6051" x="2740025" y="3967163"/>
          <p14:tracePt t="6059" x="2714625" y="3954463"/>
          <p14:tracePt t="6067" x="2701925" y="3929063"/>
          <p14:tracePt t="6075" x="2676525" y="3916363"/>
          <p14:tracePt t="6083" x="2676525" y="3892550"/>
          <p14:tracePt t="6091" x="2651125" y="3879850"/>
          <p14:tracePt t="6098" x="2640013" y="3867150"/>
          <p14:tracePt t="6107" x="2614613" y="3841750"/>
          <p14:tracePt t="6114" x="2614613" y="3829050"/>
          <p14:tracePt t="6122" x="2601913" y="3816350"/>
          <p14:tracePt t="6209" x="2589213" y="3816350"/>
          <p14:tracePt t="6217" x="2576513" y="3816350"/>
          <p14:tracePt t="6224" x="2551113" y="3829050"/>
          <p14:tracePt t="6232" x="2540000" y="3829050"/>
          <p14:tracePt t="6240" x="2527300" y="3841750"/>
          <p14:tracePt t="6248" x="2501900" y="3854450"/>
          <p14:tracePt t="6264" x="2489200" y="3867150"/>
          <p14:tracePt t="6293" x="2489200" y="3879850"/>
          <p14:tracePt t="6309" x="2489200" y="3892550"/>
          <p14:tracePt t="6335" x="2501900" y="3905250"/>
          <p14:tracePt t="6343" x="2514600" y="3905250"/>
          <p14:tracePt t="6350" x="2540000" y="3929063"/>
          <p14:tracePt t="6359" x="2576513" y="3941763"/>
          <p14:tracePt t="6366" x="2589213" y="3967163"/>
          <p14:tracePt t="6375" x="2614613" y="3979863"/>
          <p14:tracePt t="6383" x="2651125" y="3992563"/>
          <p14:tracePt t="6391" x="2689225" y="4005263"/>
          <p14:tracePt t="6398" x="2701925" y="4017963"/>
          <p14:tracePt t="6407" x="2727325" y="4029075"/>
          <p14:tracePt t="6415" x="2752725" y="4041775"/>
          <p14:tracePt t="6423" x="2763838" y="4041775"/>
          <p14:tracePt t="6430" x="2776538" y="4041775"/>
          <p14:tracePt t="6438" x="2789238" y="4041775"/>
          <p14:tracePt t="6446" x="2814638" y="4041775"/>
          <p14:tracePt t="6454" x="2827338" y="4041775"/>
          <p14:tracePt t="6469" x="2852738" y="4029075"/>
          <p14:tracePt t="6478" x="2863850" y="4017963"/>
          <p14:tracePt t="6484" x="2889250" y="4005263"/>
          <p14:tracePt t="6493" x="2889250" y="3992563"/>
          <p14:tracePt t="6500" x="2901950" y="3979863"/>
          <p14:tracePt t="6516" x="2901950" y="3967163"/>
          <p14:tracePt t="6593" x="2901950" y="3954463"/>
          <p14:tracePt t="6615" x="2901950" y="3941763"/>
          <p14:tracePt t="6651" x="2901950" y="3929063"/>
          <p14:tracePt t="6659" x="2876550" y="3929063"/>
          <p14:tracePt t="6666" x="2876550" y="3916363"/>
          <p14:tracePt t="6675" x="2863850" y="3916363"/>
          <p14:tracePt t="6682" x="2863850" y="3905250"/>
          <p14:tracePt t="6698" x="2852738" y="3905250"/>
          <p14:tracePt t="6707" x="2852738" y="3892550"/>
          <p14:tracePt t="6744" x="2840038" y="3892550"/>
          <p14:tracePt t="6759" x="2827338" y="3892550"/>
          <p14:tracePt t="6793" x="2814638" y="3892550"/>
          <p14:tracePt t="6808" x="2801938" y="3892550"/>
          <p14:tracePt t="6816" x="2789238" y="3892550"/>
          <p14:tracePt t="6825" x="2776538" y="3892550"/>
          <p14:tracePt t="6832" x="2752725" y="3892550"/>
          <p14:tracePt t="6841" x="2740025" y="3892550"/>
          <p14:tracePt t="6848" x="2727325" y="3892550"/>
          <p14:tracePt t="6856" x="2701925" y="3892550"/>
          <p14:tracePt t="6872" x="2689225" y="3892550"/>
          <p14:tracePt t="6880" x="2676525" y="3892550"/>
          <p14:tracePt t="6896" x="2663825" y="3892550"/>
          <p14:tracePt t="6955" x="2663825" y="3905250"/>
          <p14:tracePt t="7136" x="2663825" y="3916363"/>
          <p14:tracePt t="7169" x="2676525" y="3929063"/>
          <p14:tracePt t="7176" x="2689225" y="3941763"/>
          <p14:tracePt t="7185" x="2701925" y="3967163"/>
          <p14:tracePt t="7193" x="2727325" y="3979863"/>
          <p14:tracePt t="7200" x="2727325" y="3992563"/>
          <p14:tracePt t="7271" x="2740025" y="3992563"/>
          <p14:tracePt t="7441" x="2752725" y="3992563"/>
          <p14:tracePt t="7481" x="2752725" y="3979863"/>
          <p14:tracePt t="7492" x="2763838" y="3967163"/>
          <p14:tracePt t="7833" x="2776538" y="3967163"/>
          <p14:tracePt t="7848" x="2789238" y="3979863"/>
          <p14:tracePt t="7856" x="2801938" y="3979863"/>
          <p14:tracePt t="7864" x="2814638" y="3992563"/>
          <p14:tracePt t="7873" x="2827338" y="3992563"/>
          <p14:tracePt t="7880" x="2840038" y="4005263"/>
          <p14:tracePt t="7914" x="2852738" y="4017963"/>
          <p14:tracePt t="10164" x="2840038" y="4017963"/>
          <p14:tracePt t="10393" x="2827338" y="4005263"/>
          <p14:tracePt t="10401" x="2801938" y="3979863"/>
          <p14:tracePt t="10408" x="2776538" y="3967163"/>
          <p14:tracePt t="10417" x="2763838" y="3941763"/>
          <p14:tracePt t="10424" x="2740025" y="3941763"/>
          <p14:tracePt t="10433" x="2740025" y="3929063"/>
          <p14:tracePt t="10442" x="2727325" y="3929063"/>
          <p14:tracePt t="10448" x="2727325" y="3916363"/>
          <p14:tracePt t="10456" x="2714625" y="3905250"/>
          <p14:tracePt t="10484" x="2701925" y="3905250"/>
          <p14:tracePt t="10631" x="2714625" y="3916363"/>
          <p14:tracePt t="10639" x="2727325" y="3929063"/>
          <p14:tracePt t="10646" x="2740025" y="3941763"/>
          <p14:tracePt t="10655" x="2776538" y="3967163"/>
          <p14:tracePt t="10662" x="2789238" y="3979863"/>
          <p14:tracePt t="10669" x="2801938" y="4005263"/>
          <p14:tracePt t="10676" x="2814638" y="4017963"/>
          <p14:tracePt t="10685" x="2827338" y="4017963"/>
          <p14:tracePt t="10692" x="2827338" y="4029075"/>
          <p14:tracePt t="10700" x="2852738" y="4029075"/>
          <p14:tracePt t="10938" x="2840038" y="4029075"/>
          <p14:tracePt t="10975" x="2827338" y="4029075"/>
          <p14:tracePt t="10983" x="2827338" y="4017963"/>
          <p14:tracePt t="10990" x="2801938" y="4005263"/>
          <p14:tracePt t="10997" x="2801938" y="3992563"/>
          <p14:tracePt t="11006" x="2789238" y="3979863"/>
          <p14:tracePt t="11012" x="2763838" y="3967163"/>
          <p14:tracePt t="11021" x="2752725" y="3954463"/>
          <p14:tracePt t="11029" x="2740025" y="3954463"/>
          <p14:tracePt t="11037" x="2740025" y="3941763"/>
          <p14:tracePt t="11049" x="2727325" y="3941763"/>
          <p14:tracePt t="11065" x="2714625" y="3929063"/>
          <p14:tracePt t="11073" x="2701925" y="3916363"/>
          <p14:tracePt t="11081" x="2676525" y="3905250"/>
          <p14:tracePt t="11089" x="2663825" y="3905250"/>
          <p14:tracePt t="11096" x="2651125" y="3879850"/>
          <p14:tracePt t="11105" x="2627313" y="3867150"/>
          <p14:tracePt t="11112" x="2614613" y="3854450"/>
          <p14:tracePt t="11121" x="2589213" y="3829050"/>
          <p14:tracePt t="11128" x="2540000" y="3816350"/>
          <p14:tracePt t="11136" x="2489200" y="3779838"/>
          <p14:tracePt t="11144" x="2439988" y="3741738"/>
          <p14:tracePt t="11151" x="2389188" y="3716338"/>
          <p14:tracePt t="11158" x="2338388" y="3679825"/>
          <p14:tracePt t="11166" x="2276475" y="3629025"/>
          <p14:tracePt t="11175" x="2227263" y="3590925"/>
          <p14:tracePt t="11182" x="2176463" y="3579813"/>
          <p14:tracePt t="11190" x="2101850" y="3529013"/>
          <p14:tracePt t="11210" x="2001838" y="3390900"/>
          <p14:tracePt t="11214" x="1976438" y="3328988"/>
          <p14:tracePt t="11223" x="1951038" y="3303588"/>
          <p14:tracePt t="11230" x="1938338" y="3267075"/>
          <p14:tracePt t="11239" x="1914525" y="3241675"/>
          <p14:tracePt t="11247" x="1901825" y="3203575"/>
          <p14:tracePt t="11255" x="1889125" y="3165475"/>
          <p14:tracePt t="11262" x="1876425" y="3141663"/>
          <p14:tracePt t="11270" x="1863725" y="3128963"/>
          <p14:tracePt t="11278" x="1851025" y="3103563"/>
          <p14:tracePt t="11286" x="1838325" y="3090863"/>
          <p14:tracePt t="11294" x="1825625" y="3065463"/>
          <p14:tracePt t="11303" x="1801813" y="3041650"/>
          <p14:tracePt t="11310" x="1789113" y="3016250"/>
          <p14:tracePt t="11319" x="1763713" y="3003550"/>
          <p14:tracePt t="11324" x="1751013" y="2952750"/>
          <p14:tracePt t="11332" x="1725613" y="2928938"/>
          <p14:tracePt t="11342" x="1714500" y="2903538"/>
          <p14:tracePt t="11348" x="1689100" y="2852738"/>
          <p14:tracePt t="11357" x="1663700" y="2790825"/>
          <p14:tracePt t="11364" x="1638300" y="2716213"/>
          <p14:tracePt t="11374" x="1625600" y="2665413"/>
          <p14:tracePt t="11380" x="1601788" y="2590800"/>
          <p14:tracePt t="11388" x="1576388" y="2516188"/>
          <p14:tracePt t="11396" x="1550988" y="2452688"/>
          <p14:tracePt t="11405" x="1525588" y="2378075"/>
          <p14:tracePt t="11413" x="1489075" y="2303463"/>
          <p14:tracePt t="11421" x="1463675" y="2227263"/>
          <p14:tracePt t="11429" x="1438275" y="2152650"/>
          <p14:tracePt t="11436" x="1412875" y="2114550"/>
          <p14:tracePt t="11445" x="1401763" y="2089150"/>
          <p14:tracePt t="11452" x="1376363" y="2065338"/>
          <p14:tracePt t="11459" x="1363663" y="2052638"/>
          <p14:tracePt t="11468" x="1350963" y="2039938"/>
          <p14:tracePt t="11476" x="1338263" y="2027238"/>
          <p14:tracePt t="11482" x="1325563" y="2014538"/>
          <p14:tracePt t="11567" x="1312863" y="2001838"/>
          <p14:tracePt t="11587" x="1300163" y="1989138"/>
          <p14:tracePt t="11595" x="1300163" y="1978025"/>
          <p14:tracePt t="11610" x="1289050" y="1978025"/>
          <p14:tracePt t="11626" x="1276350" y="1965325"/>
          <p14:tracePt t="11633" x="1263650" y="1952625"/>
          <p14:tracePt t="11640" x="1250950" y="1939925"/>
          <p14:tracePt t="11648" x="1225550" y="1927225"/>
          <p14:tracePt t="11657" x="1212850" y="1914525"/>
          <p14:tracePt t="11664" x="1200150" y="1889125"/>
          <p14:tracePt t="11672" x="1176338" y="1876425"/>
          <p14:tracePt t="11683" x="1163638" y="1852613"/>
          <p14:tracePt t="11689" x="1138238" y="1839913"/>
          <p14:tracePt t="11696" x="1125538" y="1827213"/>
          <p14:tracePt t="11710" x="1112838" y="1827213"/>
          <p14:tracePt t="11781" x="1100138" y="1827213"/>
          <p14:tracePt t="11801" x="1089025" y="1827213"/>
          <p14:tracePt t="11806" x="1076325" y="1827213"/>
          <p14:tracePt t="11822" x="1063625" y="1827213"/>
          <p14:tracePt t="11831" x="1050925" y="1827213"/>
          <p14:tracePt t="11847" x="1025525" y="1827213"/>
          <p14:tracePt t="11855" x="987425" y="1852613"/>
          <p14:tracePt t="11863" x="976313" y="1865313"/>
          <p14:tracePt t="11872" x="938213" y="1889125"/>
          <p14:tracePt t="11879" x="925513" y="1914525"/>
          <p14:tracePt t="11886" x="900113" y="1939925"/>
          <p14:tracePt t="11895" x="887413" y="1978025"/>
          <p14:tracePt t="11903" x="863600" y="2001838"/>
          <p14:tracePt t="11910" x="850900" y="2039938"/>
          <p14:tracePt t="11919" x="825500" y="2065338"/>
          <p14:tracePt t="11926" x="812800" y="2101850"/>
          <p14:tracePt t="11934" x="800100" y="2114550"/>
          <p14:tracePt t="11942" x="787400" y="2139950"/>
          <p14:tracePt t="11951" x="787400" y="2165350"/>
          <p14:tracePt t="11958" x="787400" y="2178050"/>
          <p14:tracePt t="11965" x="787400" y="2190750"/>
          <p14:tracePt t="11973" x="787400" y="2201863"/>
          <p14:tracePt t="11980" x="787400" y="2252663"/>
          <p14:tracePt t="11989" x="800100" y="2314575"/>
          <p14:tracePt t="11997" x="812800" y="2365375"/>
          <p14:tracePt t="12005" x="825500" y="2403475"/>
          <p14:tracePt t="12012" x="838200" y="2439988"/>
          <p14:tracePt t="12022" x="850900" y="2452688"/>
          <p14:tracePt t="12028" x="863600" y="2465388"/>
          <p14:tracePt t="12037" x="876300" y="2503488"/>
          <p14:tracePt t="12045" x="887413" y="2540000"/>
          <p14:tracePt t="12053" x="912813" y="2565400"/>
          <p14:tracePt t="12060" x="912813" y="2590800"/>
          <p14:tracePt t="12069" x="938213" y="2616200"/>
          <p14:tracePt t="12076" x="950913" y="2640013"/>
          <p14:tracePt t="12085" x="963613" y="2652713"/>
          <p14:tracePt t="12093" x="976313" y="2678113"/>
          <p14:tracePt t="12100" x="976313" y="2690813"/>
          <p14:tracePt t="12108" x="976313" y="2703513"/>
          <p14:tracePt t="12115" x="987425" y="2728913"/>
          <p14:tracePt t="12122" x="987425" y="2740025"/>
          <p14:tracePt t="12130" x="987425" y="2752725"/>
          <p14:tracePt t="12138" x="1000125" y="2765425"/>
          <p14:tracePt t="12155" x="1000125" y="2778125"/>
          <p14:tracePt t="12162" x="1012825" y="2790825"/>
          <p14:tracePt t="12171" x="1025525" y="2803525"/>
          <p14:tracePt t="12178" x="1038225" y="2828925"/>
          <p14:tracePt t="12195" x="1038225" y="2840038"/>
          <p14:tracePt t="12364" x="1025525" y="2816225"/>
          <p14:tracePt t="12373" x="1025525" y="2790825"/>
          <p14:tracePt t="12380" x="1025525" y="2778125"/>
          <p14:tracePt t="12389" x="1025525" y="2765425"/>
          <p14:tracePt t="12396" x="1025525" y="2752725"/>
          <p14:tracePt t="12404" x="1025525" y="2728913"/>
          <p14:tracePt t="12413" x="1012825" y="2716213"/>
          <p14:tracePt t="12421" x="1000125" y="2703513"/>
          <p14:tracePt t="12428" x="1000125" y="2678113"/>
          <p14:tracePt t="12434" x="1000125" y="2665413"/>
          <p14:tracePt t="12442" x="1000125" y="2640013"/>
          <p14:tracePt t="12450" x="1000125" y="2616200"/>
          <p14:tracePt t="12458" x="987425" y="2590800"/>
          <p14:tracePt t="12466" x="987425" y="2565400"/>
          <p14:tracePt t="12474" x="987425" y="2552700"/>
          <p14:tracePt t="12482" x="987425" y="2540000"/>
          <p14:tracePt t="12490" x="987425" y="2516188"/>
          <p14:tracePt t="12497" x="987425" y="2503488"/>
          <p14:tracePt t="12506" x="987425" y="2490788"/>
          <p14:tracePt t="12513" x="987425" y="2465388"/>
          <p14:tracePt t="12522" x="976313" y="2452688"/>
          <p14:tracePt t="12529" x="976313" y="2439988"/>
          <p14:tracePt t="12538" x="976313" y="2414588"/>
          <p14:tracePt t="12545" x="976313" y="2390775"/>
          <p14:tracePt t="12553" x="976313" y="2365375"/>
          <p14:tracePt t="12562" x="976313" y="2327275"/>
          <p14:tracePt t="12570" x="976313" y="2314575"/>
          <p14:tracePt t="12578" x="976313" y="2290763"/>
          <p14:tracePt t="12587" x="976313" y="2265363"/>
          <p14:tracePt t="12594" x="976313" y="2252663"/>
          <p14:tracePt t="12602" x="976313" y="2239963"/>
          <p14:tracePt t="12607" x="976313" y="2227263"/>
          <p14:tracePt t="12623" x="976313" y="2214563"/>
          <p14:tracePt t="12631" x="976313" y="2201863"/>
          <p14:tracePt t="12639" x="976313" y="2190750"/>
          <p14:tracePt t="12648" x="976313" y="2178050"/>
          <p14:tracePt t="12664" x="987425" y="2152650"/>
          <p14:tracePt t="12672" x="987425" y="2139950"/>
          <p14:tracePt t="12680" x="987425" y="2127250"/>
          <p14:tracePt t="12688" x="987425" y="2114550"/>
          <p14:tracePt t="12696" x="987425" y="2089150"/>
          <p14:tracePt t="12704" x="987425" y="2078038"/>
          <p14:tracePt t="12712" x="987425" y="2065338"/>
          <p14:tracePt t="12720" x="987425" y="2039938"/>
          <p14:tracePt t="12727" x="987425" y="2027238"/>
          <p14:tracePt t="12744" x="987425" y="2014538"/>
          <p14:tracePt t="12752" x="987425" y="2001838"/>
          <p14:tracePt t="12757" x="987425" y="1989138"/>
          <p14:tracePt t="12765" x="987425" y="1978025"/>
          <p14:tracePt t="12774" x="987425" y="1965325"/>
          <p14:tracePt t="12781" x="987425" y="1939925"/>
          <p14:tracePt t="12789" x="987425" y="1927225"/>
          <p14:tracePt t="12797" x="987425" y="1901825"/>
          <p14:tracePt t="12805" x="1000125" y="1876425"/>
          <p14:tracePt t="12813" x="1012825" y="1839913"/>
          <p14:tracePt t="12822" x="1012825" y="1801813"/>
          <p14:tracePt t="12830" x="1025525" y="1765300"/>
          <p14:tracePt t="12838" x="1025525" y="1727200"/>
          <p14:tracePt t="12846" x="1050925" y="1676400"/>
          <p14:tracePt t="12853" x="1050925" y="1639888"/>
          <p14:tracePt t="12862" x="1063625" y="1614488"/>
          <p14:tracePt t="12869" x="1063625" y="1601788"/>
          <p14:tracePt t="12877" x="1063625" y="1589088"/>
          <p14:tracePt t="12886" x="1063625" y="1563688"/>
          <p14:tracePt t="12893" x="1063625" y="1552575"/>
          <p14:tracePt t="12902" x="1063625" y="1539875"/>
          <p14:tracePt t="12909" x="1063625" y="1527175"/>
          <p14:tracePt t="12924" x="1063625" y="1514475"/>
          <p14:tracePt t="12931" x="1063625" y="1501775"/>
          <p14:tracePt t="12972" x="1063625" y="1489075"/>
          <p14:tracePt t="12988" x="1063625" y="1476375"/>
          <p14:tracePt t="13028" x="1063625" y="1463675"/>
          <p14:tracePt t="13047" x="1063625" y="1450975"/>
          <p14:tracePt t="13056" x="1063625" y="1439863"/>
          <p14:tracePt t="13064" x="1063625" y="1427163"/>
          <p14:tracePt t="13069" x="1063625" y="1414463"/>
          <p14:tracePt t="13077" x="1063625" y="1401763"/>
          <p14:tracePt t="13093" x="1063625" y="1389063"/>
          <p14:tracePt t="13385" x="1076325" y="1389063"/>
          <p14:tracePt t="13538" x="1076325" y="1401763"/>
          <p14:tracePt t="13546" x="1089025" y="1401763"/>
          <p14:tracePt t="13554" x="1100138" y="1427163"/>
          <p14:tracePt t="13562" x="1100138" y="1439863"/>
          <p14:tracePt t="13568" x="1112838" y="1450975"/>
          <p14:tracePt t="13584" x="1125538" y="1476375"/>
          <p14:tracePt t="13592" x="1138238" y="1489075"/>
          <p14:tracePt t="13600" x="1138238" y="1501775"/>
          <p14:tracePt t="13608" x="1150938" y="1527175"/>
          <p14:tracePt t="13616" x="1150938" y="1539875"/>
          <p14:tracePt t="13624" x="1163638" y="1552575"/>
          <p14:tracePt t="13632" x="1176338" y="1576388"/>
          <p14:tracePt t="13640" x="1176338" y="1589088"/>
          <p14:tracePt t="13648" x="1176338" y="1601788"/>
          <p14:tracePt t="13655" x="1189038" y="1627188"/>
          <p14:tracePt t="13663" x="1189038" y="1652588"/>
          <p14:tracePt t="13671" x="1200150" y="1676400"/>
          <p14:tracePt t="13679" x="1200150" y="1689100"/>
          <p14:tracePt t="13688" x="1212850" y="1714500"/>
          <p14:tracePt t="13695" x="1225550" y="1727200"/>
          <p14:tracePt t="13704" x="1225550" y="1739900"/>
          <p14:tracePt t="13711" x="1238250" y="1765300"/>
          <p14:tracePt t="13726" x="1238250" y="1776413"/>
          <p14:tracePt t="13734" x="1250950" y="1789113"/>
          <p14:tracePt t="13741" x="1250950" y="1801813"/>
          <p14:tracePt t="13749" x="1250950" y="1814513"/>
          <p14:tracePt t="13758" x="1263650" y="1827213"/>
          <p14:tracePt t="13766" x="1276350" y="1839913"/>
          <p14:tracePt t="13774" x="1276350" y="1852613"/>
          <p14:tracePt t="13782" x="1289050" y="1865313"/>
          <p14:tracePt t="13798" x="1300163" y="1876425"/>
          <p14:tracePt t="13806" x="1312863" y="1901825"/>
          <p14:tracePt t="13814" x="1312863" y="1914525"/>
          <p14:tracePt t="13823" x="1325563" y="1939925"/>
          <p14:tracePt t="13830" x="1338263" y="1952625"/>
          <p14:tracePt t="13838" x="1338263" y="1965325"/>
          <p14:tracePt t="13846" x="1350963" y="1989138"/>
          <p14:tracePt t="13855" x="1363663" y="2001838"/>
          <p14:tracePt t="13863" x="1363663" y="2014538"/>
          <p14:tracePt t="13870" x="1363663" y="2027238"/>
          <p14:tracePt t="13876" x="1376363" y="2027238"/>
          <p14:tracePt t="13885" x="1389063" y="2039938"/>
          <p14:tracePt t="13892" x="1389063" y="2052638"/>
          <p14:tracePt t="13901" x="1389063" y="2078038"/>
          <p14:tracePt t="13908" x="1401763" y="2089150"/>
          <p14:tracePt t="13916" x="1412875" y="2101850"/>
          <p14:tracePt t="13924" x="1412875" y="2127250"/>
          <p14:tracePt t="13932" x="1425575" y="2139950"/>
          <p14:tracePt t="13940" x="1438275" y="2152650"/>
          <p14:tracePt t="13948" x="1450975" y="2190750"/>
          <p14:tracePt t="13956" x="1463675" y="2201863"/>
          <p14:tracePt t="13964" x="1463675" y="2214563"/>
          <p14:tracePt t="13973" x="1476375" y="2239963"/>
          <p14:tracePt t="13980" x="1489075" y="2252663"/>
          <p14:tracePt t="13988" x="1501775" y="2265363"/>
          <p14:tracePt t="13996" x="1501775" y="2290763"/>
          <p14:tracePt t="14004" x="1512888" y="2303463"/>
          <p14:tracePt t="14012" x="1525588" y="2327275"/>
          <p14:tracePt t="14020" x="1525588" y="2339975"/>
          <p14:tracePt t="14028" x="1538288" y="2352675"/>
          <p14:tracePt t="14037" x="1550988" y="2378075"/>
          <p14:tracePt t="14044" x="1563688" y="2390775"/>
          <p14:tracePt t="14051" x="1576388" y="2403475"/>
          <p14:tracePt t="14058" x="1576388" y="2427288"/>
          <p14:tracePt t="14066" x="1589088" y="2439988"/>
          <p14:tracePt t="14074" x="1601788" y="2452688"/>
          <p14:tracePt t="14090" x="1601788" y="2478088"/>
          <p14:tracePt t="14099" x="1612900" y="2490788"/>
          <p14:tracePt t="14106" x="1625600" y="2503488"/>
          <p14:tracePt t="14115" x="1625600" y="2516188"/>
          <p14:tracePt t="14122" x="1625600" y="2527300"/>
          <p14:tracePt t="14130" x="1638300" y="2540000"/>
          <p14:tracePt t="14138" x="1651000" y="2565400"/>
          <p14:tracePt t="14154" x="1651000" y="2590800"/>
          <p14:tracePt t="14162" x="1663700" y="2603500"/>
          <p14:tracePt t="14170" x="1663700" y="2616200"/>
          <p14:tracePt t="14178" x="1663700" y="2627313"/>
          <p14:tracePt t="14349" x="1638300" y="2603500"/>
          <p14:tracePt t="14354" x="1625600" y="2565400"/>
          <p14:tracePt t="14363" x="1625600" y="2540000"/>
          <p14:tracePt t="14370" x="1612900" y="2503488"/>
          <p14:tracePt t="14380" x="1601788" y="2465388"/>
          <p14:tracePt t="14386" x="1601788" y="2439988"/>
          <p14:tracePt t="14395" x="1589088" y="2427288"/>
          <p14:tracePt t="14402" x="1589088" y="2414588"/>
          <p14:tracePt t="14411" x="1589088" y="2390775"/>
          <p14:tracePt t="14419" x="1576388" y="2365375"/>
          <p14:tracePt t="14426" x="1563688" y="2339975"/>
          <p14:tracePt t="14436" x="1550988" y="2303463"/>
          <p14:tracePt t="14442" x="1550988" y="2278063"/>
          <p14:tracePt t="14450" x="1525588" y="2239963"/>
          <p14:tracePt t="14458" x="1525588" y="2227263"/>
          <p14:tracePt t="14467" x="1525588" y="2214563"/>
          <p14:tracePt t="14474" x="1525588" y="2190750"/>
          <p14:tracePt t="14482" x="1525588" y="2178050"/>
          <p14:tracePt t="14490" x="1512888" y="2165350"/>
          <p14:tracePt t="14498" x="1512888" y="2152650"/>
          <p14:tracePt t="14510" x="1512888" y="2139950"/>
          <p14:tracePt t="14593" x="1512888" y="2127250"/>
          <p14:tracePt t="14608" x="1538288" y="2101850"/>
          <p14:tracePt t="14616" x="1550988" y="2078038"/>
          <p14:tracePt t="14624" x="1563688" y="2065338"/>
          <p14:tracePt t="14632" x="1589088" y="2039938"/>
          <p14:tracePt t="14641" x="1601788" y="2027238"/>
          <p14:tracePt t="14649" x="1612900" y="2001838"/>
          <p14:tracePt t="14656" x="1625600" y="1989138"/>
          <p14:tracePt t="14664" x="1651000" y="1978025"/>
          <p14:tracePt t="14681" x="1663700" y="1965325"/>
          <p14:tracePt t="14686" x="1663700" y="1952625"/>
          <p14:tracePt t="14706" x="1676400" y="1952625"/>
          <p14:tracePt t="14731" x="1676400" y="1939925"/>
          <p14:tracePt t="14742" x="1689100" y="1927225"/>
          <p14:tracePt t="14751" x="1714500" y="1914525"/>
          <p14:tracePt t="14759" x="1725613" y="1889125"/>
          <p14:tracePt t="14767" x="1763713" y="1865313"/>
          <p14:tracePt t="14774" x="1801813" y="1814513"/>
          <p14:tracePt t="14782" x="1876425" y="1776413"/>
          <p14:tracePt t="14790" x="1951038" y="1727200"/>
          <p14:tracePt t="14799" x="2025650" y="1689100"/>
          <p14:tracePt t="14806" x="2089150" y="1639888"/>
          <p14:tracePt t="14815" x="2114550" y="1614488"/>
          <p14:tracePt t="14822" x="2138363" y="1589088"/>
          <p14:tracePt t="14829" x="2151063" y="1563688"/>
          <p14:tracePt t="14838" x="2176463" y="1527175"/>
          <p14:tracePt t="14845" x="2189163" y="1514475"/>
          <p14:tracePt t="14853" x="2201863" y="1501775"/>
          <p14:tracePt t="14860" x="2214563" y="1463675"/>
          <p14:tracePt t="14870" x="2238375" y="1439863"/>
          <p14:tracePt t="14876" x="2251075" y="1401763"/>
          <p14:tracePt t="14886" x="2276475" y="1339850"/>
          <p14:tracePt t="14892" x="2301875" y="1301750"/>
          <p14:tracePt t="14902" x="2314575" y="1250950"/>
          <p14:tracePt t="14908" x="2338388" y="1201738"/>
          <p14:tracePt t="14917" x="2363788" y="1150938"/>
          <p14:tracePt t="14924" x="2389188" y="1089025"/>
          <p14:tracePt t="14933" x="2414588" y="1025525"/>
          <p14:tracePt t="14940" x="2427288" y="976313"/>
          <p14:tracePt t="14949" x="2451100" y="938213"/>
          <p14:tracePt t="14956" x="2476500" y="863600"/>
          <p14:tracePt t="14965" x="2501900" y="825500"/>
          <p14:tracePt t="14972" x="2514600" y="801688"/>
          <p14:tracePt t="14981" x="2540000" y="763588"/>
          <p14:tracePt t="14988" x="2540000" y="750888"/>
          <p14:tracePt t="14995" x="2563813" y="738188"/>
          <p14:tracePt t="15001" x="2563813" y="712788"/>
          <p14:tracePt t="15022" x="2563813" y="700088"/>
          <p14:tracePt t="15157" x="2576513" y="700088"/>
          <p14:tracePt t="15177" x="2601913" y="688975"/>
          <p14:tracePt t="15185" x="2640013" y="676275"/>
          <p14:tracePt t="15192" x="2676525" y="663575"/>
          <p14:tracePt t="15203" x="2740025" y="663575"/>
          <p14:tracePt t="15209" x="2789238" y="650875"/>
          <p14:tracePt t="15217" x="2827338" y="638175"/>
          <p14:tracePt t="15225" x="2863850" y="638175"/>
          <p14:tracePt t="15232" x="2901950" y="625475"/>
          <p14:tracePt t="15240" x="2952750" y="625475"/>
          <p14:tracePt t="15249" x="3027363" y="600075"/>
          <p14:tracePt t="15256" x="3101975" y="600075"/>
          <p14:tracePt t="15264" x="3165475" y="576263"/>
          <p14:tracePt t="15272" x="3252788" y="563563"/>
          <p14:tracePt t="15280" x="3327400" y="538163"/>
          <p14:tracePt t="15288" x="3414713" y="525463"/>
          <p14:tracePt t="15296" x="3478213" y="512763"/>
          <p14:tracePt t="15305" x="3589338" y="512763"/>
          <p14:tracePt t="15313" x="3652838" y="512763"/>
          <p14:tracePt t="15318" x="3727450" y="512763"/>
          <p14:tracePt t="15326" x="3790950" y="500063"/>
          <p14:tracePt t="15336" x="3865563" y="487363"/>
          <p14:tracePt t="15343" x="3940175" y="487363"/>
          <p14:tracePt t="15352" x="4040188" y="463550"/>
          <p14:tracePt t="15359" x="4103688" y="463550"/>
          <p14:tracePt t="15367" x="4152900" y="463550"/>
          <p14:tracePt t="15374" x="4203700" y="463550"/>
          <p14:tracePt t="15382" x="4227513" y="450850"/>
          <p14:tracePt t="15390" x="4265613" y="438150"/>
          <p14:tracePt t="15398" x="4340225" y="438150"/>
          <p14:tracePt t="15406" x="4427538" y="425450"/>
          <p14:tracePt t="15415" x="4516438" y="400050"/>
          <p14:tracePt t="15422" x="4616450" y="374650"/>
          <p14:tracePt t="15430" x="4716463" y="363538"/>
          <p14:tracePt t="15438" x="4816475" y="350838"/>
          <p14:tracePt t="15447" x="4916488" y="350838"/>
          <p14:tracePt t="15454" x="5016500" y="350838"/>
          <p14:tracePt t="15463" x="5103813" y="350838"/>
          <p14:tracePt t="15469" x="5216525" y="374650"/>
          <p14:tracePt t="15477" x="5303838" y="400050"/>
          <p14:tracePt t="15484" x="5365750" y="425450"/>
          <p14:tracePt t="15492" x="5441950" y="450850"/>
          <p14:tracePt t="15501" x="5516563" y="476250"/>
          <p14:tracePt t="15509" x="5591175" y="500063"/>
          <p14:tracePt t="15517" x="5654675" y="525463"/>
          <p14:tracePt t="15524" x="5691188" y="538163"/>
          <p14:tracePt t="15533" x="5729288" y="563563"/>
          <p14:tracePt t="15541" x="5754688" y="576263"/>
          <p14:tracePt t="15549" x="5778500" y="600075"/>
          <p14:tracePt t="15556" x="5791200" y="600075"/>
          <p14:tracePt t="15564" x="5803900" y="600075"/>
          <p14:tracePt t="15572" x="5829300" y="612775"/>
          <p14:tracePt t="15581" x="5842000" y="625475"/>
          <p14:tracePt t="15588" x="5854700" y="625475"/>
          <p14:tracePt t="15597" x="5867400" y="625475"/>
          <p14:tracePt t="15613" x="5878513" y="625475"/>
          <p14:tracePt t="15629" x="5903913" y="625475"/>
          <p14:tracePt t="15637" x="5916613" y="625475"/>
          <p14:tracePt t="15643" x="5929313" y="638175"/>
          <p14:tracePt t="15651" x="5954713" y="638175"/>
          <p14:tracePt t="15659" x="5967413" y="650875"/>
          <p14:tracePt t="15667" x="5978525" y="650875"/>
          <p14:tracePt t="15675" x="6003925" y="650875"/>
          <p14:tracePt t="15683" x="6029325" y="650875"/>
          <p14:tracePt t="15690" x="6042025" y="663575"/>
          <p14:tracePt t="15699" x="6054725" y="663575"/>
          <p14:tracePt t="15706" x="6078538" y="663575"/>
          <p14:tracePt t="15715" x="6091238" y="663575"/>
          <p14:tracePt t="15723" x="6103938" y="663575"/>
          <p14:tracePt t="15731" x="6129338" y="676275"/>
          <p14:tracePt t="15738" x="6142038" y="676275"/>
          <p14:tracePt t="15754" x="6154738" y="676275"/>
          <p14:tracePt t="15763" x="6167438" y="676275"/>
          <p14:tracePt t="15783" x="6180138" y="676275"/>
          <p14:tracePt t="15796" x="6191250" y="676275"/>
          <p14:tracePt t="15812" x="6203950" y="676275"/>
          <p14:tracePt t="15820" x="6216650" y="676275"/>
          <p14:tracePt t="15829" x="6229350" y="663575"/>
          <p14:tracePt t="15837" x="6242050" y="650875"/>
          <p14:tracePt t="15845" x="6254750" y="650875"/>
          <p14:tracePt t="15854" x="6280150" y="650875"/>
          <p14:tracePt t="15869" x="6291263" y="650875"/>
          <p14:tracePt t="15888" x="6303963" y="650875"/>
          <p14:tracePt t="15897" x="6316663" y="638175"/>
          <p14:tracePt t="15904" x="6342063" y="638175"/>
          <p14:tracePt t="15913" x="6380163" y="625475"/>
          <p14:tracePt t="15921" x="6416675" y="625475"/>
          <p14:tracePt t="15929" x="6480175" y="612775"/>
          <p14:tracePt t="15936" x="6542088" y="588963"/>
          <p14:tracePt t="15945" x="6604000" y="576263"/>
          <p14:tracePt t="15954" x="6667500" y="563563"/>
          <p14:tracePt t="15958" x="6716713" y="563563"/>
          <p14:tracePt t="15968" x="6767513" y="563563"/>
          <p14:tracePt t="15974" x="6792913" y="563563"/>
          <p14:tracePt t="15983" x="6805613" y="563563"/>
          <p14:tracePt t="15991" x="6829425" y="563563"/>
          <p14:tracePt t="16011" x="6842125" y="563563"/>
          <p14:tracePt t="16375" x="6854825" y="576263"/>
          <p14:tracePt t="16384" x="6867525" y="588963"/>
          <p14:tracePt t="16391" x="6880225" y="600075"/>
          <p14:tracePt t="16399" x="6892925" y="612775"/>
          <p14:tracePt t="16407" x="6905625" y="625475"/>
          <p14:tracePt t="16415" x="6916738" y="638175"/>
          <p14:tracePt t="16423" x="6929438" y="650875"/>
          <p14:tracePt t="16430" x="6942138" y="650875"/>
          <p14:tracePt t="16438" x="6954838" y="663575"/>
          <p14:tracePt t="16549" x="6954838" y="676275"/>
          <p14:tracePt t="16841" x="6967538" y="676275"/>
          <p14:tracePt t="16853" x="6992938" y="676275"/>
          <p14:tracePt t="16861" x="7029450" y="676275"/>
          <p14:tracePt t="16869" x="7080250" y="663575"/>
          <p14:tracePt t="16876" x="7154863" y="663575"/>
          <p14:tracePt t="16886" x="7229475" y="663575"/>
          <p14:tracePt t="16893" x="7305675" y="663575"/>
          <p14:tracePt t="16901" x="7367588" y="663575"/>
          <p14:tracePt t="16908" x="7442200" y="663575"/>
          <p14:tracePt t="16917" x="7493000" y="676275"/>
          <p14:tracePt t="16924" x="7542213" y="676275"/>
          <p14:tracePt t="16931" x="7618413" y="676275"/>
          <p14:tracePt t="16938" x="7680325" y="676275"/>
          <p14:tracePt t="16946" x="7754938" y="676275"/>
          <p14:tracePt t="16954" x="7805738" y="676275"/>
          <p14:tracePt t="16962" x="7843838" y="676275"/>
          <p14:tracePt t="16970" x="7854950" y="676275"/>
          <p14:tracePt t="16979" x="7867650" y="676275"/>
          <p14:tracePt t="16986" x="7880350" y="676275"/>
          <p14:tracePt t="17245" x="7880350" y="688975"/>
          <p14:tracePt t="17253" x="7867650" y="700088"/>
          <p14:tracePt t="17259" x="7843838" y="700088"/>
          <p14:tracePt t="17266" x="7818438" y="712788"/>
          <p14:tracePt t="17274" x="7780338" y="738188"/>
          <p14:tracePt t="17284" x="7718425" y="750888"/>
          <p14:tracePt t="17290" x="7654925" y="776288"/>
          <p14:tracePt t="17299" x="7580313" y="801688"/>
          <p14:tracePt t="17307" x="7505700" y="825500"/>
          <p14:tracePt t="17315" x="7429500" y="850900"/>
          <p14:tracePt t="17322" x="7367588" y="876300"/>
          <p14:tracePt t="17330" x="7254875" y="901700"/>
          <p14:tracePt t="17338" x="7118350" y="925513"/>
          <p14:tracePt t="17347" x="6954838" y="925513"/>
          <p14:tracePt t="17354" x="6792913" y="938213"/>
          <p14:tracePt t="17363" x="6604000" y="976313"/>
          <p14:tracePt t="17370" x="6354763" y="989013"/>
          <p14:tracePt t="17378" x="6078538" y="1001713"/>
          <p14:tracePt t="17386" x="5754688" y="1025525"/>
          <p14:tracePt t="17395" x="5478463" y="1025525"/>
          <p14:tracePt t="17402" x="5203825" y="1025525"/>
          <p14:tracePt t="17408" x="4940300" y="989013"/>
          <p14:tracePt t="17417" x="4778375" y="976313"/>
          <p14:tracePt t="17425" x="4603750" y="963613"/>
          <p14:tracePt t="17432" x="4427538" y="938213"/>
          <p14:tracePt t="17441" x="4252913" y="938213"/>
          <p14:tracePt t="17448" x="4078288" y="950913"/>
          <p14:tracePt t="17456" x="3965575" y="976313"/>
          <p14:tracePt t="17464" x="3827463" y="1001713"/>
          <p14:tracePt t="17472" x="3678238" y="1025525"/>
          <p14:tracePt t="17480" x="3527425" y="1050925"/>
          <p14:tracePt t="17488" x="3389313" y="1101725"/>
          <p14:tracePt t="17497" x="3265488" y="1125538"/>
          <p14:tracePt t="17504" x="3127375" y="1150938"/>
          <p14:tracePt t="17512" x="3001963" y="1176338"/>
          <p14:tracePt t="17520" x="2876550" y="1201738"/>
          <p14:tracePt t="17529" x="2776538" y="1214438"/>
          <p14:tracePt t="17536" x="2689225" y="1238250"/>
          <p14:tracePt t="17545" x="2614613" y="1263650"/>
          <p14:tracePt t="17552" x="2551113" y="1289050"/>
          <p14:tracePt t="17561" x="2514600" y="1301750"/>
          <p14:tracePt t="17570" x="2489200" y="1301750"/>
          <p14:tracePt t="17574" x="2476500" y="1314450"/>
          <p14:tracePt t="17584" x="2451100" y="1327150"/>
          <p14:tracePt t="17590" x="2439988" y="1327150"/>
          <p14:tracePt t="17598" x="2427288" y="1350963"/>
          <p14:tracePt t="17606" x="2376488" y="1363663"/>
          <p14:tracePt t="17614" x="2314575" y="1389063"/>
          <p14:tracePt t="17622" x="2276475" y="1414463"/>
          <p14:tracePt t="17630" x="2238375" y="1427163"/>
          <p14:tracePt t="17639" x="2227263" y="1427163"/>
          <p14:tracePt t="17647" x="2214563" y="1439863"/>
          <p14:tracePt t="17654" x="2189163" y="1450975"/>
          <p14:tracePt t="17679" x="2176463" y="1450975"/>
          <p14:tracePt t="17869" x="2151063" y="1439863"/>
          <p14:tracePt t="17877" x="2138363" y="1427163"/>
          <p14:tracePt t="17885" x="2127250" y="1414463"/>
          <p14:tracePt t="17893" x="2114550" y="1414463"/>
          <p14:tracePt t="17899" x="2101850" y="1389063"/>
          <p14:tracePt t="17907" x="2076450" y="1376363"/>
          <p14:tracePt t="17915" x="2063750" y="1363663"/>
          <p14:tracePt t="17923" x="2038350" y="1339850"/>
          <p14:tracePt t="17930" x="2025650" y="1327150"/>
          <p14:tracePt t="17938" x="2014538" y="1301750"/>
          <p14:tracePt t="17946" x="2001838" y="1301750"/>
          <p14:tracePt t="17954" x="1989138" y="1289050"/>
          <p14:tracePt t="17963" x="1976438" y="1276350"/>
          <p14:tracePt t="17970" x="1976438" y="1263650"/>
          <p14:tracePt t="17978" x="1963738" y="1263650"/>
          <p14:tracePt t="17986" x="1951038" y="1263650"/>
          <p14:tracePt t="17995" x="1951038" y="1250950"/>
          <p14:tracePt t="18027" x="1951038" y="1238250"/>
          <p14:tracePt t="18852" x="1938338" y="1238250"/>
          <p14:tracePt t="18859" x="1938338" y="1250950"/>
          <p14:tracePt t="18866" x="1925638" y="1263650"/>
          <p14:tracePt t="18875" x="1914525" y="1276350"/>
          <p14:tracePt t="18883" x="1889125" y="1301750"/>
          <p14:tracePt t="18891" x="1876425" y="1314450"/>
          <p14:tracePt t="18899" x="1851025" y="1339850"/>
          <p14:tracePt t="18907" x="1838325" y="1350963"/>
          <p14:tracePt t="18915" x="1825625" y="1376363"/>
          <p14:tracePt t="18923" x="1801813" y="1389063"/>
          <p14:tracePt t="18931" x="1789113" y="1414463"/>
          <p14:tracePt t="18939" x="1763713" y="1450975"/>
          <p14:tracePt t="18947" x="1751013" y="1476375"/>
          <p14:tracePt t="18955" x="1714500" y="1514475"/>
          <p14:tracePt t="18962" x="1701800" y="1539875"/>
          <p14:tracePt t="18970" x="1676400" y="1576388"/>
          <p14:tracePt t="18978" x="1663700" y="1614488"/>
          <p14:tracePt t="18986" x="1638300" y="1639888"/>
          <p14:tracePt t="18995" x="1625600" y="1663700"/>
          <p14:tracePt t="19003" x="1601788" y="1689100"/>
          <p14:tracePt t="19010" x="1589088" y="1739900"/>
          <p14:tracePt t="19016" x="1550988" y="1765300"/>
          <p14:tracePt t="19025" x="1525588" y="1789113"/>
          <p14:tracePt t="19034" x="1501775" y="1827213"/>
          <p14:tracePt t="19040" x="1476375" y="1852613"/>
          <p14:tracePt t="19048" x="1463675" y="1876425"/>
          <p14:tracePt t="19056" x="1438275" y="1901825"/>
          <p14:tracePt t="19065" x="1425575" y="1939925"/>
          <p14:tracePt t="19072" x="1401763" y="1952625"/>
          <p14:tracePt t="19081" x="1389063" y="1965325"/>
          <p14:tracePt t="19088" x="1363663" y="1989138"/>
          <p14:tracePt t="19097" x="1350963" y="2001838"/>
          <p14:tracePt t="19105" x="1325563" y="2027238"/>
          <p14:tracePt t="19114" x="1312863" y="2065338"/>
          <p14:tracePt t="19121" x="1289050" y="2089150"/>
          <p14:tracePt t="19129" x="1276350" y="2101850"/>
          <p14:tracePt t="19136" x="1263650" y="2139950"/>
          <p14:tracePt t="19145" x="1238250" y="2165350"/>
          <p14:tracePt t="19152" x="1225550" y="2178050"/>
          <p14:tracePt t="19161" x="1200150" y="2201863"/>
          <p14:tracePt t="19168" x="1189038" y="2214563"/>
          <p14:tracePt t="19176" x="1163638" y="2239963"/>
          <p14:tracePt t="19184" x="1150938" y="2265363"/>
          <p14:tracePt t="19190" x="1138238" y="2278063"/>
          <p14:tracePt t="19198" x="1125538" y="2303463"/>
          <p14:tracePt t="19217" x="1089025" y="2352675"/>
          <p14:tracePt t="19222" x="1089025" y="2365375"/>
          <p14:tracePt t="19232" x="1076325" y="2390775"/>
          <p14:tracePt t="19238" x="1063625" y="2403475"/>
          <p14:tracePt t="19247" x="1063625" y="2414588"/>
          <p14:tracePt t="19264" x="1063625" y="2427288"/>
          <p14:tracePt t="19279" x="1050925" y="2452688"/>
          <p14:tracePt t="19286" x="1050925" y="2465388"/>
          <p14:tracePt t="19295" x="1038225" y="2478088"/>
          <p14:tracePt t="19303" x="1025525" y="2503488"/>
          <p14:tracePt t="19311" x="1025525" y="2516188"/>
          <p14:tracePt t="19318" x="1000125" y="2540000"/>
          <p14:tracePt t="19327" x="987425" y="2552700"/>
          <p14:tracePt t="19332" x="976313" y="2578100"/>
          <p14:tracePt t="19341" x="950913" y="2603500"/>
          <p14:tracePt t="19349" x="950913" y="2616200"/>
          <p14:tracePt t="19356" x="938213" y="2627313"/>
          <p14:tracePt t="19364" x="925513" y="2665413"/>
          <p14:tracePt t="19372" x="925513" y="2678113"/>
          <p14:tracePt t="19381" x="912813" y="2690813"/>
          <p14:tracePt t="19388" x="912813" y="2716213"/>
          <p14:tracePt t="19397" x="912813" y="2728913"/>
          <p14:tracePt t="19405" x="900113" y="2740025"/>
          <p14:tracePt t="19413" x="900113" y="2752725"/>
          <p14:tracePt t="19420" x="900113" y="2765425"/>
          <p14:tracePt t="19429" x="900113" y="2778125"/>
          <p14:tracePt t="19457" x="900113" y="2790825"/>
          <p14:tracePt t="19480" x="900113" y="2803525"/>
          <p14:tracePt t="19495" x="900113" y="2816225"/>
          <p14:tracePt t="19502" x="900113" y="2828925"/>
          <p14:tracePt t="19681" x="900113" y="2790825"/>
          <p14:tracePt t="19688" x="900113" y="2778125"/>
          <p14:tracePt t="19697" x="900113" y="2752725"/>
          <p14:tracePt t="19705" x="900113" y="2740025"/>
          <p14:tracePt t="19712" x="900113" y="2716213"/>
          <p14:tracePt t="19721" x="900113" y="2678113"/>
          <p14:tracePt t="19729" x="887413" y="2640013"/>
          <p14:tracePt t="19736" x="887413" y="2616200"/>
          <p14:tracePt t="19745" x="876300" y="2578100"/>
          <p14:tracePt t="19753" x="876300" y="2540000"/>
          <p14:tracePt t="19761" x="863600" y="2516188"/>
          <p14:tracePt t="19768" x="863600" y="2490788"/>
          <p14:tracePt t="19776" x="850900" y="2465388"/>
          <p14:tracePt t="19784" x="838200" y="2427288"/>
          <p14:tracePt t="19793" x="825500" y="2403475"/>
          <p14:tracePt t="19801" x="812800" y="2378075"/>
          <p14:tracePt t="19808" x="787400" y="2339975"/>
          <p14:tracePt t="19815" x="776288" y="2303463"/>
          <p14:tracePt t="19822" x="750888" y="2265363"/>
          <p14:tracePt t="19831" x="725488" y="2201863"/>
          <p14:tracePt t="19838" x="712788" y="2152650"/>
          <p14:tracePt t="19847" x="687388" y="2101850"/>
          <p14:tracePt t="19855" x="663575" y="2039938"/>
          <p14:tracePt t="19864" x="650875" y="1989138"/>
          <p14:tracePt t="19871" x="638175" y="1952625"/>
          <p14:tracePt t="19879" x="612775" y="1901825"/>
          <p14:tracePt t="19886" x="612775" y="1876425"/>
          <p14:tracePt t="19895" x="600075" y="1839913"/>
          <p14:tracePt t="19902" x="600075" y="1814513"/>
          <p14:tracePt t="19911" x="600075" y="1789113"/>
          <p14:tracePt t="19918" x="600075" y="1765300"/>
          <p14:tracePt t="19926" x="600075" y="1727200"/>
          <p14:tracePt t="19934" x="600075" y="1689100"/>
          <p14:tracePt t="19943" x="600075" y="1676400"/>
          <p14:tracePt t="19950" x="600075" y="1652588"/>
          <p14:tracePt t="19959" x="612775" y="1627188"/>
          <p14:tracePt t="19967" x="625475" y="1601788"/>
          <p14:tracePt t="19975" x="638175" y="1563688"/>
          <p14:tracePt t="19982" x="650875" y="1539875"/>
          <p14:tracePt t="19989" x="674688" y="1527175"/>
          <p14:tracePt t="19997" x="687388" y="1501775"/>
          <p14:tracePt t="20005" x="687388" y="1489075"/>
          <p14:tracePt t="20014" x="700088" y="1476375"/>
          <p14:tracePt t="20151" x="712788" y="1476375"/>
          <p14:tracePt t="20159" x="725488" y="1489075"/>
          <p14:tracePt t="20167" x="738188" y="1514475"/>
          <p14:tracePt t="20175" x="763588" y="1539875"/>
          <p14:tracePt t="20183" x="800100" y="1576388"/>
          <p14:tracePt t="20191" x="812800" y="1614488"/>
          <p14:tracePt t="20200" x="838200" y="1639888"/>
          <p14:tracePt t="20206" x="850900" y="1676400"/>
          <p14:tracePt t="20215" x="863600" y="1701800"/>
          <p14:tracePt t="20223" x="887413" y="1752600"/>
          <p14:tracePt t="20231" x="912813" y="1827213"/>
          <p14:tracePt t="20238" x="925513" y="1901825"/>
          <p14:tracePt t="20246" x="950913" y="1978025"/>
          <p14:tracePt t="20255" x="950913" y="2039938"/>
          <p14:tracePt t="20264" x="976313" y="2114550"/>
          <p14:tracePt t="20271" x="1000125" y="2190750"/>
          <p14:tracePt t="20279" x="1025525" y="2252663"/>
          <p14:tracePt t="20287" x="1038225" y="2327275"/>
          <p14:tracePt t="20292" x="1050925" y="2403475"/>
          <p14:tracePt t="20300" x="1076325" y="2452688"/>
          <p14:tracePt t="20308" x="1076325" y="2503488"/>
          <p14:tracePt t="20316" x="1089025" y="2565400"/>
          <p14:tracePt t="20325" x="1100138" y="2627313"/>
          <p14:tracePt t="20332" x="1112838" y="2690813"/>
          <p14:tracePt t="20341" x="1112838" y="2752725"/>
          <p14:tracePt t="20349" x="1125538" y="2828925"/>
          <p14:tracePt t="20356" x="1138238" y="2878138"/>
          <p14:tracePt t="20364" x="1150938" y="2916238"/>
          <p14:tracePt t="20373" x="1163638" y="2952750"/>
          <p14:tracePt t="20381" x="1176338" y="2990850"/>
          <p14:tracePt t="20388" x="1176338" y="3003550"/>
          <p14:tracePt t="20397" x="1189038" y="3016250"/>
          <p14:tracePt t="20404" x="1200150" y="3041650"/>
          <p14:tracePt t="20414" x="1200150" y="3054350"/>
          <p14:tracePt t="20420" x="1200150" y="3065463"/>
          <p14:tracePt t="20429" x="1212850" y="3090863"/>
          <p14:tracePt t="20436" x="1225550" y="3103563"/>
          <p14:tracePt t="20446" x="1225550" y="3116263"/>
          <p14:tracePt t="20452" x="1238250" y="3141663"/>
          <p14:tracePt t="20461" x="1250950" y="3154363"/>
          <p14:tracePt t="20469" x="1263650" y="3178175"/>
          <p14:tracePt t="20475" x="1276350" y="3203575"/>
          <p14:tracePt t="20482" x="1289050" y="3216275"/>
          <p14:tracePt t="20491" x="1312863" y="3241675"/>
          <p14:tracePt t="20499" x="1325563" y="3254375"/>
          <p14:tracePt t="20507" x="1350963" y="3267075"/>
          <p14:tracePt t="20516" x="1363663" y="3290888"/>
          <p14:tracePt t="20522" x="1376363" y="3303588"/>
          <p14:tracePt t="20530" x="1401763" y="3316288"/>
          <p14:tracePt t="20538" x="1401763" y="3328988"/>
          <p14:tracePt t="20546" x="1412875" y="3354388"/>
          <p14:tracePt t="20554" x="1438275" y="3367088"/>
          <p14:tracePt t="20563" x="1438275" y="3378200"/>
          <p14:tracePt t="20570" x="1450975" y="3378200"/>
          <p14:tracePt t="20664" x="1425575" y="3367088"/>
          <p14:tracePt t="20672" x="1412875" y="3341688"/>
          <p14:tracePt t="20680" x="1389063" y="3278188"/>
          <p14:tracePt t="20689" x="1363663" y="3216275"/>
          <p14:tracePt t="20698" x="1338263" y="3141663"/>
          <p14:tracePt t="20705" x="1325563" y="3065463"/>
          <p14:tracePt t="20713" x="1312863" y="2978150"/>
          <p14:tracePt t="20720" x="1300163" y="2890838"/>
          <p14:tracePt t="20730" x="1289050" y="2790825"/>
          <p14:tracePt t="20736" x="1263650" y="2690813"/>
          <p14:tracePt t="20745" x="1250950" y="2590800"/>
          <p14:tracePt t="20753" x="1238250" y="2490788"/>
          <p14:tracePt t="20761" x="1225550" y="2414588"/>
          <p14:tracePt t="20768" x="1212850" y="2339975"/>
          <p14:tracePt t="20776" x="1200150" y="2278063"/>
          <p14:tracePt t="20784" x="1200150" y="2227263"/>
          <p14:tracePt t="20791" x="1200150" y="2165350"/>
          <p14:tracePt t="20799" x="1200150" y="2152650"/>
          <p14:tracePt t="20807" x="1189038" y="2127250"/>
          <p14:tracePt t="20814" x="1176338" y="2114550"/>
          <p14:tracePt t="20823" x="1163638" y="2078038"/>
          <p14:tracePt t="20830" x="1163638" y="2039938"/>
          <p14:tracePt t="20838" x="1163638" y="2014538"/>
          <p14:tracePt t="20848" x="1150938" y="1989138"/>
          <p14:tracePt t="20855" x="1138238" y="1952625"/>
          <p14:tracePt t="20863" x="1138238" y="1901825"/>
          <p14:tracePt t="20871" x="1125538" y="1827213"/>
          <p14:tracePt t="20880" x="1125538" y="1765300"/>
          <p14:tracePt t="20887" x="1125538" y="1689100"/>
          <p14:tracePt t="20895" x="1125538" y="1627188"/>
          <p14:tracePt t="20902" x="1125538" y="1552575"/>
          <p14:tracePt t="20911" x="1125538" y="1501775"/>
          <p14:tracePt t="20918" x="1125538" y="1450975"/>
          <p14:tracePt t="20927" x="1125538" y="1427163"/>
          <p14:tracePt t="20934" x="1125538" y="1414463"/>
          <p14:tracePt t="20943" x="1125538" y="1401763"/>
          <p14:tracePt t="20949" x="1125538" y="1376363"/>
          <p14:tracePt t="20980" x="1125538" y="1363663"/>
          <p14:tracePt t="21135" x="1138238" y="1376363"/>
          <p14:tracePt t="21143" x="1163638" y="1427163"/>
          <p14:tracePt t="21150" x="1200150" y="1501775"/>
          <p14:tracePt t="21159" x="1225550" y="1576388"/>
          <p14:tracePt t="21166" x="1250950" y="1652588"/>
          <p14:tracePt t="21174" x="1263650" y="1714500"/>
          <p14:tracePt t="21182" x="1289050" y="1814513"/>
          <p14:tracePt t="21191" x="1312863" y="1914525"/>
          <p14:tracePt t="21198" x="1338263" y="1989138"/>
          <p14:tracePt t="21216" x="1350963" y="2165350"/>
          <p14:tracePt t="21222" x="1350963" y="2278063"/>
          <p14:tracePt t="21230" x="1350963" y="2339975"/>
          <p14:tracePt t="21238" x="1350963" y="2403475"/>
          <p14:tracePt t="21246" x="1350963" y="2478088"/>
          <p14:tracePt t="21255" x="1350963" y="2527300"/>
          <p14:tracePt t="21261" x="1350963" y="2578100"/>
          <p14:tracePt t="21269" x="1350963" y="2616200"/>
          <p14:tracePt t="21277" x="1350963" y="2678113"/>
          <p14:tracePt t="21284" x="1325563" y="2752725"/>
          <p14:tracePt t="21293" x="1312863" y="2828925"/>
          <p14:tracePt t="21301" x="1289050" y="2878138"/>
          <p14:tracePt t="21309" x="1263650" y="2952750"/>
          <p14:tracePt t="21316" x="1212850" y="3028950"/>
          <p14:tracePt t="21325" x="1163638" y="3090863"/>
          <p14:tracePt t="21332" x="1100138" y="3141663"/>
          <p14:tracePt t="21341" x="1050925" y="3178175"/>
          <p14:tracePt t="21349" x="1000125" y="3216275"/>
          <p14:tracePt t="21357" x="938213" y="3241675"/>
          <p14:tracePt t="21365" x="912813" y="3254375"/>
          <p14:tracePt t="21373" x="887413" y="3267075"/>
          <p14:tracePt t="21381" x="850900" y="3278188"/>
          <p14:tracePt t="21389" x="825500" y="3290888"/>
          <p14:tracePt t="21396" x="800100" y="3290888"/>
          <p14:tracePt t="21405" x="787400" y="3316288"/>
          <p14:tracePt t="21412" x="763588" y="3316288"/>
          <p14:tracePt t="21418" x="763588" y="3328988"/>
          <p14:tracePt t="21426" x="738188" y="3341688"/>
          <p14:tracePt t="21487" x="725488" y="3341688"/>
          <p14:tracePt t="21499" x="700088" y="3341688"/>
          <p14:tracePt t="21506" x="674688" y="3328988"/>
          <p14:tracePt t="21515" x="612775" y="3278188"/>
          <p14:tracePt t="21523" x="512763" y="3216275"/>
          <p14:tracePt t="21532" x="438150" y="3141663"/>
          <p14:tracePt t="21539" x="350838" y="3065463"/>
          <p14:tracePt t="21547" x="261938" y="2978150"/>
          <p14:tracePt t="21555" x="200025" y="2903538"/>
          <p14:tracePt t="21563" x="150813" y="2828925"/>
          <p14:tracePt t="21570" x="112713" y="2728913"/>
          <p14:tracePt t="21577" x="87313" y="2627313"/>
          <p14:tracePt t="21584" x="74613" y="2516188"/>
          <p14:tracePt t="21592" x="61913" y="2414588"/>
          <p14:tracePt t="21600" x="61913" y="2327275"/>
          <p14:tracePt t="21609" x="38100" y="2265363"/>
          <p14:tracePt t="21616" x="25400" y="2190750"/>
          <p14:tracePt t="21625" x="12700" y="2139950"/>
          <p14:tracePt t="21632" x="0" y="2078038"/>
          <p14:tracePt t="21865" x="38100" y="1627188"/>
          <p14:tracePt t="21873" x="50800" y="1701800"/>
          <p14:tracePt t="21880" x="74613" y="1765300"/>
          <p14:tracePt t="21888" x="112713" y="1865313"/>
          <p14:tracePt t="21896" x="138113" y="1927225"/>
          <p14:tracePt t="21905" x="187325" y="2039938"/>
          <p14:tracePt t="21912" x="212725" y="2139950"/>
          <p14:tracePt t="21920" x="250825" y="2239963"/>
          <p14:tracePt t="21929" x="274638" y="2352675"/>
          <p14:tracePt t="21936" x="300038" y="2439988"/>
          <p14:tracePt t="21945" x="325438" y="2503488"/>
          <p14:tracePt t="21953" x="350838" y="2578100"/>
          <p14:tracePt t="21962" x="387350" y="2652713"/>
          <p14:tracePt t="21968" x="412750" y="2728913"/>
          <p14:tracePt t="21976" x="425450" y="2803525"/>
          <p14:tracePt t="21985" x="450850" y="2852738"/>
          <p14:tracePt t="21993" x="474663" y="2916238"/>
          <p14:tracePt t="22001" x="500063" y="2941638"/>
          <p14:tracePt t="22009" x="512763" y="2965450"/>
          <p14:tracePt t="22016" x="538163" y="2990850"/>
          <p14:tracePt t="22026" x="550863" y="3003550"/>
          <p14:tracePt t="22033" x="563563" y="3016250"/>
          <p14:tracePt t="22041" x="587375" y="3041650"/>
          <p14:tracePt t="22048" x="600075" y="3054350"/>
          <p14:tracePt t="22055" x="612775" y="3054350"/>
          <p14:tracePt t="22075" x="612775" y="3065463"/>
          <p14:tracePt t="22147" x="638175" y="2978150"/>
          <p14:tracePt t="22155" x="663575" y="2890838"/>
          <p14:tracePt t="22162" x="687388" y="2803525"/>
          <p14:tracePt t="22170" x="687388" y="2740025"/>
          <p14:tracePt t="22179" x="687388" y="2665413"/>
          <p14:tracePt t="22187" x="674688" y="2616200"/>
          <p14:tracePt t="22195" x="638175" y="2552700"/>
          <p14:tracePt t="22203" x="612775" y="2490788"/>
          <p14:tracePt t="22209" x="574675" y="2427288"/>
          <p14:tracePt t="22229" x="487363" y="2290763"/>
          <p14:tracePt t="22232" x="450850" y="2214563"/>
          <p14:tracePt t="22241" x="400050" y="2139950"/>
          <p14:tracePt t="22248" x="363538" y="2078038"/>
          <p14:tracePt t="22257" x="325438" y="2039938"/>
          <p14:tracePt t="22264" x="287338" y="1978025"/>
          <p14:tracePt t="22273" x="250825" y="1927225"/>
          <p14:tracePt t="22281" x="225425" y="1889125"/>
          <p14:tracePt t="22289" x="200025" y="1852613"/>
          <p14:tracePt t="22297" x="174625" y="1814513"/>
          <p14:tracePt t="22304" x="161925" y="1801813"/>
          <p14:tracePt t="22314" x="150813" y="1789113"/>
          <p14:tracePt t="22320" x="138113" y="1765300"/>
          <p14:tracePt t="22327" x="112713" y="1752600"/>
          <p14:tracePt t="22336" x="112713" y="1739900"/>
          <p14:tracePt t="22443" x="112713" y="1752600"/>
          <p14:tracePt t="22451" x="87313" y="1776413"/>
          <p14:tracePt t="22459" x="74613" y="1814513"/>
          <p14:tracePt t="22466" x="50800" y="1865313"/>
          <p14:tracePt t="22474" x="38100" y="1901825"/>
          <p14:tracePt t="22482" x="25400" y="1978025"/>
          <p14:tracePt t="22491" x="25400" y="2039938"/>
          <p14:tracePt t="22498" x="25400" y="2114550"/>
          <p14:tracePt t="22507" x="25400" y="2178050"/>
          <p14:tracePt t="22515" x="38100" y="2252663"/>
          <p14:tracePt t="22521" x="50800" y="2327275"/>
          <p14:tracePt t="22528" x="74613" y="2390775"/>
          <p14:tracePt t="22536" x="100013" y="2439988"/>
          <p14:tracePt t="22545" x="125413" y="2478088"/>
          <p14:tracePt t="22553" x="138113" y="2527300"/>
          <p14:tracePt t="22561" x="174625" y="2590800"/>
          <p14:tracePt t="22568" x="212725" y="2665413"/>
          <p14:tracePt t="22577" x="250825" y="2740025"/>
          <p14:tracePt t="22585" x="300038" y="2816225"/>
          <p14:tracePt t="22593" x="350838" y="2890838"/>
          <p14:tracePt t="22600" x="387350" y="2952750"/>
          <p14:tracePt t="22609" x="412750" y="2990850"/>
          <p14:tracePt t="22616" x="425450" y="3016250"/>
          <p14:tracePt t="22625" x="450850" y="3041650"/>
          <p14:tracePt t="22632" x="463550" y="3054350"/>
          <p14:tracePt t="22641" x="474663" y="3065463"/>
          <p14:tracePt t="22648" x="500063" y="3090863"/>
          <p14:tracePt t="22657" x="512763" y="3103563"/>
          <p14:tracePt t="22664" x="525463" y="3103563"/>
          <p14:tracePt t="22747" x="525463" y="3090863"/>
          <p14:tracePt t="22755" x="512763" y="3054350"/>
          <p14:tracePt t="22762" x="512763" y="3016250"/>
          <p14:tracePt t="22771" x="512763" y="2965450"/>
          <p14:tracePt t="22778" x="500063" y="2903538"/>
          <p14:tracePt t="22786" x="500063" y="2852738"/>
          <p14:tracePt t="22794" x="487363" y="2803525"/>
          <p14:tracePt t="22802" x="474663" y="2728913"/>
          <p14:tracePt t="22811" x="463550" y="2652713"/>
          <p14:tracePt t="22818" x="450850" y="2590800"/>
          <p14:tracePt t="22828" x="438150" y="2527300"/>
          <p14:tracePt t="22832" x="412750" y="2490788"/>
          <p14:tracePt t="22841" x="400050" y="2439988"/>
          <p14:tracePt t="22848" x="374650" y="2390775"/>
          <p14:tracePt t="22856" x="350838" y="2339975"/>
          <p14:tracePt t="22864" x="325438" y="2278063"/>
          <p14:tracePt t="22873" x="312738" y="2227263"/>
          <p14:tracePt t="22881" x="287338" y="2152650"/>
          <p14:tracePt t="22889" x="261938" y="2078038"/>
          <p14:tracePt t="22896" x="238125" y="2001838"/>
          <p14:tracePt t="22905" x="212725" y="1939925"/>
          <p14:tracePt t="22914" x="187325" y="1865313"/>
          <p14:tracePt t="22921" x="161925" y="1789113"/>
          <p14:tracePt t="22928" x="138113" y="1739900"/>
          <p14:tracePt t="22936" x="125413" y="1689100"/>
          <p14:tracePt t="22944" x="112713" y="1663700"/>
          <p14:tracePt t="22952" x="100013" y="1652588"/>
          <p14:tracePt t="22961" x="87313" y="1627188"/>
          <p14:tracePt t="22968" x="87313" y="1614488"/>
          <p14:tracePt t="22977" x="87313" y="1601788"/>
          <p14:tracePt t="23087" x="74613" y="1639888"/>
          <p14:tracePt t="23094" x="50800" y="1676400"/>
          <p14:tracePt t="23102" x="50800" y="1752600"/>
          <p14:tracePt t="23110" x="38100" y="1801813"/>
          <p14:tracePt t="23118" x="38100" y="1876425"/>
          <p14:tracePt t="23127" x="38100" y="1939925"/>
          <p14:tracePt t="23134" x="38100" y="2014538"/>
          <p14:tracePt t="23144" x="61913" y="2101850"/>
          <p14:tracePt t="23148" x="100013" y="2201863"/>
          <p14:tracePt t="23156" x="112713" y="2278063"/>
          <p14:tracePt t="23164" x="138113" y="2352675"/>
          <p14:tracePt t="23172" x="161925" y="2439988"/>
          <p14:tracePt t="23180" x="187325" y="2490788"/>
          <p14:tracePt t="23189" x="225425" y="2565400"/>
          <p14:tracePt t="23197" x="250825" y="2640013"/>
          <p14:tracePt t="23213" x="312738" y="2778125"/>
          <p14:tracePt t="23220" x="350838" y="2878138"/>
          <p14:tracePt t="23228" x="374650" y="2965450"/>
          <p14:tracePt t="23236" x="400050" y="3028950"/>
          <p14:tracePt t="23244" x="425450" y="3103563"/>
          <p14:tracePt t="23253" x="438150" y="3141663"/>
          <p14:tracePt t="23261" x="463550" y="3178175"/>
          <p14:tracePt t="23268" x="474663" y="3203575"/>
          <p14:tracePt t="23277" x="500063" y="3216275"/>
          <p14:tracePt t="23285" x="512763" y="3228975"/>
          <p14:tracePt t="23293" x="538163" y="3241675"/>
          <p14:tracePt t="23300" x="538163" y="3254375"/>
          <p14:tracePt t="23327" x="550863" y="3254375"/>
          <p14:tracePt t="23351" x="550863" y="3267075"/>
          <p14:tracePt t="23407" x="512763" y="3228975"/>
          <p14:tracePt t="23415" x="463550" y="3154363"/>
          <p14:tracePt t="23422" x="425450" y="3078163"/>
          <p14:tracePt t="23430" x="400050" y="2990850"/>
          <p14:tracePt t="23438" x="374650" y="2890838"/>
          <p14:tracePt t="23446" x="350838" y="2778125"/>
          <p14:tracePt t="23454" x="325438" y="2678113"/>
          <p14:tracePt t="23462" x="287338" y="2578100"/>
          <p14:tracePt t="23471" x="261938" y="2465388"/>
          <p14:tracePt t="23479" x="212725" y="2365375"/>
          <p14:tracePt t="23484" x="187325" y="2265363"/>
          <p14:tracePt t="23494" x="161925" y="2152650"/>
          <p14:tracePt t="23499" x="138113" y="2089150"/>
          <p14:tracePt t="23508" x="125413" y="2014538"/>
          <p14:tracePt t="23516" x="112713" y="1939925"/>
          <p14:tracePt t="23526" x="112713" y="1889125"/>
          <p14:tracePt t="23533" x="100013" y="1839913"/>
          <p14:tracePt t="23541" x="100013" y="1801813"/>
          <p14:tracePt t="23548" x="100013" y="1776413"/>
          <p14:tracePt t="23557" x="100013" y="1752600"/>
          <p14:tracePt t="23564" x="100013" y="1727200"/>
          <p14:tracePt t="23573" x="100013" y="1714500"/>
          <p14:tracePt t="23580" x="100013" y="1701800"/>
          <p14:tracePt t="23679" x="138113" y="1752600"/>
          <p14:tracePt t="23686" x="200025" y="1827213"/>
          <p14:tracePt t="23694" x="261938" y="1901825"/>
          <p14:tracePt t="23703" x="312738" y="1989138"/>
          <p14:tracePt t="23711" x="363538" y="2065338"/>
          <p14:tracePt t="23719" x="400050" y="2152650"/>
          <p14:tracePt t="23727" x="463550" y="2265363"/>
          <p14:tracePt t="23735" x="500063" y="2365375"/>
          <p14:tracePt t="23744" x="538163" y="2478088"/>
          <p14:tracePt t="23751" x="563563" y="2578100"/>
          <p14:tracePt t="23761" x="587375" y="2678113"/>
          <p14:tracePt t="23766" x="612775" y="2790825"/>
          <p14:tracePt t="23775" x="638175" y="2890838"/>
          <p14:tracePt t="23782" x="663575" y="2990850"/>
          <p14:tracePt t="23791" x="687388" y="3090863"/>
          <p14:tracePt t="23796" x="712788" y="3178175"/>
          <p14:tracePt t="23805" x="738188" y="3254375"/>
          <p14:tracePt t="23813" x="776288" y="3328988"/>
          <p14:tracePt t="23821" x="800100" y="3390900"/>
          <p14:tracePt t="23828" x="825500" y="3441700"/>
          <p14:tracePt t="23836" x="838200" y="3467100"/>
          <p14:tracePt t="23845" x="863600" y="3479800"/>
          <p14:tracePt t="23853" x="876300" y="3490913"/>
          <p14:tracePt t="23860" x="900113" y="3503613"/>
          <p14:tracePt t="23868" x="925513" y="3529013"/>
          <p14:tracePt t="23877" x="938213" y="3541713"/>
          <p14:tracePt t="23884" x="950913" y="3554413"/>
          <p14:tracePt t="23901" x="963613" y="3554413"/>
          <p14:tracePt t="23921" x="963613" y="3567113"/>
          <p14:tracePt t="23971" x="976313" y="3567113"/>
          <p14:tracePt t="23979" x="987425" y="3516313"/>
          <p14:tracePt t="23987" x="1012825" y="3441700"/>
          <p14:tracePt t="23995" x="1038225" y="3367088"/>
          <p14:tracePt t="24002" x="1050925" y="3303588"/>
          <p14:tracePt t="24010" x="1050925" y="3241675"/>
          <p14:tracePt t="24018" x="1050925" y="3190875"/>
          <p14:tracePt t="24026" x="1038225" y="3128963"/>
          <p14:tracePt t="24034" x="1012825" y="3054350"/>
          <p14:tracePt t="24043" x="1012825" y="2978150"/>
          <p14:tracePt t="24050" x="1012825" y="2916238"/>
          <p14:tracePt t="24059" x="1012825" y="2840038"/>
          <p14:tracePt t="24066" x="1025525" y="2778125"/>
          <p14:tracePt t="24075" x="1038225" y="2703513"/>
          <p14:tracePt t="24082" x="1038225" y="2640013"/>
          <p14:tracePt t="24091" x="1038225" y="2565400"/>
          <p14:tracePt t="24098" x="1038225" y="2478088"/>
          <p14:tracePt t="24105" x="1038225" y="2403475"/>
          <p14:tracePt t="24113" x="1038225" y="2327275"/>
          <p14:tracePt t="24121" x="1038225" y="2239963"/>
          <p14:tracePt t="24129" x="1025525" y="2178050"/>
          <p14:tracePt t="24136" x="1012825" y="2101850"/>
          <p14:tracePt t="24145" x="1012825" y="2027238"/>
          <p14:tracePt t="24152" x="1012825" y="1978025"/>
          <p14:tracePt t="24161" x="1012825" y="1927225"/>
          <p14:tracePt t="24168" x="1012825" y="1876425"/>
          <p14:tracePt t="24175" x="1012825" y="1839913"/>
          <p14:tracePt t="24184" x="1012825" y="1814513"/>
          <p14:tracePt t="24192" x="1012825" y="1801813"/>
          <p14:tracePt t="24200" x="1012825" y="1776413"/>
          <p14:tracePt t="24212" x="1000125" y="1752600"/>
          <p14:tracePt t="24216" x="1000125" y="1739900"/>
          <p14:tracePt t="24225" x="987425" y="1727200"/>
          <p14:tracePt t="24232" x="987425" y="1701800"/>
          <p14:tracePt t="24240" x="987425" y="1689100"/>
          <p14:tracePt t="24253" x="987425" y="1676400"/>
          <p14:tracePt t="24279" x="987425" y="1663700"/>
          <p14:tracePt t="24291" x="976313" y="1663700"/>
          <p14:tracePt t="24411" x="987425" y="1701800"/>
          <p14:tracePt t="24419" x="1050925" y="1776413"/>
          <p14:tracePt t="24426" x="1100138" y="1852613"/>
          <p14:tracePt t="24433" x="1125538" y="1939925"/>
          <p14:tracePt t="24441" x="1150938" y="2039938"/>
          <p14:tracePt t="24449" x="1176338" y="2114550"/>
          <p14:tracePt t="24457" x="1189038" y="2178050"/>
          <p14:tracePt t="24465" x="1200150" y="2265363"/>
          <p14:tracePt t="24472" x="1225550" y="2339975"/>
          <p14:tracePt t="24480" x="1250950" y="2427288"/>
          <p14:tracePt t="24488" x="1276350" y="2503488"/>
          <p14:tracePt t="24496" x="1289050" y="2565400"/>
          <p14:tracePt t="24505" x="1312863" y="2652713"/>
          <p14:tracePt t="24513" x="1338263" y="2728913"/>
          <p14:tracePt t="24521" x="1363663" y="2803525"/>
          <p14:tracePt t="24529" x="1389063" y="2878138"/>
          <p14:tracePt t="24537" x="1401763" y="2952750"/>
          <p14:tracePt t="24546" x="1425575" y="3016250"/>
          <p14:tracePt t="24552" x="1450975" y="3090863"/>
          <p14:tracePt t="24561" x="1476375" y="3165475"/>
          <p14:tracePt t="24568" x="1501775" y="3241675"/>
          <p14:tracePt t="24576" x="1525588" y="3290888"/>
          <p14:tracePt t="24584" x="1550988" y="3328988"/>
          <p14:tracePt t="24592" x="1550988" y="3354388"/>
          <p14:tracePt t="24598" x="1576388" y="3367088"/>
          <p14:tracePt t="24615" x="1576388" y="3378200"/>
          <p14:tracePt t="24719" x="1563688" y="3354388"/>
          <p14:tracePt t="24727" x="1525588" y="3278188"/>
          <p14:tracePt t="24734" x="1463675" y="3203575"/>
          <p14:tracePt t="24742" x="1438275" y="3116263"/>
          <p14:tracePt t="24750" x="1412875" y="3028950"/>
          <p14:tracePt t="24757" x="1389063" y="2928938"/>
          <p14:tracePt t="24764" x="1363663" y="2840038"/>
          <p14:tracePt t="24773" x="1338263" y="2740025"/>
          <p14:tracePt t="24780" x="1312863" y="2627313"/>
          <p14:tracePt t="24789" x="1300163" y="2540000"/>
          <p14:tracePt t="24796" x="1276350" y="2452688"/>
          <p14:tracePt t="24805" x="1263650" y="2365375"/>
          <p14:tracePt t="24812" x="1250950" y="2303463"/>
          <p14:tracePt t="24821" x="1238250" y="2227263"/>
          <p14:tracePt t="24828" x="1225550" y="2165350"/>
          <p14:tracePt t="24837" x="1225550" y="2089150"/>
          <p14:tracePt t="24844" x="1212850" y="2027238"/>
          <p14:tracePt t="24853" x="1200150" y="1965325"/>
          <p14:tracePt t="24861" x="1200150" y="1927225"/>
          <p14:tracePt t="24869" x="1200150" y="1901825"/>
          <p14:tracePt t="24876" x="1176338" y="1876425"/>
          <p14:tracePt t="24884" x="1163638" y="1852613"/>
          <p14:tracePt t="24893" x="1163638" y="1827213"/>
          <p14:tracePt t="24900" x="1163638" y="1814513"/>
          <p14:tracePt t="24909" x="1163638" y="1801813"/>
          <p14:tracePt t="24914" x="1150938" y="1776413"/>
          <p14:tracePt t="25043" x="1163638" y="1789113"/>
          <p14:tracePt t="25051" x="1200150" y="1839913"/>
          <p14:tracePt t="25058" x="1250950" y="1914525"/>
          <p14:tracePt t="25067" x="1300163" y="1989138"/>
          <p14:tracePt t="25072" x="1338263" y="2065338"/>
          <p14:tracePt t="25080" x="1363663" y="2139950"/>
          <p14:tracePt t="25088" x="1389063" y="2201863"/>
          <p14:tracePt t="25096" x="1412875" y="2278063"/>
          <p14:tracePt t="25105" x="1438275" y="2352675"/>
          <p14:tracePt t="25112" x="1463675" y="2427288"/>
          <p14:tracePt t="25120" x="1489075" y="2490788"/>
          <p14:tracePt t="25128" x="1501775" y="2565400"/>
          <p14:tracePt t="25136" x="1512888" y="2640013"/>
          <p14:tracePt t="25144" x="1525588" y="2703513"/>
          <p14:tracePt t="25153" x="1538288" y="2790825"/>
          <p14:tracePt t="25161" x="1563688" y="2865438"/>
          <p14:tracePt t="25168" x="1589088" y="2941638"/>
          <p14:tracePt t="25177" x="1612900" y="3016250"/>
          <p14:tracePt t="25184" x="1638300" y="3065463"/>
          <p14:tracePt t="25193" x="1651000" y="3090863"/>
          <p14:tracePt t="25201" x="1663700" y="3116263"/>
          <p14:tracePt t="25209" x="1676400" y="3128963"/>
          <p14:tracePt t="25227" x="1689100" y="3154363"/>
          <p14:tracePt t="25232" x="1701800" y="3165475"/>
          <p14:tracePt t="25246" x="1714500" y="3165475"/>
          <p14:tracePt t="25255" x="1714500" y="3178175"/>
          <p14:tracePt t="25262" x="1738313" y="3178175"/>
          <p14:tracePt t="25278" x="1751013" y="3190875"/>
          <p14:tracePt t="25286" x="1751013" y="3203575"/>
          <p14:tracePt t="25401" x="1738313" y="3178175"/>
          <p14:tracePt t="25408" x="1714500" y="3141663"/>
          <p14:tracePt t="25417" x="1676400" y="3090863"/>
          <p14:tracePt t="25426" x="1651000" y="3016250"/>
          <p14:tracePt t="25433" x="1625600" y="2952750"/>
          <p14:tracePt t="25442" x="1612900" y="2878138"/>
          <p14:tracePt t="25448" x="1601788" y="2803525"/>
          <p14:tracePt t="25457" x="1589088" y="2740025"/>
          <p14:tracePt t="25464" x="1589088" y="2652713"/>
          <p14:tracePt t="25472" x="1589088" y="2565400"/>
          <p14:tracePt t="25480" x="1589088" y="2503488"/>
          <p14:tracePt t="25488" x="1601788" y="2427288"/>
          <p14:tracePt t="25496" x="1601788" y="2365375"/>
          <p14:tracePt t="25504" x="1612900" y="2303463"/>
          <p14:tracePt t="25513" x="1612900" y="2239963"/>
          <p14:tracePt t="25521" x="1612900" y="2201863"/>
          <p14:tracePt t="25528" x="1612900" y="2178050"/>
          <p14:tracePt t="25537" x="1612900" y="2152650"/>
          <p14:tracePt t="25544" x="1612900" y="2139950"/>
          <p14:tracePt t="25550" x="1612900" y="2127250"/>
          <p14:tracePt t="25559" x="1601788" y="2114550"/>
          <p14:tracePt t="25566" x="1601788" y="2089150"/>
          <p14:tracePt t="25575" x="1601788" y="2078038"/>
          <p14:tracePt t="25582" x="1601788" y="2065338"/>
          <p14:tracePt t="25591" x="1589088" y="2039938"/>
          <p14:tracePt t="25607" x="1589088" y="2027238"/>
          <p14:tracePt t="25615" x="1589088" y="2014538"/>
          <p14:tracePt t="25623" x="1589088" y="2001838"/>
          <p14:tracePt t="25638" x="1589088" y="1989138"/>
          <p14:tracePt t="25662" x="1589088" y="1978025"/>
          <p14:tracePt t="25749" x="1612900" y="2001838"/>
          <p14:tracePt t="25756" x="1651000" y="2039938"/>
          <p14:tracePt t="25764" x="1701800" y="2089150"/>
          <p14:tracePt t="25772" x="1714500" y="2139950"/>
          <p14:tracePt t="25780" x="1738313" y="2201863"/>
          <p14:tracePt t="25788" x="1763713" y="2265363"/>
          <p14:tracePt t="25796" x="1789113" y="2339975"/>
          <p14:tracePt t="25805" x="1801813" y="2390775"/>
          <p14:tracePt t="25813" x="1814513" y="2427288"/>
          <p14:tracePt t="25821" x="1814513" y="2452688"/>
          <p14:tracePt t="25828" x="1825625" y="2490788"/>
          <p14:tracePt t="25837" x="1851025" y="2503488"/>
          <p14:tracePt t="25844" x="1851025" y="2527300"/>
          <p14:tracePt t="25853" x="1863725" y="2552700"/>
          <p14:tracePt t="25861" x="1889125" y="2578100"/>
          <p14:tracePt t="25867" x="1889125" y="2603500"/>
          <p14:tracePt t="25875" x="1901825" y="2627313"/>
          <p14:tracePt t="25882" x="1901825" y="2640013"/>
          <p14:tracePt t="25891" x="1901825" y="2652713"/>
          <p14:tracePt t="25899" x="1901825" y="2678113"/>
          <p14:tracePt t="25907" x="1901825" y="2690813"/>
          <p14:tracePt t="25923" x="1901825" y="2716213"/>
          <p14:tracePt t="25938" x="1901825" y="2728913"/>
          <p14:tracePt t="25955" x="1901825" y="2740025"/>
          <p14:tracePt t="26065" x="1876425" y="2716213"/>
          <p14:tracePt t="26073" x="1851025" y="2690813"/>
          <p14:tracePt t="26080" x="1825625" y="2665413"/>
          <p14:tracePt t="26088" x="1801813" y="2640013"/>
          <p14:tracePt t="26096" x="1789113" y="2616200"/>
          <p14:tracePt t="26105" x="1763713" y="2578100"/>
          <p14:tracePt t="26112" x="1751013" y="2552700"/>
          <p14:tracePt t="26121" x="1738313" y="2527300"/>
          <p14:tracePt t="26128" x="1738313" y="2516188"/>
          <p14:tracePt t="26136" x="1725613" y="2490788"/>
          <p14:tracePt t="26144" x="1725613" y="2478088"/>
          <p14:tracePt t="26152" x="1725613" y="2452688"/>
          <p14:tracePt t="26160" x="1725613" y="2427288"/>
          <p14:tracePt t="26169" x="1725613" y="2414588"/>
          <p14:tracePt t="26177" x="1725613" y="2403475"/>
          <p14:tracePt t="26185" x="1725613" y="2390775"/>
          <p14:tracePt t="26192" x="1725613" y="2378075"/>
          <p14:tracePt t="26199" x="1725613" y="2365375"/>
          <p14:tracePt t="26214" x="1714500" y="2352675"/>
          <p14:tracePt t="26369" x="1701800" y="2365375"/>
          <p14:tracePt t="26377" x="1676400" y="2390775"/>
          <p14:tracePt t="26385" x="1651000" y="2427288"/>
          <p14:tracePt t="26392" x="1612900" y="2478088"/>
          <p14:tracePt t="26400" x="1576388" y="2516188"/>
          <p14:tracePt t="26410" x="1512888" y="2590800"/>
          <p14:tracePt t="26416" x="1450975" y="2652713"/>
          <p14:tracePt t="26423" x="1389063" y="2690813"/>
          <p14:tracePt t="26433" x="1350963" y="2728913"/>
          <p14:tracePt t="26441" x="1300163" y="2740025"/>
          <p14:tracePt t="26449" x="1276350" y="2765425"/>
          <p14:tracePt t="26458" x="1250950" y="2778125"/>
          <p14:tracePt t="26464" x="1225550" y="2816225"/>
          <p14:tracePt t="26474" x="1200150" y="2828925"/>
          <p14:tracePt t="26481" x="1189038" y="2852738"/>
          <p14:tracePt t="26489" x="1150938" y="2878138"/>
          <p14:tracePt t="26496" x="1138238" y="2903538"/>
          <p14:tracePt t="26505" x="1112838" y="2916238"/>
          <p14:tracePt t="26512" x="1100138" y="2941638"/>
          <p14:tracePt t="26519" x="1089025" y="2952750"/>
          <p14:tracePt t="26526" x="1063625" y="2978150"/>
          <p14:tracePt t="26535" x="1050925" y="2990850"/>
          <p14:tracePt t="26544" x="1025525" y="3003550"/>
          <p14:tracePt t="26551" x="1012825" y="3016250"/>
          <p14:tracePt t="26558" x="1000125" y="3028950"/>
          <p14:tracePt t="26567" x="976313" y="3041650"/>
          <p14:tracePt t="26574" x="963613" y="3054350"/>
          <p14:tracePt t="26583" x="938213" y="3078163"/>
          <p14:tracePt t="26591" x="912813" y="3090863"/>
          <p14:tracePt t="26598" x="900113" y="3090863"/>
          <p14:tracePt t="26607" x="887413" y="3103563"/>
          <p14:tracePt t="26630" x="876300" y="3103563"/>
          <p14:tracePt t="26639" x="863600" y="3116263"/>
          <p14:tracePt t="26646" x="850900" y="3128963"/>
          <p14:tracePt t="26655" x="838200" y="3141663"/>
          <p14:tracePt t="26660" x="825500" y="3154363"/>
          <p14:tracePt t="26671" x="812800" y="3165475"/>
          <p14:tracePt t="26676" x="800100" y="3178175"/>
          <p14:tracePt t="26692" x="787400" y="3190875"/>
          <p14:tracePt t="26701" x="776288" y="3203575"/>
          <p14:tracePt t="26710" x="763588" y="3203575"/>
          <p14:tracePt t="26716" x="738188" y="3228975"/>
          <p14:tracePt t="26725" x="725488" y="3241675"/>
          <p14:tracePt t="26732" x="700088" y="3267075"/>
          <p14:tracePt t="26741" x="687388" y="3278188"/>
          <p14:tracePt t="26747" x="663575" y="3290888"/>
          <p14:tracePt t="26756" x="650875" y="3316288"/>
          <p14:tracePt t="26765" x="638175" y="3316288"/>
          <p14:tracePt t="26817" x="638175" y="3328988"/>
          <p14:tracePt t="26887" x="625475" y="3328988"/>
          <p14:tracePt t="26895" x="574675" y="3278188"/>
          <p14:tracePt t="26903" x="487363" y="3165475"/>
          <p14:tracePt t="26910" x="425450" y="3054350"/>
          <p14:tracePt t="26919" x="400050" y="2941638"/>
          <p14:tracePt t="26927" x="363538" y="2816225"/>
          <p14:tracePt t="26934" x="338138" y="2703513"/>
          <p14:tracePt t="26942" x="312738" y="2627313"/>
          <p14:tracePt t="26951" x="287338" y="2552700"/>
          <p14:tracePt t="26960" x="287338" y="2503488"/>
          <p14:tracePt t="26967" x="274638" y="2478088"/>
          <p14:tracePt t="26974" x="261938" y="2452688"/>
          <p14:tracePt t="26983" x="261938" y="2439988"/>
          <p14:tracePt t="26991" x="261938" y="2427288"/>
          <p14:tracePt t="26996" x="261938" y="2414588"/>
          <p14:tracePt t="27013" x="261938" y="2403475"/>
          <p14:tracePt t="27125" x="287338" y="2403475"/>
          <p14:tracePt t="27133" x="300038" y="2427288"/>
          <p14:tracePt t="27140" x="338138" y="2452688"/>
          <p14:tracePt t="27148" x="400050" y="2503488"/>
          <p14:tracePt t="27155" x="463550" y="2540000"/>
          <p14:tracePt t="27162" x="487363" y="2552700"/>
          <p14:tracePt t="27171" x="500063" y="2578100"/>
          <p14:tracePt t="27178" x="538163" y="2590800"/>
          <p14:tracePt t="27187" x="563563" y="2616200"/>
          <p14:tracePt t="27194" x="600075" y="2665413"/>
          <p14:tracePt t="27202" x="612775" y="2690813"/>
          <p14:tracePt t="27225" x="663575" y="2765425"/>
          <p14:tracePt t="27227" x="687388" y="2803525"/>
          <p14:tracePt t="27235" x="700088" y="2840038"/>
          <p14:tracePt t="27242" x="725488" y="2878138"/>
          <p14:tracePt t="27251" x="738188" y="2890838"/>
          <p14:tracePt t="27258" x="763588" y="2903538"/>
          <p14:tracePt t="27266" x="776288" y="2916238"/>
          <p14:tracePt t="27276" x="787400" y="2941638"/>
          <p14:tracePt t="27283" x="812800" y="2952750"/>
          <p14:tracePt t="27290" x="825500" y="2965450"/>
          <p14:tracePt t="27298" x="850900" y="2990850"/>
          <p14:tracePt t="27307" x="863600" y="3003550"/>
          <p14:tracePt t="27313" x="876300" y="3028950"/>
          <p14:tracePt t="27321" x="887413" y="3041650"/>
          <p14:tracePt t="27328" x="887413" y="3054350"/>
          <p14:tracePt t="27337" x="887413" y="3078163"/>
          <p14:tracePt t="27344" x="900113" y="3090863"/>
          <p14:tracePt t="27353" x="900113" y="3103563"/>
          <p14:tracePt t="27360" x="912813" y="3128963"/>
          <p14:tracePt t="27368" x="912813" y="3141663"/>
          <p14:tracePt t="27376" x="912813" y="3154363"/>
          <p14:tracePt t="27385" x="912813" y="3178175"/>
          <p14:tracePt t="27393" x="912813" y="3190875"/>
          <p14:tracePt t="27400" x="912813" y="3203575"/>
          <p14:tracePt t="27409" x="912813" y="3216275"/>
          <p14:tracePt t="27417" x="912813" y="3228975"/>
          <p14:tracePt t="27424" x="912813" y="3241675"/>
          <p14:tracePt t="27433" x="912813" y="3254375"/>
          <p14:tracePt t="27448" x="912813" y="3267075"/>
          <p14:tracePt t="27458" x="912813" y="3278188"/>
          <p14:tracePt t="27465" x="912813" y="3290888"/>
          <p14:tracePt t="27474" x="912813" y="3303588"/>
          <p14:tracePt t="27487" x="912813" y="3316288"/>
          <p14:tracePt t="27494" x="912813" y="3328988"/>
          <p14:tracePt t="27515" x="912813" y="3341688"/>
          <p14:tracePt t="27534" x="912813" y="3354388"/>
          <p14:tracePt t="27563" x="912813" y="3367088"/>
          <p14:tracePt t="27574" x="912813" y="3378200"/>
          <p14:tracePt t="27653" x="925513" y="3378200"/>
          <p14:tracePt t="27749" x="887413" y="3367088"/>
          <p14:tracePt t="27756" x="838200" y="3316288"/>
          <p14:tracePt t="27765" x="776288" y="3241675"/>
          <p14:tracePt t="27773" x="712788" y="3178175"/>
          <p14:tracePt t="27780" x="663575" y="3116263"/>
          <p14:tracePt t="27790" x="612775" y="3078163"/>
          <p14:tracePt t="27795" x="587375" y="3054350"/>
          <p14:tracePt t="27803" x="550863" y="3003550"/>
          <p14:tracePt t="27810" x="538163" y="2978150"/>
          <p14:tracePt t="27819" x="512763" y="2952750"/>
          <p14:tracePt t="27827" x="500063" y="2903538"/>
          <p14:tracePt t="27835" x="474663" y="2878138"/>
          <p14:tracePt t="27843" x="463550" y="2840038"/>
          <p14:tracePt t="27850" x="438150" y="2828925"/>
          <p14:tracePt t="27858" x="425450" y="2803525"/>
          <p14:tracePt t="27867" x="425450" y="2790825"/>
          <p14:tracePt t="27875" x="412750" y="2790825"/>
          <p14:tracePt t="27883" x="412750" y="2778125"/>
          <p14:tracePt t="27911" x="412750" y="2765425"/>
          <p14:tracePt t="27935" x="412750" y="2752725"/>
          <p14:tracePt t="28017" x="425450" y="2778125"/>
          <p14:tracePt t="28025" x="463550" y="2803525"/>
          <p14:tracePt t="28033" x="500063" y="2828925"/>
          <p14:tracePt t="28040" x="512763" y="2852738"/>
          <p14:tracePt t="28048" x="538163" y="2865438"/>
          <p14:tracePt t="28056" x="550863" y="2890838"/>
          <p14:tracePt t="28064" x="574675" y="2916238"/>
          <p14:tracePt t="28072" x="600075" y="2928938"/>
          <p14:tracePt t="28080" x="612775" y="2952750"/>
          <p14:tracePt t="28088" x="638175" y="2965450"/>
          <p14:tracePt t="28096" x="650875" y="2990850"/>
          <p14:tracePt t="28104" x="674688" y="3003550"/>
          <p14:tracePt t="28113" x="687388" y="3028950"/>
          <p14:tracePt t="28119" x="712788" y="3041650"/>
          <p14:tracePt t="28126" x="725488" y="3054350"/>
          <p14:tracePt t="28134" x="738188" y="3078163"/>
          <p14:tracePt t="28143" x="763588" y="3090863"/>
          <p14:tracePt t="28151" x="776288" y="3116263"/>
          <p14:tracePt t="28158" x="800100" y="3128963"/>
          <p14:tracePt t="28167" x="812800" y="3154363"/>
          <p14:tracePt t="28175" x="825500" y="3165475"/>
          <p14:tracePt t="28183" x="825500" y="3178175"/>
          <p14:tracePt t="28192" x="838200" y="3190875"/>
          <p14:tracePt t="28209" x="850900" y="3203575"/>
          <p14:tracePt t="28297" x="863600" y="3216275"/>
          <p14:tracePt t="28313" x="863600" y="3228975"/>
          <p14:tracePt t="28507" x="863600" y="3216275"/>
          <p14:tracePt t="28514" x="850900" y="3216275"/>
          <p14:tracePt t="28522" x="838200" y="3203575"/>
          <p14:tracePt t="28539" x="825500" y="3190875"/>
          <p14:tracePt t="28547" x="812800" y="3178175"/>
          <p14:tracePt t="28555" x="812800" y="3165475"/>
          <p14:tracePt t="28563" x="800100" y="3165475"/>
          <p14:tracePt t="28588" x="787400" y="3154363"/>
          <p14:tracePt t="28714" x="800100" y="3154363"/>
          <p14:tracePt t="28722" x="812800" y="3165475"/>
          <p14:tracePt t="28729" x="825500" y="3178175"/>
          <p14:tracePt t="28737" x="838200" y="3203575"/>
          <p14:tracePt t="28744" x="863600" y="3203575"/>
          <p14:tracePt t="28750" x="876300" y="3216275"/>
          <p14:tracePt t="28758" x="887413" y="3228975"/>
          <p14:tracePt t="28775" x="900113" y="3241675"/>
          <p14:tracePt t="28782" x="912813" y="3241675"/>
          <p14:tracePt t="28799" x="912813" y="3254375"/>
          <p14:tracePt t="28815" x="925513" y="3254375"/>
          <p14:tracePt t="28823" x="938213" y="3267075"/>
          <p14:tracePt t="28830" x="950913" y="3278188"/>
          <p14:tracePt t="28839" x="963613" y="3303588"/>
          <p14:tracePt t="28846" x="976313" y="3303588"/>
          <p14:tracePt t="28855" x="976313" y="3316288"/>
          <p14:tracePt t="28862" x="987425" y="3316288"/>
          <p14:tracePt t="28871" x="1000125" y="3316288"/>
          <p14:tracePt t="28969" x="987425" y="3316288"/>
          <p14:tracePt t="28985" x="976313" y="3303588"/>
          <p14:tracePt t="28993" x="963613" y="3290888"/>
          <p14:tracePt t="29000" x="938213" y="3267075"/>
          <p14:tracePt t="29008" x="925513" y="3254375"/>
          <p14:tracePt t="29017" x="912813" y="3228975"/>
          <p14:tracePt t="29025" x="887413" y="3216275"/>
          <p14:tracePt t="29033" x="876300" y="3190875"/>
          <p14:tracePt t="29040" x="850900" y="3178175"/>
          <p14:tracePt t="29049" x="838200" y="3165475"/>
          <p14:tracePt t="29057" x="812800" y="3141663"/>
          <p14:tracePt t="29062" x="800100" y="3128963"/>
          <p14:tracePt t="29071" x="787400" y="3103563"/>
          <p14:tracePt t="29079" x="763588" y="3090863"/>
          <p14:tracePt t="29087" x="750888" y="3078163"/>
          <p14:tracePt t="29094" x="725488" y="3065463"/>
          <p14:tracePt t="29104" x="725488" y="3054350"/>
          <p14:tracePt t="29111" x="712788" y="3054350"/>
          <p14:tracePt t="29249" x="738188" y="3065463"/>
          <p14:tracePt t="29257" x="750888" y="3090863"/>
          <p14:tracePt t="29265" x="763588" y="3090863"/>
          <p14:tracePt t="29272" x="787400" y="3103563"/>
          <p14:tracePt t="29281" x="800100" y="3116263"/>
          <p14:tracePt t="29288" x="812800" y="3128963"/>
          <p14:tracePt t="29296" x="825500" y="3141663"/>
          <p14:tracePt t="29305" x="838200" y="3154363"/>
          <p14:tracePt t="29313" x="850900" y="3165475"/>
          <p14:tracePt t="29322" x="863600" y="3178175"/>
          <p14:tracePt t="29329" x="876300" y="3190875"/>
          <p14:tracePt t="29345" x="876300" y="3203575"/>
          <p14:tracePt t="29353" x="887413" y="3203575"/>
          <p14:tracePt t="29551" x="887413" y="3216275"/>
          <p14:tracePt t="29561" x="900113" y="3228975"/>
          <p14:tracePt t="29568" x="912813" y="3228975"/>
          <p14:tracePt t="29577" x="938213" y="3254375"/>
          <p14:tracePt t="29585" x="950913" y="3267075"/>
          <p14:tracePt t="29593" x="963613" y="3278188"/>
          <p14:tracePt t="29601" x="987425" y="3303588"/>
          <p14:tracePt t="29608" x="987425" y="3316288"/>
          <p14:tracePt t="29616" x="1012825" y="3328988"/>
          <p14:tracePt t="29633" x="1025525" y="3341688"/>
          <p14:tracePt t="29831" x="1012825" y="3328988"/>
          <p14:tracePt t="29838" x="987425" y="3316288"/>
          <p14:tracePt t="29846" x="976313" y="3290888"/>
          <p14:tracePt t="29854" x="950913" y="3267075"/>
          <p14:tracePt t="29863" x="925513" y="3254375"/>
          <p14:tracePt t="29869" x="900113" y="3216275"/>
          <p14:tracePt t="29876" x="876300" y="3203575"/>
          <p14:tracePt t="29885" x="850900" y="3178175"/>
          <p14:tracePt t="29892" x="838200" y="3165475"/>
          <p14:tracePt t="29901" x="838200" y="3154363"/>
          <p14:tracePt t="29908" x="825500" y="3154363"/>
          <p14:tracePt t="29945" x="825500" y="3141663"/>
          <p14:tracePt t="29954" x="812800" y="3141663"/>
          <p14:tracePt t="29961" x="800100" y="3128963"/>
          <p14:tracePt t="29969" x="800100" y="3116263"/>
          <p14:tracePt t="29977" x="787400" y="3116263"/>
          <p14:tracePt t="29985" x="787400" y="3103563"/>
          <p14:tracePt t="30000" x="776288" y="3090863"/>
          <p14:tracePt t="30166" x="776288" y="3103563"/>
          <p14:tracePt t="30175" x="787400" y="3103563"/>
          <p14:tracePt t="30182" x="800100" y="3116263"/>
          <p14:tracePt t="30189" x="825500" y="3141663"/>
          <p14:tracePt t="30197" x="838200" y="3141663"/>
          <p14:tracePt t="30205" x="850900" y="3154363"/>
          <p14:tracePt t="30212" x="876300" y="3165475"/>
          <p14:tracePt t="30221" x="887413" y="3178175"/>
          <p14:tracePt t="30228" x="900113" y="3178175"/>
          <p14:tracePt t="30237" x="900113" y="3190875"/>
          <p14:tracePt t="30244" x="912813" y="3190875"/>
          <p14:tracePt t="30253" x="912813" y="3203575"/>
          <p14:tracePt t="30491" x="912813" y="3190875"/>
          <p14:tracePt t="30498" x="912813" y="3178175"/>
          <p14:tracePt t="30504" x="912813" y="3165475"/>
          <p14:tracePt t="30513" x="912813" y="3154363"/>
          <p14:tracePt t="30521" x="900113" y="3141663"/>
          <p14:tracePt t="30529" x="900113" y="3116263"/>
          <p14:tracePt t="30545" x="887413" y="3103563"/>
          <p14:tracePt t="30554" x="887413" y="3078163"/>
          <p14:tracePt t="30561" x="887413" y="3065463"/>
          <p14:tracePt t="30569" x="887413" y="3054350"/>
          <p14:tracePt t="30577" x="887413" y="3041650"/>
          <p14:tracePt t="30585" x="887413" y="3016250"/>
          <p14:tracePt t="30593" x="887413" y="3003550"/>
          <p14:tracePt t="30601" x="887413" y="2990850"/>
          <p14:tracePt t="30608" x="900113" y="2965450"/>
          <p14:tracePt t="30625" x="900113" y="2952750"/>
          <p14:tracePt t="30633" x="900113" y="2941638"/>
          <p14:tracePt t="30640" x="900113" y="2928938"/>
          <p14:tracePt t="30648" x="900113" y="2903538"/>
          <p14:tracePt t="30656" x="912813" y="2903538"/>
          <p14:tracePt t="30665" x="912813" y="2890838"/>
          <p14:tracePt t="30672" x="912813" y="2865438"/>
          <p14:tracePt t="30687" x="912813" y="2840038"/>
          <p14:tracePt t="30694" x="925513" y="2828925"/>
          <p14:tracePt t="30711" x="925513" y="2816225"/>
          <p14:tracePt t="30719" x="925513" y="2803525"/>
          <p14:tracePt t="30726" x="925513" y="2790825"/>
          <p14:tracePt t="30742" x="938213" y="2778125"/>
          <p14:tracePt t="30751" x="938213" y="2765425"/>
          <p14:tracePt t="30767" x="938213" y="2752725"/>
          <p14:tracePt t="30783" x="938213" y="2740025"/>
          <p14:tracePt t="30799" x="938213" y="2728913"/>
          <p14:tracePt t="30806" x="938213" y="2716213"/>
          <p14:tracePt t="30827" x="938213" y="2703513"/>
          <p14:tracePt t="30837" x="938213" y="2690813"/>
          <p14:tracePt t="30853" x="938213" y="2678113"/>
          <p14:tracePt t="30861" x="938213" y="2665413"/>
          <p14:tracePt t="30870" x="938213" y="2652713"/>
          <p14:tracePt t="30885" x="938213" y="2627313"/>
          <p14:tracePt t="30893" x="938213" y="2616200"/>
          <p14:tracePt t="30901" x="938213" y="2603500"/>
          <p14:tracePt t="30908" x="938213" y="2590800"/>
          <p14:tracePt t="30917" x="938213" y="2565400"/>
          <p14:tracePt t="30924" x="938213" y="2552700"/>
          <p14:tracePt t="30932" x="925513" y="2540000"/>
          <p14:tracePt t="30940" x="925513" y="2516188"/>
          <p14:tracePt t="30948" x="925513" y="2503488"/>
          <p14:tracePt t="30957" x="925513" y="2490788"/>
          <p14:tracePt t="30965" x="912813" y="2465388"/>
          <p14:tracePt t="30972" x="912813" y="2452688"/>
          <p14:tracePt t="30980" x="912813" y="2427288"/>
          <p14:tracePt t="30988" x="912813" y="2414588"/>
          <p14:tracePt t="30995" x="912813" y="2390775"/>
          <p14:tracePt t="31004" x="912813" y="2378075"/>
          <p14:tracePt t="31011" x="900113" y="2365375"/>
          <p14:tracePt t="31027" x="900113" y="2352675"/>
          <p14:tracePt t="31036" x="900113" y="2327275"/>
          <p14:tracePt t="31043" x="900113" y="2314575"/>
          <p14:tracePt t="31051" x="900113" y="2303463"/>
          <p14:tracePt t="31058" x="900113" y="2290763"/>
          <p14:tracePt t="31067" x="900113" y="2265363"/>
          <p14:tracePt t="31075" x="900113" y="2252663"/>
          <p14:tracePt t="31083" x="900113" y="2239963"/>
          <p14:tracePt t="31099" x="900113" y="2227263"/>
          <p14:tracePt t="31106" x="900113" y="2214563"/>
          <p14:tracePt t="31115" x="900113" y="2201863"/>
          <p14:tracePt t="31131" x="900113" y="2190750"/>
          <p14:tracePt t="31140" x="900113" y="2178050"/>
          <p14:tracePt t="31149" x="900113" y="2165350"/>
          <p14:tracePt t="31156" x="887413" y="2165350"/>
          <p14:tracePt t="31165" x="887413" y="2152650"/>
          <p14:tracePt t="31181" x="887413" y="2139950"/>
          <p14:tracePt t="31196" x="887413" y="2127250"/>
          <p14:tracePt t="31220" x="887413" y="2101850"/>
          <p14:tracePt t="31236" x="887413" y="2089150"/>
          <p14:tracePt t="31253" x="887413" y="2078038"/>
          <p14:tracePt t="31261" x="887413" y="2065338"/>
          <p14:tracePt t="31285" x="887413" y="2052638"/>
          <p14:tracePt t="31319" x="887413" y="2039938"/>
          <p14:tracePt t="31375" x="887413" y="2027238"/>
          <p14:tracePt t="31383" x="887413" y="2014538"/>
          <p14:tracePt t="31407" x="887413" y="2001838"/>
          <p14:tracePt t="31415" x="900113" y="2001838"/>
          <p14:tracePt t="31422" x="900113" y="1989138"/>
          <p14:tracePt t="31431" x="900113" y="1978025"/>
          <p14:tracePt t="31438" x="925513" y="1965325"/>
          <p14:tracePt t="31446" x="925513" y="1939925"/>
          <p14:tracePt t="31453" x="938213" y="1939925"/>
          <p14:tracePt t="31461" x="950913" y="1914525"/>
          <p14:tracePt t="31477" x="950913" y="1901825"/>
          <p14:tracePt t="31486" x="963613" y="1901825"/>
          <p14:tracePt t="31492" x="963613" y="1889125"/>
          <p14:tracePt t="31508" x="976313" y="1876425"/>
          <p14:tracePt t="31525" x="976313" y="1865313"/>
          <p14:tracePt t="31533" x="976313" y="1852613"/>
          <p14:tracePt t="31552" x="976313" y="1839913"/>
          <p14:tracePt t="31561" x="987425" y="1839913"/>
          <p14:tracePt t="31573" x="987425" y="1827213"/>
          <p14:tracePt t="31588" x="1000125" y="1814513"/>
          <p14:tracePt t="31597" x="1000125" y="1801813"/>
          <p14:tracePt t="31605" x="1000125" y="1789113"/>
          <p14:tracePt t="31611" x="1000125" y="1776413"/>
          <p14:tracePt t="31620" x="1000125" y="1765300"/>
          <p14:tracePt t="31636" x="1012825" y="1752600"/>
          <p14:tracePt t="31652" x="1012825" y="1739900"/>
          <p14:tracePt t="31659" x="1012825" y="1727200"/>
          <p14:tracePt t="31668" x="1012825" y="1714500"/>
          <p14:tracePt t="31682" x="1012825" y="1701800"/>
          <p14:tracePt t="31702" x="1012825" y="1689100"/>
          <p14:tracePt t="31711" x="1012825" y="1676400"/>
          <p14:tracePt t="31727" x="1012825" y="1663700"/>
          <p14:tracePt t="31742" x="1012825" y="1652588"/>
          <p14:tracePt t="31769" x="1012825" y="1639888"/>
          <p14:tracePt t="31788" x="1012825" y="1627188"/>
          <p14:tracePt t="31816" x="1012825" y="1614488"/>
          <p14:tracePt t="31833" x="1012825" y="1601788"/>
          <p14:tracePt t="31849" x="1012825" y="1589088"/>
          <p14:tracePt t="31856" x="1012825" y="1576388"/>
          <p14:tracePt t="31885" x="1012825" y="1563688"/>
          <p14:tracePt t="31962" x="1012825" y="1552575"/>
          <p14:tracePt t="32071" x="1012825" y="1539875"/>
          <p14:tracePt t="34307" x="1025525" y="1539875"/>
          <p14:tracePt t="34353" x="1025525" y="1552575"/>
          <p14:tracePt t="34365" x="1025525" y="1563688"/>
          <p14:tracePt t="34373" x="1025525" y="1589088"/>
          <p14:tracePt t="34381" x="1025525" y="1614488"/>
          <p14:tracePt t="34389" x="1025525" y="1652588"/>
          <p14:tracePt t="34397" x="1012825" y="1689100"/>
          <p14:tracePt t="34404" x="1012825" y="1727200"/>
          <p14:tracePt t="34413" x="1012825" y="1752600"/>
          <p14:tracePt t="34420" x="1012825" y="1776413"/>
          <p14:tracePt t="34429" x="1012825" y="1789113"/>
          <p14:tracePt t="34436" x="1012825" y="1839913"/>
          <p14:tracePt t="34445" x="1012825" y="1889125"/>
          <p14:tracePt t="34452" x="1012825" y="1939925"/>
          <p14:tracePt t="34461" x="1000125" y="2001838"/>
          <p14:tracePt t="34468" x="1000125" y="2052638"/>
          <p14:tracePt t="34476" x="1000125" y="2101850"/>
          <p14:tracePt t="34485" x="1000125" y="2139950"/>
          <p14:tracePt t="34494" x="1000125" y="2178050"/>
          <p14:tracePt t="34500" x="1000125" y="2201863"/>
          <p14:tracePt t="34506" x="1000125" y="2214563"/>
          <p14:tracePt t="34515" x="1000125" y="2239963"/>
          <p14:tracePt t="34523" x="1000125" y="2252663"/>
          <p14:tracePt t="34531" x="1000125" y="2265363"/>
          <p14:tracePt t="34539" x="1000125" y="2278063"/>
          <p14:tracePt t="34546" x="1000125" y="2303463"/>
          <p14:tracePt t="34563" x="1000125" y="2314575"/>
          <p14:tracePt t="34579" x="1000125" y="2327275"/>
          <p14:tracePt t="34586" x="1000125" y="2339975"/>
          <p14:tracePt t="34595" x="1000125" y="2352675"/>
          <p14:tracePt t="34602" x="1000125" y="2378075"/>
          <p14:tracePt t="34611" x="1012825" y="2403475"/>
          <p14:tracePt t="34619" x="1025525" y="2414588"/>
          <p14:tracePt t="34627" x="1025525" y="2452688"/>
          <p14:tracePt t="34634" x="1038225" y="2465388"/>
          <p14:tracePt t="34643" x="1050925" y="2478088"/>
          <p14:tracePt t="34650" x="1050925" y="2503488"/>
          <p14:tracePt t="34656" x="1063625" y="2516188"/>
          <p14:tracePt t="34665" x="1076325" y="2527300"/>
          <p14:tracePt t="34673" x="1089025" y="2565400"/>
          <p14:tracePt t="34681" x="1112838" y="2590800"/>
          <p14:tracePt t="34688" x="1125538" y="2616200"/>
          <p14:tracePt t="34696" x="1150938" y="2652713"/>
          <p14:tracePt t="34704" x="1163638" y="2690813"/>
          <p14:tracePt t="34712" x="1189038" y="2728913"/>
          <p14:tracePt t="34720" x="1200150" y="2752725"/>
          <p14:tracePt t="34728" x="1225550" y="2765425"/>
          <p14:tracePt t="34737" x="1225550" y="2790825"/>
          <p14:tracePt t="34745" x="1250950" y="2803525"/>
          <p14:tracePt t="34752" x="1263650" y="2828925"/>
          <p14:tracePt t="34761" x="1276350" y="2840038"/>
          <p14:tracePt t="34768" x="1289050" y="2852738"/>
          <p14:tracePt t="34777" x="1312863" y="2878138"/>
          <p14:tracePt t="34786" x="1325563" y="2890838"/>
          <p14:tracePt t="34792" x="1325563" y="2916238"/>
          <p14:tracePt t="34802" x="1350963" y="2928938"/>
          <p14:tracePt t="34806" x="1350963" y="2941638"/>
          <p14:tracePt t="34815" x="1363663" y="2965450"/>
          <p14:tracePt t="34822" x="1376363" y="2978150"/>
          <p14:tracePt t="34831" x="1376363" y="2990850"/>
          <p14:tracePt t="34838" x="1376363" y="3016250"/>
          <p14:tracePt t="34846" x="1376363" y="3028950"/>
          <p14:tracePt t="34855" x="1389063" y="3041650"/>
          <p14:tracePt t="34863" x="1389063" y="3054350"/>
          <p14:tracePt t="34870" x="1389063" y="3065463"/>
          <p14:tracePt t="34879" x="1389063" y="3078163"/>
          <p14:tracePt t="34886" x="1389063" y="3103563"/>
          <p14:tracePt t="34902" x="1401763" y="3103563"/>
          <p14:tracePt t="34915" x="1401763" y="3116263"/>
          <p14:tracePt t="35017" x="1389063" y="3090863"/>
          <p14:tracePt t="35025" x="1376363" y="3065463"/>
          <p14:tracePt t="35032" x="1363663" y="3041650"/>
          <p14:tracePt t="35041" x="1363663" y="3016250"/>
          <p14:tracePt t="35049" x="1350963" y="2978150"/>
          <p14:tracePt t="35056" x="1338263" y="2903538"/>
          <p14:tracePt t="35067" x="1338263" y="2865438"/>
          <p14:tracePt t="35073" x="1325563" y="2816225"/>
          <p14:tracePt t="35082" x="1325563" y="2752725"/>
          <p14:tracePt t="35088" x="1325563" y="2716213"/>
          <p14:tracePt t="35097" x="1312863" y="2665413"/>
          <p14:tracePt t="35104" x="1312863" y="2616200"/>
          <p14:tracePt t="35113" x="1312863" y="2540000"/>
          <p14:tracePt t="35120" x="1312863" y="2490788"/>
          <p14:tracePt t="35129" x="1312863" y="2427288"/>
          <p14:tracePt t="35135" x="1312863" y="2390775"/>
          <p14:tracePt t="35143" x="1312863" y="2352675"/>
          <p14:tracePt t="35150" x="1312863" y="2303463"/>
          <p14:tracePt t="35159" x="1300163" y="2239963"/>
          <p14:tracePt t="35167" x="1300163" y="2178050"/>
          <p14:tracePt t="35175" x="1300163" y="2127250"/>
          <p14:tracePt t="35183" x="1300163" y="2089150"/>
          <p14:tracePt t="35191" x="1300163" y="2065338"/>
          <p14:tracePt t="35198" x="1300163" y="2027238"/>
          <p14:tracePt t="35206" x="1300163" y="2001838"/>
          <p14:tracePt t="35216" x="1289050" y="1989138"/>
          <p14:tracePt t="35223" x="1289050" y="1978025"/>
          <p14:tracePt t="35231" x="1289050" y="1952625"/>
          <p14:tracePt t="35238" x="1289050" y="1927225"/>
          <p14:tracePt t="35247" x="1289050" y="1914525"/>
          <p14:tracePt t="35254" x="1289050" y="1901825"/>
          <p14:tracePt t="35263" x="1289050" y="1876425"/>
          <p14:tracePt t="35270" x="1289050" y="1865313"/>
          <p14:tracePt t="35279" x="1289050" y="1852613"/>
          <p14:tracePt t="35286" x="1289050" y="1839913"/>
          <p14:tracePt t="35295" x="1289050" y="1814513"/>
          <p14:tracePt t="35309" x="1289050" y="1801813"/>
          <p14:tracePt t="35317" x="1289050" y="1789113"/>
          <p14:tracePt t="35329" x="1289050" y="1776413"/>
          <p14:tracePt t="35495" x="1312863" y="1827213"/>
          <p14:tracePt t="35503" x="1338263" y="1889125"/>
          <p14:tracePt t="35511" x="1363663" y="1965325"/>
          <p14:tracePt t="35519" x="1363663" y="2039938"/>
          <p14:tracePt t="35526" x="1389063" y="2114550"/>
          <p14:tracePt t="35535" x="1401763" y="2165350"/>
          <p14:tracePt t="35543" x="1412875" y="2239963"/>
          <p14:tracePt t="35551" x="1438275" y="2303463"/>
          <p14:tracePt t="35559" x="1438275" y="2378075"/>
          <p14:tracePt t="35566" x="1450975" y="2427288"/>
          <p14:tracePt t="35575" x="1450975" y="2465388"/>
          <p14:tracePt t="35582" x="1450975" y="2503488"/>
          <p14:tracePt t="35591" x="1450975" y="2552700"/>
          <p14:tracePt t="35600" x="1450975" y="2603500"/>
          <p14:tracePt t="35604" x="1450975" y="2652713"/>
          <p14:tracePt t="35614" x="1450975" y="2703513"/>
          <p14:tracePt t="35620" x="1463675" y="2752725"/>
          <p14:tracePt t="35629" x="1463675" y="2803525"/>
          <p14:tracePt t="35636" x="1463675" y="2816225"/>
          <p14:tracePt t="35645" x="1463675" y="2828925"/>
          <p14:tracePt t="35652" x="1476375" y="2852738"/>
          <p14:tracePt t="35660" x="1476375" y="2878138"/>
          <p14:tracePt t="35668" x="1489075" y="2903538"/>
          <p14:tracePt t="35677" x="1501775" y="2916238"/>
          <p14:tracePt t="35684" x="1501775" y="2941638"/>
          <p14:tracePt t="35693" x="1501775" y="2952750"/>
          <p14:tracePt t="35708" x="1501775" y="2965450"/>
          <p14:tracePt t="35728" x="1501775" y="2978150"/>
          <p14:tracePt t="35895" x="1501775" y="2952750"/>
          <p14:tracePt t="35903" x="1489075" y="2941638"/>
          <p14:tracePt t="35911" x="1476375" y="2903538"/>
          <p14:tracePt t="35919" x="1476375" y="2852738"/>
          <p14:tracePt t="35925" x="1476375" y="2803525"/>
          <p14:tracePt t="35933" x="1463675" y="2740025"/>
          <p14:tracePt t="35941" x="1463675" y="2690813"/>
          <p14:tracePt t="35948" x="1463675" y="2616200"/>
          <p14:tracePt t="35957" x="1463675" y="2527300"/>
          <p14:tracePt t="35966" x="1463675" y="2478088"/>
          <p14:tracePt t="35973" x="1463675" y="2427288"/>
          <p14:tracePt t="35982" x="1463675" y="2403475"/>
          <p14:tracePt t="35988" x="1450975" y="2378075"/>
          <p14:tracePt t="35997" x="1450975" y="2365375"/>
          <p14:tracePt t="36005" x="1450975" y="2352675"/>
          <p14:tracePt t="36013" x="1450975" y="2339975"/>
          <p14:tracePt t="36115" x="1450975" y="2352675"/>
          <p14:tracePt t="36123" x="1450975" y="2365375"/>
          <p14:tracePt t="36131" x="1438275" y="2414588"/>
          <p14:tracePt t="36138" x="1412875" y="2490788"/>
          <p14:tracePt t="36147" x="1389063" y="2552700"/>
          <p14:tracePt t="36155" x="1363663" y="2665413"/>
          <p14:tracePt t="36163" x="1350963" y="2716213"/>
          <p14:tracePt t="36171" x="1325563" y="2790825"/>
          <p14:tracePt t="36178" x="1300163" y="2852738"/>
          <p14:tracePt t="36187" x="1276350" y="2903538"/>
          <p14:tracePt t="36195" x="1250950" y="2941638"/>
          <p14:tracePt t="36216" x="1225550" y="3041650"/>
          <p14:tracePt t="36219" x="1212850" y="3078163"/>
          <p14:tracePt t="36226" x="1200150" y="3116263"/>
          <p14:tracePt t="36234" x="1200150" y="3154363"/>
          <p14:tracePt t="36243" x="1189038" y="3190875"/>
          <p14:tracePt t="36250" x="1176338" y="3228975"/>
          <p14:tracePt t="36256" x="1150938" y="3290888"/>
          <p14:tracePt t="36265" x="1138238" y="3303588"/>
          <p14:tracePt t="36273" x="1125538" y="3354388"/>
          <p14:tracePt t="36281" x="1100138" y="3416300"/>
          <p14:tracePt t="36288" x="1076325" y="3490913"/>
          <p14:tracePt t="36297" x="1050925" y="3554413"/>
          <p14:tracePt t="36305" x="1038225" y="3579813"/>
          <p14:tracePt t="36312" x="1012825" y="3603625"/>
          <p14:tracePt t="36320" x="1012825" y="3616325"/>
          <p14:tracePt t="36329" x="987425" y="3641725"/>
          <p14:tracePt t="36336" x="987425" y="3654425"/>
          <p14:tracePt t="36345" x="976313" y="3667125"/>
          <p14:tracePt t="36353" x="976313" y="3679825"/>
          <p14:tracePt t="36361" x="976313" y="3692525"/>
          <p14:tracePt t="36551" x="963613" y="3692525"/>
          <p14:tracePt t="36609" x="950913" y="3692525"/>
          <p14:tracePt t="36617" x="912813" y="3667125"/>
          <p14:tracePt t="36625" x="887413" y="3641725"/>
          <p14:tracePt t="36633" x="863600" y="3629025"/>
          <p14:tracePt t="36641" x="838200" y="3603625"/>
          <p14:tracePt t="36649" x="825500" y="3590925"/>
          <p14:tracePt t="36657" x="812800" y="3579813"/>
          <p14:tracePt t="36664" x="787400" y="3554413"/>
          <p14:tracePt t="36673" x="776288" y="3541713"/>
          <p14:tracePt t="36681" x="750888" y="3516313"/>
          <p14:tracePt t="36698" x="738188" y="3516313"/>
          <p14:tracePt t="36843" x="750888" y="3516313"/>
          <p14:tracePt t="36850" x="776288" y="3529013"/>
          <p14:tracePt t="36859" x="812800" y="3554413"/>
          <p14:tracePt t="36866" x="863600" y="3579813"/>
          <p14:tracePt t="36875" x="876300" y="3590925"/>
          <p14:tracePt t="36881" x="900113" y="3616325"/>
          <p14:tracePt t="36888" x="912813" y="3629025"/>
          <p14:tracePt t="36897" x="925513" y="3641725"/>
          <p14:tracePt t="36904" x="938213" y="3641725"/>
          <p14:tracePt t="36920" x="950913" y="3654425"/>
          <p14:tracePt t="36929" x="963613" y="3654425"/>
          <p14:tracePt t="37083" x="950913" y="3654425"/>
          <p14:tracePt t="37091" x="925513" y="3629025"/>
          <p14:tracePt t="37098" x="912813" y="3616325"/>
          <p14:tracePt t="37107" x="900113" y="3603625"/>
          <p14:tracePt t="37114" x="887413" y="3590925"/>
          <p14:tracePt t="37122" x="876300" y="3590925"/>
          <p14:tracePt t="37411" x="887413" y="3603625"/>
          <p14:tracePt t="37419" x="912813" y="3629025"/>
          <p14:tracePt t="37427" x="925513" y="3654425"/>
          <p14:tracePt t="37434" x="950913" y="3679825"/>
          <p14:tracePt t="37443" x="963613" y="3703638"/>
          <p14:tracePt t="37450" x="976313" y="3741738"/>
          <p14:tracePt t="37458" x="987425" y="3754438"/>
          <p14:tracePt t="37466" x="1000125" y="3767138"/>
          <p14:tracePt t="37474" x="1012825" y="3779838"/>
          <p14:tracePt t="37482" x="1025525" y="3792538"/>
          <p14:tracePt t="37491" x="1038225" y="3816350"/>
          <p14:tracePt t="37734" x="1038225" y="3829050"/>
          <p14:tracePt t="39777" x="1038225" y="3816350"/>
          <p14:tracePt t="39789" x="1025525" y="3816350"/>
          <p14:tracePt t="39797" x="1012825" y="3792538"/>
          <p14:tracePt t="39805" x="987425" y="3792538"/>
          <p14:tracePt t="39812" x="987425" y="3779838"/>
          <p14:tracePt t="39821" x="976313" y="3779838"/>
          <p14:tracePt t="39829" x="963613" y="3754438"/>
          <p14:tracePt t="39836" x="938213" y="3741738"/>
          <p14:tracePt t="39845" x="925513" y="3716338"/>
          <p14:tracePt t="39852" x="912813" y="3703638"/>
          <p14:tracePt t="39862" x="887413" y="3692525"/>
          <p14:tracePt t="39868" x="876300" y="3679825"/>
          <p14:tracePt t="39878" x="863600" y="3667125"/>
          <p14:tracePt t="40271" x="887413" y="3692525"/>
          <p14:tracePt t="40278" x="900113" y="3703638"/>
          <p14:tracePt t="40287" x="912813" y="3716338"/>
          <p14:tracePt t="40315" x="925513" y="3716338"/>
          <p14:tracePt t="40323" x="938213" y="3716338"/>
          <p14:tracePt t="40331" x="938213" y="3729038"/>
          <p14:tracePt t="40338" x="950913" y="3741738"/>
          <p14:tracePt t="40355" x="963613" y="3754438"/>
          <p14:tracePt t="40375" x="976313" y="3767138"/>
          <p14:tracePt t="40541" x="963613" y="3754438"/>
          <p14:tracePt t="40548" x="938213" y="3729038"/>
          <p14:tracePt t="40557" x="912813" y="3703638"/>
          <p14:tracePt t="40563" x="838200" y="3679825"/>
          <p14:tracePt t="40571" x="812800" y="3654425"/>
          <p14:tracePt t="40580" x="776288" y="3629025"/>
          <p14:tracePt t="40587" x="763588" y="3616325"/>
          <p14:tracePt t="40595" x="738188" y="3603625"/>
          <p14:tracePt t="40603" x="725488" y="3590925"/>
          <p14:tracePt t="40611" x="712788" y="3579813"/>
          <p14:tracePt t="40634" x="700088" y="3579813"/>
          <p14:tracePt t="40749" x="712788" y="3590925"/>
          <p14:tracePt t="40757" x="738188" y="3603625"/>
          <p14:tracePt t="40765" x="776288" y="3629025"/>
          <p14:tracePt t="40773" x="787400" y="3641725"/>
          <p14:tracePt t="40780" x="812800" y="3654425"/>
          <p14:tracePt t="40789" x="812800" y="3667125"/>
          <p14:tracePt t="40797" x="825500" y="3679825"/>
          <p14:tracePt t="40809" x="838200" y="3679825"/>
          <p14:tracePt t="40821" x="850900" y="3692525"/>
          <p14:tracePt t="40841" x="863600" y="3692525"/>
          <p14:tracePt t="40849" x="863600" y="3703638"/>
          <p14:tracePt t="40857" x="876300" y="3716338"/>
          <p14:tracePt t="40864" x="887413" y="3716338"/>
          <p14:tracePt t="40873" x="900113" y="3729038"/>
          <p14:tracePt t="40880" x="912813" y="3741738"/>
          <p14:tracePt t="40886" x="912813" y="3754438"/>
          <p14:tracePt t="40896" x="925513" y="3754438"/>
          <p14:tracePt t="40910" x="938213" y="3754438"/>
          <p14:tracePt t="41019" x="938213" y="3741738"/>
          <p14:tracePt t="41027" x="938213" y="3729038"/>
          <p14:tracePt t="41035" x="938213" y="3716338"/>
          <p14:tracePt t="41040" x="925513" y="3692525"/>
          <p14:tracePt t="41056" x="925513" y="3679825"/>
          <p14:tracePt t="41065" x="912813" y="3667125"/>
          <p14:tracePt t="41073" x="912813" y="3654425"/>
          <p14:tracePt t="41080" x="900113" y="3641725"/>
          <p14:tracePt t="41089" x="900113" y="3629025"/>
          <p14:tracePt t="41096" x="887413" y="3616325"/>
          <p14:tracePt t="41125" x="887413" y="3603625"/>
          <p14:tracePt t="41246" x="900113" y="3616325"/>
          <p14:tracePt t="41255" x="912813" y="3629025"/>
          <p14:tracePt t="41263" x="950913" y="3654425"/>
          <p14:tracePt t="41271" x="963613" y="3667125"/>
          <p14:tracePt t="41279" x="987425" y="3692525"/>
          <p14:tracePt t="41287" x="1000125" y="3703638"/>
          <p14:tracePt t="41296" x="1012825" y="3729038"/>
          <p14:tracePt t="41302" x="1038225" y="3741738"/>
          <p14:tracePt t="41312" x="1038225" y="3754438"/>
          <p14:tracePt t="41318" x="1050925" y="3754438"/>
          <p14:tracePt t="41326" x="1063625" y="3767138"/>
          <p14:tracePt t="41335" x="1076325" y="3779838"/>
          <p14:tracePt t="41348" x="1089025" y="3792538"/>
          <p14:tracePt t="41357" x="1100138" y="3803650"/>
          <p14:tracePt t="41365" x="1112838" y="3803650"/>
          <p14:tracePt t="41373" x="1112838" y="3816350"/>
          <p14:tracePt t="41380" x="1125538" y="3829050"/>
          <p14:tracePt t="41389" x="1138238" y="3829050"/>
          <p14:tracePt t="41405" x="1138238" y="3841750"/>
          <p14:tracePt t="41413" x="1150938" y="3841750"/>
          <p14:tracePt t="43487" x="1163638" y="3841750"/>
          <p14:tracePt t="43495" x="1200150" y="3841750"/>
          <p14:tracePt t="43503" x="1276350" y="3816350"/>
          <p14:tracePt t="43511" x="1376363" y="3792538"/>
          <p14:tracePt t="43519" x="1489075" y="3767138"/>
          <p14:tracePt t="43527" x="1589088" y="3754438"/>
          <p14:tracePt t="43535" x="1689100" y="3741738"/>
          <p14:tracePt t="43543" x="1789113" y="3729038"/>
          <p14:tracePt t="43550" x="1925638" y="3716338"/>
          <p14:tracePt t="43560" x="2038350" y="3716338"/>
          <p14:tracePt t="43566" x="2138363" y="3716338"/>
          <p14:tracePt t="43575" x="2238375" y="3716338"/>
          <p14:tracePt t="43583" x="2327275" y="3729038"/>
          <p14:tracePt t="43591" x="2401888" y="3754438"/>
          <p14:tracePt t="43597" x="2451100" y="3754438"/>
          <p14:tracePt t="43605" x="2489200" y="3754438"/>
          <p14:tracePt t="43613" x="2514600" y="3754438"/>
          <p14:tracePt t="43621" x="2540000" y="3741738"/>
          <p14:tracePt t="43629" x="2540000" y="3729038"/>
          <p14:tracePt t="43637" x="2563813" y="3716338"/>
          <p14:tracePt t="43644" x="2576513" y="3692525"/>
          <p14:tracePt t="43653" x="2601913" y="3667125"/>
          <p14:tracePt t="43660" x="2640013" y="3641725"/>
          <p14:tracePt t="43669" x="2689225" y="3579813"/>
          <p14:tracePt t="43676" x="2752725" y="3503613"/>
          <p14:tracePt t="43685" x="2827338" y="3429000"/>
          <p14:tracePt t="43693" x="2901950" y="3341688"/>
          <p14:tracePt t="43701" x="2963863" y="3267075"/>
          <p14:tracePt t="43710" x="3001963" y="3190875"/>
          <p14:tracePt t="43716" x="3040063" y="3128963"/>
          <p14:tracePt t="43724" x="3076575" y="3054350"/>
          <p14:tracePt t="43733" x="3101975" y="2978150"/>
          <p14:tracePt t="43741" x="3127375" y="2903538"/>
          <p14:tracePt t="43749" x="3152775" y="2828925"/>
          <p14:tracePt t="43754" x="3165475" y="2765425"/>
          <p14:tracePt t="43763" x="3176588" y="2703513"/>
          <p14:tracePt t="43771" x="3189288" y="2665413"/>
          <p14:tracePt t="43778" x="3189288" y="2627313"/>
          <p14:tracePt t="43786" x="3189288" y="2590800"/>
          <p14:tracePt t="43794" x="3189288" y="2540000"/>
          <p14:tracePt t="43803" x="3189288" y="2490788"/>
          <p14:tracePt t="43810" x="3189288" y="2439988"/>
          <p14:tracePt t="43818" x="3189288" y="2378075"/>
          <p14:tracePt t="43827" x="3189288" y="2303463"/>
          <p14:tracePt t="43835" x="3189288" y="2239963"/>
          <p14:tracePt t="43842" x="3189288" y="2165350"/>
          <p14:tracePt t="43850" x="3189288" y="2101850"/>
          <p14:tracePt t="43858" x="3189288" y="2039938"/>
          <p14:tracePt t="43867" x="3189288" y="1978025"/>
          <p14:tracePt t="43875" x="3189288" y="1914525"/>
          <p14:tracePt t="43883" x="3189288" y="1839913"/>
          <p14:tracePt t="43892" x="3189288" y="1801813"/>
          <p14:tracePt t="43898" x="3189288" y="1789113"/>
          <p14:tracePt t="43908" x="3189288" y="1765300"/>
          <p14:tracePt t="43915" x="3189288" y="1752600"/>
          <p14:tracePt t="43921" x="3189288" y="1727200"/>
          <p14:tracePt t="44056" x="3140075" y="1739900"/>
          <p14:tracePt t="44064" x="3052763" y="1776413"/>
          <p14:tracePt t="44073" x="2963863" y="1827213"/>
          <p14:tracePt t="44080" x="2876550" y="1876425"/>
          <p14:tracePt t="44087" x="2776538" y="1927225"/>
          <p14:tracePt t="44094" x="2714625" y="1965325"/>
          <p14:tracePt t="44103" x="2627313" y="2027238"/>
          <p14:tracePt t="44111" x="2576513" y="2065338"/>
          <p14:tracePt t="44119" x="2527300" y="2114550"/>
          <p14:tracePt t="44127" x="2463800" y="2178050"/>
          <p14:tracePt t="44134" x="2439988" y="2201863"/>
          <p14:tracePt t="44142" x="2414588" y="2227263"/>
          <p14:tracePt t="44151" x="2401888" y="2239963"/>
          <p14:tracePt t="44158" x="2389188" y="2252663"/>
          <p14:tracePt t="44253" x="2401888" y="2252663"/>
          <p14:tracePt t="44261" x="2427288" y="2227263"/>
          <p14:tracePt t="44269" x="2476500" y="2165350"/>
          <p14:tracePt t="44277" x="2514600" y="2078038"/>
          <p14:tracePt t="44285" x="2563813" y="1989138"/>
          <p14:tracePt t="44293" x="2601913" y="1914525"/>
          <p14:tracePt t="44301" x="2627313" y="1839913"/>
          <p14:tracePt t="44309" x="2651125" y="1776413"/>
          <p14:tracePt t="44317" x="2663825" y="1739900"/>
          <p14:tracePt t="44326" x="2689225" y="1689100"/>
          <p14:tracePt t="44333" x="2689225" y="1652588"/>
          <p14:tracePt t="44340" x="2701925" y="1614488"/>
          <p14:tracePt t="44348" x="2701925" y="1576388"/>
          <p14:tracePt t="44358" x="2701925" y="1563688"/>
          <p14:tracePt t="44365" x="2701925" y="1552575"/>
          <p14:tracePt t="44374" x="2701925" y="1539875"/>
          <p14:tracePt t="44495" x="2701925" y="1563688"/>
          <p14:tracePt t="44503" x="2676525" y="1639888"/>
          <p14:tracePt t="44510" x="2651125" y="1739900"/>
          <p14:tracePt t="44519" x="2614613" y="1865313"/>
          <p14:tracePt t="44527" x="2589213" y="1965325"/>
          <p14:tracePt t="44535" x="2551113" y="2089150"/>
          <p14:tracePt t="44543" x="2527300" y="2190750"/>
          <p14:tracePt t="44548" x="2501900" y="2303463"/>
          <p14:tracePt t="44557" x="2476500" y="2403475"/>
          <p14:tracePt t="44565" x="2463800" y="2490788"/>
          <p14:tracePt t="44573" x="2451100" y="2578100"/>
          <p14:tracePt t="44580" x="2439988" y="2678113"/>
          <p14:tracePt t="44590" x="2439988" y="2778125"/>
          <p14:tracePt t="44596" x="2439988" y="2878138"/>
          <p14:tracePt t="44605" x="2439988" y="2941638"/>
          <p14:tracePt t="44613" x="2439988" y="3016250"/>
          <p14:tracePt t="44620" x="2439988" y="3078163"/>
          <p14:tracePt t="44628" x="2439988" y="3128963"/>
          <p14:tracePt t="44636" x="2439988" y="3154363"/>
          <p14:tracePt t="44644" x="2439988" y="3190875"/>
          <p14:tracePt t="44653" x="2451100" y="3203575"/>
          <p14:tracePt t="44660" x="2451100" y="3216275"/>
          <p14:tracePt t="44668" x="2451100" y="3228975"/>
          <p14:tracePt t="44751" x="2476500" y="3165475"/>
          <p14:tracePt t="44759" x="2514600" y="3054350"/>
          <p14:tracePt t="44767" x="2551113" y="2941638"/>
          <p14:tracePt t="44774" x="2589213" y="2803525"/>
          <p14:tracePt t="44783" x="2627313" y="2652713"/>
          <p14:tracePt t="44792" x="2651125" y="2527300"/>
          <p14:tracePt t="44798" x="2676525" y="2427288"/>
          <p14:tracePt t="44806" x="2689225" y="2327275"/>
          <p14:tracePt t="44815" x="2714625" y="2214563"/>
          <p14:tracePt t="44823" x="2727325" y="2127250"/>
          <p14:tracePt t="44831" x="2727325" y="2052638"/>
          <p14:tracePt t="44840" x="2727325" y="1978025"/>
          <p14:tracePt t="44847" x="2727325" y="1952625"/>
          <p14:tracePt t="44854" x="2727325" y="1939925"/>
          <p14:tracePt t="44862" x="2727325" y="1927225"/>
          <p14:tracePt t="44869" x="2727325" y="1914525"/>
          <p14:tracePt t="44965" x="2727325" y="1927225"/>
          <p14:tracePt t="44973" x="2701925" y="1989138"/>
          <p14:tracePt t="44981" x="2676525" y="2065338"/>
          <p14:tracePt t="44989" x="2651125" y="2152650"/>
          <p14:tracePt t="44996" x="2627313" y="2252663"/>
          <p14:tracePt t="45006" x="2589213" y="2365375"/>
          <p14:tracePt t="45013" x="2563813" y="2465388"/>
          <p14:tracePt t="45021" x="2540000" y="2565400"/>
          <p14:tracePt t="45027" x="2514600" y="2678113"/>
          <p14:tracePt t="45035" x="2489200" y="2790825"/>
          <p14:tracePt t="45042" x="2451100" y="2916238"/>
          <p14:tracePt t="45050" x="2427288" y="3028950"/>
          <p14:tracePt t="45058" x="2401888" y="3141663"/>
          <p14:tracePt t="45067" x="2376488" y="3241675"/>
          <p14:tracePt t="45076" x="2363788" y="3328988"/>
          <p14:tracePt t="45082" x="2363788" y="3416300"/>
          <p14:tracePt t="45090" x="2363788" y="3490913"/>
          <p14:tracePt t="45099" x="2363788" y="3579813"/>
          <p14:tracePt t="45107" x="2363788" y="3667125"/>
          <p14:tracePt t="45114" x="2376488" y="3754438"/>
          <p14:tracePt t="45123" x="2389188" y="3816350"/>
          <p14:tracePt t="45130" x="2401888" y="3892550"/>
          <p14:tracePt t="45139" x="2401888" y="3954463"/>
          <p14:tracePt t="45146" x="2414588" y="3992563"/>
          <p14:tracePt t="45156" x="2427288" y="4067175"/>
          <p14:tracePt t="45163" x="2439988" y="4105275"/>
          <p14:tracePt t="45172" x="2451100" y="4167188"/>
          <p14:tracePt t="45179" x="2463800" y="4217988"/>
          <p14:tracePt t="45185" x="2476500" y="4254500"/>
          <p14:tracePt t="45192" x="2489200" y="4292600"/>
          <p14:tracePt t="45201" x="2501900" y="4318000"/>
          <p14:tracePt t="45222" x="2527300" y="4367213"/>
          <p14:tracePt t="45224" x="2527300" y="4379913"/>
          <p14:tracePt t="45233" x="2551113" y="4405313"/>
          <p14:tracePt t="45241" x="2551113" y="4418013"/>
          <p14:tracePt t="45249" x="2563813" y="4443413"/>
          <p14:tracePt t="45256" x="2576513" y="4443413"/>
          <p14:tracePt t="45264" x="2576513" y="4454525"/>
          <p14:tracePt t="45276" x="2589213" y="4454525"/>
          <p14:tracePt t="45297" x="2614613" y="4454525"/>
          <p14:tracePt t="45306" x="2627313" y="4443413"/>
          <p14:tracePt t="45313" x="2651125" y="4430713"/>
          <p14:tracePt t="45322" x="2689225" y="4392613"/>
          <p14:tracePt t="45328" x="2740025" y="4367213"/>
          <p14:tracePt t="45335" x="2814638" y="4318000"/>
          <p14:tracePt t="45342" x="2901950" y="4292600"/>
          <p14:tracePt t="45351" x="2976563" y="4267200"/>
          <p14:tracePt t="45359" x="3052763" y="4241800"/>
          <p14:tracePt t="45367" x="3101975" y="4217988"/>
          <p14:tracePt t="45375" x="3127375" y="4205288"/>
          <p14:tracePt t="45383" x="3140075" y="4205288"/>
          <p14:tracePt t="45392" x="3152775" y="4205288"/>
          <p14:tracePt t="45503" x="3165475" y="4179888"/>
          <p14:tracePt t="45517" x="3165475" y="4167188"/>
          <p14:tracePt t="45525" x="3152775" y="4141788"/>
          <p14:tracePt t="45533" x="3140075" y="4129088"/>
          <p14:tracePt t="45541" x="3127375" y="4105275"/>
          <p14:tracePt t="45558" x="3114675" y="4105275"/>
          <p14:tracePt t="45640" x="3101975" y="4105275"/>
          <p14:tracePt t="45648" x="3052763" y="4117975"/>
          <p14:tracePt t="45656" x="3001963" y="4141788"/>
          <p14:tracePt t="45663" x="2927350" y="4167188"/>
          <p14:tracePt t="45671" x="2876550" y="4179888"/>
          <p14:tracePt t="45678" x="2801938" y="4205288"/>
          <p14:tracePt t="45686" x="2727325" y="4230688"/>
          <p14:tracePt t="45695" x="2651125" y="4254500"/>
          <p14:tracePt t="45703" x="2614613" y="4279900"/>
          <p14:tracePt t="45711" x="2589213" y="4292600"/>
          <p14:tracePt t="45719" x="2589213" y="4305300"/>
          <p14:tracePt t="45727" x="2576513" y="4305300"/>
          <p14:tracePt t="45735" x="2576513" y="4318000"/>
          <p14:tracePt t="45742" x="2576513" y="4330700"/>
          <p14:tracePt t="45750" x="2563813" y="4330700"/>
          <p14:tracePt t="45758" x="2563813" y="4341813"/>
          <p14:tracePt t="45767" x="2563813" y="4367213"/>
          <p14:tracePt t="45774" x="2563813" y="4379913"/>
          <p14:tracePt t="45790" x="2563813" y="4392613"/>
          <p14:tracePt t="45799" x="2563813" y="4405313"/>
          <p14:tracePt t="45806" x="2563813" y="4418013"/>
          <p14:tracePt t="45812" x="2576513" y="4430713"/>
          <p14:tracePt t="45822" x="2601913" y="4454525"/>
          <p14:tracePt t="45828" x="2614613" y="4467225"/>
          <p14:tracePt t="45836" x="2627313" y="4492625"/>
          <p14:tracePt t="45844" x="2651125" y="4492625"/>
          <p14:tracePt t="45852" x="2663825" y="4518025"/>
          <p14:tracePt t="45893" x="2676525" y="4518025"/>
          <p14:tracePt t="45901" x="2701925" y="4518025"/>
          <p14:tracePt t="45908" x="2727325" y="4492625"/>
          <p14:tracePt t="45917" x="2789238" y="4479925"/>
          <p14:tracePt t="45924" x="2876550" y="4454525"/>
          <p14:tracePt t="45933" x="3001963" y="4430713"/>
          <p14:tracePt t="45941" x="3165475" y="4392613"/>
          <p14:tracePt t="45948" x="3314700" y="4367213"/>
          <p14:tracePt t="45957" x="3440113" y="4354513"/>
          <p14:tracePt t="45965" x="3527425" y="4341813"/>
          <p14:tracePt t="45973" x="3578225" y="4330700"/>
          <p14:tracePt t="45978" x="3589338" y="4330700"/>
          <p14:tracePt t="45987" x="3602038" y="4330700"/>
          <p14:tracePt t="46181" x="3589338" y="4330700"/>
          <p14:tracePt t="46188" x="3578225" y="4330700"/>
          <p14:tracePt t="46197" x="3552825" y="4330700"/>
          <p14:tracePt t="46205" x="3489325" y="4354513"/>
          <p14:tracePt t="46212" x="3440113" y="4379913"/>
          <p14:tracePt t="46221" x="3365500" y="4392613"/>
          <p14:tracePt t="46229" x="3289300" y="4405313"/>
          <p14:tracePt t="46238" x="3227388" y="4418013"/>
          <p14:tracePt t="46244" x="3152775" y="4430713"/>
          <p14:tracePt t="46253" x="3089275" y="4430713"/>
          <p14:tracePt t="46261" x="3040063" y="4430713"/>
          <p14:tracePt t="46269" x="3014663" y="4430713"/>
          <p14:tracePt t="46276" x="3001963" y="4443413"/>
          <p14:tracePt t="46284" x="2989263" y="4454525"/>
          <p14:tracePt t="46293" x="2963863" y="4454525"/>
          <p14:tracePt t="46299" x="2952750" y="4454525"/>
          <p14:tracePt t="46306" x="2952750" y="4467225"/>
          <p14:tracePt t="46315" x="2940050" y="4479925"/>
          <p14:tracePt t="46323" x="2927350" y="4479925"/>
          <p14:tracePt t="46331" x="2927350" y="4492625"/>
          <p14:tracePt t="46338" x="2914650" y="4492625"/>
          <p14:tracePt t="46346" x="2901950" y="4492625"/>
          <p14:tracePt t="46355" x="2889250" y="4505325"/>
          <p14:tracePt t="46363" x="2889250" y="4518025"/>
          <p14:tracePt t="46379" x="2876550" y="4518025"/>
          <p14:tracePt t="46388" x="2863850" y="4530725"/>
          <p14:tracePt t="49149" x="2863850" y="4543425"/>
          <p14:tracePt t="49165" x="2863850" y="4554538"/>
          <p14:tracePt t="49172" x="2863850" y="4567238"/>
          <p14:tracePt t="49179" x="2863850" y="4579938"/>
          <p14:tracePt t="49187" x="2876550" y="4592638"/>
          <p14:tracePt t="49195" x="2889250" y="4605338"/>
          <p14:tracePt t="49202" x="2901950" y="4618038"/>
          <p14:tracePt t="49219" x="2927350" y="4643438"/>
          <p14:tracePt t="49227" x="2940050" y="4656138"/>
          <p14:tracePt t="49236" x="2952750" y="4667250"/>
          <p14:tracePt t="49243" x="2963863" y="4679950"/>
          <p14:tracePt t="49251" x="2976563" y="4705350"/>
          <p14:tracePt t="49258" x="3001963" y="4705350"/>
          <p14:tracePt t="49267" x="3014663" y="4718050"/>
          <p14:tracePt t="49275" x="3027363" y="4730750"/>
          <p14:tracePt t="49283" x="3065463" y="4730750"/>
          <p14:tracePt t="49290" x="3076575" y="4730750"/>
          <p14:tracePt t="49299" x="3101975" y="4730750"/>
          <p14:tracePt t="49306" x="3152775" y="4718050"/>
          <p14:tracePt t="49315" x="3227388" y="4692650"/>
          <p14:tracePt t="49323" x="3302000" y="4667250"/>
          <p14:tracePt t="49331" x="3389313" y="4643438"/>
          <p14:tracePt t="49338" x="3478213" y="4618038"/>
          <p14:tracePt t="49347" x="3565525" y="4605338"/>
          <p14:tracePt t="49352" x="3640138" y="4592638"/>
          <p14:tracePt t="49361" x="3752850" y="4592638"/>
          <p14:tracePt t="49369" x="3814763" y="4592638"/>
          <p14:tracePt t="49376" x="3852863" y="4605338"/>
          <p14:tracePt t="49386" x="3890963" y="4605338"/>
          <p14:tracePt t="49393" x="3902075" y="4605338"/>
          <p14:tracePt t="49402" x="3927475" y="4605338"/>
          <p14:tracePt t="49409" x="3940175" y="4579938"/>
          <p14:tracePt t="49418" x="3965575" y="4554538"/>
          <p14:tracePt t="49426" x="3990975" y="4505325"/>
          <p14:tracePt t="49433" x="4027488" y="4418013"/>
          <p14:tracePt t="49440" x="4065588" y="4318000"/>
          <p14:tracePt t="49449" x="4103688" y="4205288"/>
          <p14:tracePt t="49457" x="4127500" y="4067175"/>
          <p14:tracePt t="49465" x="4191000" y="3867150"/>
          <p14:tracePt t="49472" x="4227513" y="3716338"/>
          <p14:tracePt t="49481" x="4252913" y="3554413"/>
          <p14:tracePt t="49488" x="4291013" y="3416300"/>
          <p14:tracePt t="49494" x="4314825" y="3341688"/>
          <p14:tracePt t="49502" x="4314825" y="3290888"/>
          <p14:tracePt t="49511" x="4314825" y="3267075"/>
          <p14:tracePt t="49587" x="4303713" y="3278188"/>
          <p14:tracePt t="49594" x="4291013" y="3303588"/>
          <p14:tracePt t="49602" x="4265613" y="3316288"/>
          <p14:tracePt t="49611" x="4252913" y="3328988"/>
          <p14:tracePt t="49619" x="4240213" y="3354388"/>
          <p14:tracePt t="49626" x="4227513" y="3367088"/>
          <p14:tracePt t="49635" x="4203700" y="3403600"/>
          <p14:tracePt t="49643" x="4178300" y="3441700"/>
          <p14:tracePt t="49652" x="4140200" y="3490913"/>
          <p14:tracePt t="49656" x="4078288" y="3579813"/>
          <p14:tracePt t="49665" x="4052888" y="3641725"/>
          <p14:tracePt t="49672" x="4014788" y="3716338"/>
          <p14:tracePt t="49681" x="3978275" y="3792538"/>
          <p14:tracePt t="49688" x="3952875" y="3867150"/>
          <p14:tracePt t="49696" x="3927475" y="3954463"/>
          <p14:tracePt t="49704" x="3914775" y="4041775"/>
          <p14:tracePt t="49713" x="3890963" y="4117975"/>
          <p14:tracePt t="49720" x="3878263" y="4167188"/>
          <p14:tracePt t="49729" x="3878263" y="4230688"/>
          <p14:tracePt t="49737" x="3878263" y="4279900"/>
          <p14:tracePt t="49745" x="3878263" y="4330700"/>
          <p14:tracePt t="49753" x="3878263" y="4367213"/>
          <p14:tracePt t="49760" x="3902075" y="4405313"/>
          <p14:tracePt t="49768" x="3902075" y="4418013"/>
          <p14:tracePt t="49776" x="3927475" y="4467225"/>
          <p14:tracePt t="49785" x="3952875" y="4518025"/>
          <p14:tracePt t="49793" x="3965575" y="4554538"/>
          <p14:tracePt t="49802" x="3990975" y="4630738"/>
          <p14:tracePt t="49809" x="4014788" y="4692650"/>
          <p14:tracePt t="49816" x="4040188" y="4768850"/>
          <p14:tracePt t="49822" x="4065588" y="4843463"/>
          <p14:tracePt t="49831" x="4103688" y="4918075"/>
          <p14:tracePt t="49838" x="4127500" y="4992688"/>
          <p14:tracePt t="49847" x="4152900" y="5056188"/>
          <p14:tracePt t="49855" x="4165600" y="5105400"/>
          <p14:tracePt t="49863" x="4191000" y="5143500"/>
          <p14:tracePt t="49871" x="4214813" y="5181600"/>
          <p14:tracePt t="49879" x="4227513" y="5205413"/>
          <p14:tracePt t="49887" x="4252913" y="5230813"/>
          <p14:tracePt t="49895" x="4265613" y="5243513"/>
          <p14:tracePt t="49904" x="4278313" y="5268913"/>
          <p14:tracePt t="49911" x="4291013" y="5268913"/>
          <p14:tracePt t="49919" x="4303713" y="5281613"/>
          <p14:tracePt t="49926" x="4303713" y="5294313"/>
          <p14:tracePt t="49955" x="4314825" y="5294313"/>
          <p14:tracePt t="49962" x="4327525" y="5294313"/>
          <p14:tracePt t="49968" x="4340225" y="5294313"/>
          <p14:tracePt t="49977" x="4365625" y="5268913"/>
          <p14:tracePt t="49985" x="4378325" y="5256213"/>
          <p14:tracePt t="49993" x="4403725" y="5230813"/>
          <p14:tracePt t="50002" x="4416425" y="5205413"/>
          <p14:tracePt t="50009" x="4440238" y="5194300"/>
          <p14:tracePt t="50018" x="4465638" y="5168900"/>
          <p14:tracePt t="50025" x="4491038" y="5156200"/>
          <p14:tracePt t="50034" x="4516438" y="5130800"/>
          <p14:tracePt t="50041" x="4540250" y="5118100"/>
          <p14:tracePt t="50049" x="4552950" y="5105400"/>
          <p14:tracePt t="50056" x="4565650" y="5081588"/>
          <p14:tracePt t="50065" x="4578350" y="5068888"/>
          <p14:tracePt t="50072" x="4603750" y="5043488"/>
          <p14:tracePt t="50081" x="4603750" y="5030788"/>
          <p14:tracePt t="50088" x="4603750" y="5005388"/>
          <p14:tracePt t="50096" x="4603750" y="4968875"/>
          <p14:tracePt t="50104" x="4591050" y="4905375"/>
          <p14:tracePt t="50113" x="4565650" y="4843463"/>
          <p14:tracePt t="50121" x="4540250" y="4792663"/>
          <p14:tracePt t="50129" x="4516438" y="4718050"/>
          <p14:tracePt t="50136" x="4491038" y="4643438"/>
          <p14:tracePt t="50142" x="4465638" y="4567238"/>
          <p14:tracePt t="50153" x="4452938" y="4505325"/>
          <p14:tracePt t="50158" x="4403725" y="4430713"/>
          <p14:tracePt t="50168" x="4327525" y="4341813"/>
          <p14:tracePt t="50174" x="4303713" y="4305300"/>
          <p14:tracePt t="50183" x="4278313" y="4292600"/>
          <p14:tracePt t="50190" x="4252913" y="4267200"/>
          <p14:tracePt t="50198" x="4240213" y="4254500"/>
          <p14:tracePt t="50218" x="4214813" y="4230688"/>
          <p14:tracePt t="50223" x="4203700" y="4217988"/>
          <p14:tracePt t="50271" x="4191000" y="4217988"/>
          <p14:tracePt t="50281" x="4178300" y="4217988"/>
          <p14:tracePt t="50289" x="4152900" y="4230688"/>
          <p14:tracePt t="50297" x="4127500" y="4254500"/>
          <p14:tracePt t="50304" x="4078288" y="4267200"/>
          <p14:tracePt t="50313" x="4002088" y="4292600"/>
          <p14:tracePt t="50321" x="3927475" y="4330700"/>
          <p14:tracePt t="50329" x="3865563" y="4354513"/>
          <p14:tracePt t="50336" x="3802063" y="4379913"/>
          <p14:tracePt t="50345" x="3765550" y="4405313"/>
          <p14:tracePt t="50354" x="3740150" y="4430713"/>
          <p14:tracePt t="50361" x="3727450" y="4443413"/>
          <p14:tracePt t="50368" x="3702050" y="4467225"/>
          <p14:tracePt t="50376" x="3702050" y="4479925"/>
          <p14:tracePt t="50384" x="3678238" y="4492625"/>
          <p14:tracePt t="50392" x="3678238" y="4530725"/>
          <p14:tracePt t="50401" x="3652838" y="4543425"/>
          <p14:tracePt t="50409" x="3640138" y="4579938"/>
          <p14:tracePt t="50418" x="3627438" y="4618038"/>
          <p14:tracePt t="50425" x="3614738" y="4692650"/>
          <p14:tracePt t="50435" x="3589338" y="4756150"/>
          <p14:tracePt t="50438" x="3589338" y="4805363"/>
          <p14:tracePt t="50449" x="3589338" y="4856163"/>
          <p14:tracePt t="50454" x="3589338" y="4905375"/>
          <p14:tracePt t="50464" x="3589338" y="4943475"/>
          <p14:tracePt t="50470" x="3602038" y="4981575"/>
          <p14:tracePt t="50479" x="3602038" y="5018088"/>
          <p14:tracePt t="50486" x="3627438" y="5043488"/>
          <p14:tracePt t="50495" x="3640138" y="5056188"/>
          <p14:tracePt t="50503" x="3665538" y="5068888"/>
          <p14:tracePt t="50511" x="3678238" y="5092700"/>
          <p14:tracePt t="50527" x="3689350" y="5092700"/>
          <p14:tracePt t="50543" x="3689350" y="5105400"/>
          <p14:tracePt t="50552" x="3702050" y="5118100"/>
          <p14:tracePt t="50574" x="3714750" y="5118100"/>
          <p14:tracePt t="50591" x="3727450" y="5118100"/>
          <p14:tracePt t="50599" x="3740150" y="5118100"/>
          <p14:tracePt t="50604" x="3752850" y="5118100"/>
          <p14:tracePt t="50613" x="3765550" y="5118100"/>
          <p14:tracePt t="50620" x="3778250" y="5118100"/>
          <p14:tracePt t="50629" x="3814763" y="5092700"/>
          <p14:tracePt t="50637" x="3852863" y="5081588"/>
          <p14:tracePt t="50645" x="3890963" y="5056188"/>
          <p14:tracePt t="50652" x="3914775" y="5043488"/>
          <p14:tracePt t="50661" x="3952875" y="5018088"/>
          <p14:tracePt t="50669" x="3990975" y="5005388"/>
          <p14:tracePt t="50677" x="4002088" y="4981575"/>
          <p14:tracePt t="50685" x="4027488" y="4956175"/>
          <p14:tracePt t="50693" x="4052888" y="4930775"/>
          <p14:tracePt t="50701" x="4065588" y="4892675"/>
          <p14:tracePt t="50709" x="4078288" y="4843463"/>
          <p14:tracePt t="50717" x="4090988" y="4805363"/>
          <p14:tracePt t="50725" x="4114800" y="4768850"/>
          <p14:tracePt t="50734" x="4127500" y="4730750"/>
          <p14:tracePt t="50740" x="4127500" y="4667250"/>
          <p14:tracePt t="50747" x="4140200" y="4630738"/>
          <p14:tracePt t="50754" x="4165600" y="4592638"/>
          <p14:tracePt t="50763" x="4191000" y="4554538"/>
          <p14:tracePt t="50770" x="4203700" y="4505325"/>
          <p14:tracePt t="50779" x="4227513" y="4479925"/>
          <p14:tracePt t="50787" x="4240213" y="4454525"/>
          <p14:tracePt t="50794" x="4265613" y="4443413"/>
          <p14:tracePt t="50802" x="4278313" y="4418013"/>
          <p14:tracePt t="50811" x="4291013" y="4405313"/>
          <p14:tracePt t="50819" x="4314825" y="4379913"/>
          <p14:tracePt t="50827" x="4327525" y="4367213"/>
          <p14:tracePt t="50835" x="4340225" y="4341813"/>
          <p14:tracePt t="50842" x="4352925" y="4330700"/>
          <p14:tracePt t="50859" x="4365625" y="4318000"/>
          <p14:tracePt t="50867" x="4365625" y="4305300"/>
          <p14:tracePt t="50875" x="4378325" y="4305300"/>
          <p14:tracePt t="50884" x="4391025" y="4292600"/>
          <p14:tracePt t="50899" x="4403725" y="4267200"/>
          <p14:tracePt t="50916" x="4427538" y="4241800"/>
          <p14:tracePt t="50920" x="4440238" y="4230688"/>
          <p14:tracePt t="50929" x="4452938" y="4217988"/>
          <p14:tracePt t="50936" x="4478338" y="4192588"/>
          <p14:tracePt t="50945" x="4491038" y="4179888"/>
          <p14:tracePt t="50953" x="4527550" y="4154488"/>
          <p14:tracePt t="50961" x="4578350" y="4141788"/>
          <p14:tracePt t="50969" x="4640263" y="4129088"/>
          <p14:tracePt t="50977" x="4727575" y="4117975"/>
          <p14:tracePt t="50984" x="4840288" y="4092575"/>
          <p14:tracePt t="50993" x="4953000" y="4092575"/>
          <p14:tracePt t="51001" x="5103813" y="4092575"/>
          <p14:tracePt t="51009" x="5265738" y="4067175"/>
          <p14:tracePt t="51017" x="5429250" y="4067175"/>
          <p14:tracePt t="51024" x="5603875" y="4054475"/>
          <p14:tracePt t="51034" x="5778500" y="4054475"/>
          <p14:tracePt t="51041" x="5954713" y="4054475"/>
          <p14:tracePt t="51049" x="6142038" y="4092575"/>
          <p14:tracePt t="51056" x="6291263" y="4105275"/>
          <p14:tracePt t="51063" x="6403975" y="4105275"/>
          <p14:tracePt t="51070" x="6503988" y="4105275"/>
          <p14:tracePt t="51079" x="6667500" y="4105275"/>
          <p14:tracePt t="51087" x="6842125" y="4079875"/>
          <p14:tracePt t="51094" x="7005638" y="4054475"/>
          <p14:tracePt t="51102" x="7167563" y="4029075"/>
          <p14:tracePt t="51111" x="7342188" y="4005263"/>
          <p14:tracePt t="51119" x="7442200" y="3979863"/>
          <p14:tracePt t="51127" x="7580313" y="3954463"/>
          <p14:tracePt t="51136" x="7718425" y="3929063"/>
          <p14:tracePt t="51143" x="7854950" y="3892550"/>
          <p14:tracePt t="51150" x="7954963" y="3854450"/>
          <p14:tracePt t="51158" x="8054975" y="3829050"/>
          <p14:tracePt t="51166" x="8156575" y="3816350"/>
          <p14:tracePt t="51174" x="8231188" y="3803650"/>
          <p14:tracePt t="51183" x="8305800" y="3792538"/>
          <p14:tracePt t="51191" x="8367713" y="3779838"/>
          <p14:tracePt t="51199" x="8431213" y="3767138"/>
          <p14:tracePt t="51206" x="8480425" y="3767138"/>
          <p14:tracePt t="51218" x="8505825" y="3767138"/>
          <p14:tracePt t="51220" x="8531225" y="3767138"/>
          <p14:tracePt t="51229" x="8543925" y="3767138"/>
          <p14:tracePt t="51237" x="8569325" y="3754438"/>
          <p14:tracePt t="51253" x="8580438" y="3754438"/>
          <p14:tracePt t="51260" x="8593138" y="3754438"/>
          <p14:tracePt t="51268" x="8605838" y="3741738"/>
          <p14:tracePt t="51277" x="8631238" y="3741738"/>
          <p14:tracePt t="51284" x="8669338" y="3716338"/>
          <p14:tracePt t="51293" x="8731250" y="3703638"/>
          <p14:tracePt t="51300" x="8793163" y="3679825"/>
          <p14:tracePt t="51309" x="8869363" y="3654425"/>
          <p14:tracePt t="51317" x="8931275" y="3654425"/>
          <p14:tracePt t="51325" x="9005888" y="3629025"/>
          <p14:tracePt t="51334" x="9056688" y="3616325"/>
          <p14:tracePt t="51341" x="9131300" y="3603625"/>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95536" y="197685"/>
            <a:ext cx="8595079"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990033"/>
                </a:solidFill>
                <a:effectLst>
                  <a:outerShdw blurRad="38100" dist="38100" dir="2700000" algn="tl">
                    <a:srgbClr val="000000">
                      <a:alpha val="43137"/>
                    </a:srgbClr>
                  </a:outerShdw>
                </a:effectLst>
                <a:latin typeface="Comic Sans MS" panose="030F0702030302020204" pitchFamily="66" charset="0"/>
              </a:rPr>
              <a:t>Ultrafast vibronic coherences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omic Sans MS" pitchFamily="66" charset="0"/>
                <a:ea typeface="+mn-ea"/>
                <a:cs typeface="+mn-cs"/>
              </a:rPr>
              <a:t>Multiconfigurational </a:t>
            </a:r>
            <a:r>
              <a:rPr kumimoji="0" lang="en-US" sz="2000" b="1" i="0" u="none" strike="noStrike" kern="1200" cap="none" spc="0" normalizeH="0" baseline="0" noProof="0" dirty="0" err="1">
                <a:ln>
                  <a:noFill/>
                </a:ln>
                <a:solidFill>
                  <a:prstClr val="black"/>
                </a:solidFill>
                <a:effectLst/>
                <a:uLnTx/>
                <a:uFillTx/>
                <a:latin typeface="Comic Sans MS" pitchFamily="66" charset="0"/>
                <a:ea typeface="+mn-ea"/>
                <a:cs typeface="+mn-cs"/>
              </a:rPr>
              <a:t>Ehrenfest</a:t>
            </a:r>
            <a:r>
              <a:rPr kumimoji="0" lang="en-US" sz="2000" b="1" i="0" u="none" strike="noStrike" kern="1200" cap="none" spc="0" normalizeH="0" baseline="0" noProof="0" dirty="0">
                <a:ln>
                  <a:noFill/>
                </a:ln>
                <a:solidFill>
                  <a:prstClr val="black"/>
                </a:solidFill>
                <a:effectLst/>
                <a:uLnTx/>
                <a:uFillTx/>
                <a:latin typeface="Comic Sans MS" pitchFamily="66" charset="0"/>
                <a:ea typeface="+mn-ea"/>
                <a:cs typeface="+mn-cs"/>
              </a:rPr>
              <a:t> approach (MCE)</a:t>
            </a:r>
            <a:endParaRPr kumimoji="0" lang="en-US"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4" name="Text Box 4"/>
          <p:cNvSpPr txBox="1">
            <a:spLocks noChangeArrowheads="1"/>
          </p:cNvSpPr>
          <p:nvPr/>
        </p:nvSpPr>
        <p:spPr bwMode="auto">
          <a:xfrm>
            <a:off x="395536" y="1447800"/>
            <a:ext cx="7696200" cy="52322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3300"/>
                </a:solidFill>
                <a:effectLst/>
                <a:uLnTx/>
                <a:uFillTx/>
                <a:latin typeface="Calibri"/>
                <a:ea typeface="+mn-ea"/>
                <a:cs typeface="+mn-cs"/>
              </a:rPr>
              <a:t>Trajectory guided basis</a:t>
            </a:r>
          </a:p>
        </p:txBody>
      </p:sp>
      <p:sp>
        <p:nvSpPr>
          <p:cNvPr id="8" name="Text Box 6"/>
          <p:cNvSpPr txBox="1">
            <a:spLocks noChangeArrowheads="1"/>
          </p:cNvSpPr>
          <p:nvPr/>
        </p:nvSpPr>
        <p:spPr bwMode="auto">
          <a:xfrm>
            <a:off x="1310316" y="4881354"/>
            <a:ext cx="2133599"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Regular static grid</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 Box 7"/>
          <p:cNvSpPr txBox="1">
            <a:spLocks noChangeArrowheads="1"/>
          </p:cNvSpPr>
          <p:nvPr/>
        </p:nvSpPr>
        <p:spPr bwMode="auto">
          <a:xfrm>
            <a:off x="5597166" y="4881354"/>
            <a:ext cx="2791258" cy="400110"/>
          </a:xfrm>
          <a:prstGeom prst="rect">
            <a:avLst/>
          </a:prstGeom>
          <a:noFill/>
          <a:ln w="9525">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Trajectory guided grid</a:t>
            </a: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TextBox 13"/>
          <p:cNvSpPr txBox="1"/>
          <p:nvPr/>
        </p:nvSpPr>
        <p:spPr>
          <a:xfrm>
            <a:off x="700716" y="5579948"/>
            <a:ext cx="8072760" cy="36933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800" b="0" i="1" u="none" strike="noStrike" kern="1200" cap="none" spc="0" normalizeH="0" baseline="0" noProof="0" dirty="0">
                <a:ln>
                  <a:noFill/>
                </a:ln>
                <a:solidFill>
                  <a:prstClr val="black"/>
                </a:solidFill>
                <a:effectLst/>
                <a:uLnTx/>
                <a:uFillTx/>
                <a:latin typeface="Calibri"/>
                <a:ea typeface="+mn-ea"/>
                <a:cs typeface="+mn-cs"/>
              </a:rPr>
              <a:t>Trajectory guided  basis allows to run on the fly dynamics</a:t>
            </a:r>
          </a:p>
        </p:txBody>
      </p:sp>
      <p:sp>
        <p:nvSpPr>
          <p:cNvPr id="13" name="Rectangle 6"/>
          <p:cNvSpPr/>
          <p:nvPr/>
        </p:nvSpPr>
        <p:spPr>
          <a:xfrm>
            <a:off x="395536" y="2042790"/>
            <a:ext cx="3784342" cy="2880320"/>
          </a:xfrm>
          <a:prstGeom prst="rect">
            <a:avLst/>
          </a:prstGeom>
          <a:solidFill>
            <a:srgbClr val="000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468" y="2726532"/>
            <a:ext cx="991996" cy="1524541"/>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87088">
            <a:off x="2615156" y="2287987"/>
            <a:ext cx="991996" cy="1901196"/>
          </a:xfrm>
          <a:prstGeom prst="rect">
            <a:avLst/>
          </a:prstGeom>
        </p:spPr>
      </p:pic>
      <p:sp>
        <p:nvSpPr>
          <p:cNvPr id="16" name="Rectangle 16"/>
          <p:cNvSpPr/>
          <p:nvPr/>
        </p:nvSpPr>
        <p:spPr>
          <a:xfrm>
            <a:off x="4899982" y="2042790"/>
            <a:ext cx="3784342" cy="2880320"/>
          </a:xfrm>
          <a:prstGeom prst="rect">
            <a:avLst/>
          </a:prstGeom>
          <a:solidFill>
            <a:srgbClr val="0000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4539" y="2726532"/>
            <a:ext cx="991996" cy="1524541"/>
          </a:xfrm>
          <a:prstGeom prst="rect">
            <a:avLst/>
          </a:prstGeom>
        </p:spPr>
      </p:pic>
      <p:pic>
        <p:nvPicPr>
          <p:cNvPr id="18" name="Picture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187088">
            <a:off x="7119227" y="2287987"/>
            <a:ext cx="991996" cy="1901196"/>
          </a:xfrm>
          <a:prstGeom prst="rect">
            <a:avLst/>
          </a:prstGeom>
        </p:spPr>
      </p:pic>
      <p:grpSp>
        <p:nvGrpSpPr>
          <p:cNvPr id="19" name="Group 9"/>
          <p:cNvGrpSpPr/>
          <p:nvPr/>
        </p:nvGrpSpPr>
        <p:grpSpPr>
          <a:xfrm>
            <a:off x="712480" y="2180112"/>
            <a:ext cx="3139440" cy="91441"/>
            <a:chOff x="712480" y="2194559"/>
            <a:chExt cx="3139440" cy="91441"/>
          </a:xfrm>
        </p:grpSpPr>
        <p:sp>
          <p:nvSpPr>
            <p:cNvPr id="20" name="Flowchart: Connector 8"/>
            <p:cNvSpPr/>
            <p:nvPr/>
          </p:nvSpPr>
          <p:spPr>
            <a:xfrm>
              <a:off x="712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lowchart: Connector 22"/>
            <p:cNvSpPr/>
            <p:nvPr/>
          </p:nvSpPr>
          <p:spPr>
            <a:xfrm>
              <a:off x="1017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Flowchart: Connector 24"/>
            <p:cNvSpPr/>
            <p:nvPr/>
          </p:nvSpPr>
          <p:spPr>
            <a:xfrm>
              <a:off x="1322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Flowchart: Connector 26"/>
            <p:cNvSpPr/>
            <p:nvPr/>
          </p:nvSpPr>
          <p:spPr>
            <a:xfrm>
              <a:off x="1626880" y="219455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Flowchart: Connector 28"/>
            <p:cNvSpPr/>
            <p:nvPr/>
          </p:nvSpPr>
          <p:spPr>
            <a:xfrm>
              <a:off x="1931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Flowchart: Connector 30"/>
            <p:cNvSpPr/>
            <p:nvPr/>
          </p:nvSpPr>
          <p:spPr>
            <a:xfrm>
              <a:off x="2235994"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Flowchart: Connector 32"/>
            <p:cNvSpPr/>
            <p:nvPr/>
          </p:nvSpPr>
          <p:spPr>
            <a:xfrm>
              <a:off x="2541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lowchart: Connector 34"/>
            <p:cNvSpPr/>
            <p:nvPr/>
          </p:nvSpPr>
          <p:spPr>
            <a:xfrm>
              <a:off x="2846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Flowchart: Connector 36"/>
            <p:cNvSpPr/>
            <p:nvPr/>
          </p:nvSpPr>
          <p:spPr>
            <a:xfrm>
              <a:off x="31508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Flowchart: Connector 38"/>
            <p:cNvSpPr/>
            <p:nvPr/>
          </p:nvSpPr>
          <p:spPr>
            <a:xfrm>
              <a:off x="3455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Flowchart: Connector 40"/>
            <p:cNvSpPr/>
            <p:nvPr/>
          </p:nvSpPr>
          <p:spPr>
            <a:xfrm>
              <a:off x="3760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1" name="Group 76"/>
          <p:cNvGrpSpPr/>
          <p:nvPr/>
        </p:nvGrpSpPr>
        <p:grpSpPr>
          <a:xfrm>
            <a:off x="700716" y="2526863"/>
            <a:ext cx="3139440" cy="91441"/>
            <a:chOff x="712480" y="2194559"/>
            <a:chExt cx="3139440" cy="91441"/>
          </a:xfrm>
        </p:grpSpPr>
        <p:sp>
          <p:nvSpPr>
            <p:cNvPr id="32" name="Flowchart: Connector 77"/>
            <p:cNvSpPr/>
            <p:nvPr/>
          </p:nvSpPr>
          <p:spPr>
            <a:xfrm>
              <a:off x="712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lowchart: Connector 78"/>
            <p:cNvSpPr/>
            <p:nvPr/>
          </p:nvSpPr>
          <p:spPr>
            <a:xfrm>
              <a:off x="1017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Flowchart: Connector 79"/>
            <p:cNvSpPr/>
            <p:nvPr/>
          </p:nvSpPr>
          <p:spPr>
            <a:xfrm>
              <a:off x="1322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Flowchart: Connector 80"/>
            <p:cNvSpPr/>
            <p:nvPr/>
          </p:nvSpPr>
          <p:spPr>
            <a:xfrm>
              <a:off x="1626880" y="219455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Flowchart: Connector 81"/>
            <p:cNvSpPr/>
            <p:nvPr/>
          </p:nvSpPr>
          <p:spPr>
            <a:xfrm>
              <a:off x="1931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Flowchart: Connector 82"/>
            <p:cNvSpPr/>
            <p:nvPr/>
          </p:nvSpPr>
          <p:spPr>
            <a:xfrm>
              <a:off x="2235994"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Flowchart: Connector 83"/>
            <p:cNvSpPr/>
            <p:nvPr/>
          </p:nvSpPr>
          <p:spPr>
            <a:xfrm>
              <a:off x="2541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Flowchart: Connector 84"/>
            <p:cNvSpPr/>
            <p:nvPr/>
          </p:nvSpPr>
          <p:spPr>
            <a:xfrm>
              <a:off x="2846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Flowchart: Connector 85"/>
            <p:cNvSpPr/>
            <p:nvPr/>
          </p:nvSpPr>
          <p:spPr>
            <a:xfrm>
              <a:off x="31508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Flowchart: Connector 86"/>
            <p:cNvSpPr/>
            <p:nvPr/>
          </p:nvSpPr>
          <p:spPr>
            <a:xfrm>
              <a:off x="3455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2" name="Flowchart: Connector 87"/>
            <p:cNvSpPr/>
            <p:nvPr/>
          </p:nvSpPr>
          <p:spPr>
            <a:xfrm>
              <a:off x="3760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Flowchart: Connector 89"/>
          <p:cNvSpPr/>
          <p:nvPr/>
        </p:nvSpPr>
        <p:spPr>
          <a:xfrm>
            <a:off x="7124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Flowchart: Connector 90"/>
          <p:cNvSpPr/>
          <p:nvPr/>
        </p:nvSpPr>
        <p:spPr>
          <a:xfrm>
            <a:off x="10172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Flowchart: Connector 91"/>
          <p:cNvSpPr/>
          <p:nvPr/>
        </p:nvSpPr>
        <p:spPr>
          <a:xfrm>
            <a:off x="13220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Flowchart: Connector 92"/>
          <p:cNvSpPr/>
          <p:nvPr/>
        </p:nvSpPr>
        <p:spPr>
          <a:xfrm>
            <a:off x="1626880" y="2929557"/>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Flowchart: Connector 93"/>
          <p:cNvSpPr/>
          <p:nvPr/>
        </p:nvSpPr>
        <p:spPr>
          <a:xfrm>
            <a:off x="19316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Flowchart: Connector 94"/>
          <p:cNvSpPr/>
          <p:nvPr/>
        </p:nvSpPr>
        <p:spPr>
          <a:xfrm>
            <a:off x="2235994"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Flowchart: Connector 95"/>
          <p:cNvSpPr/>
          <p:nvPr/>
        </p:nvSpPr>
        <p:spPr>
          <a:xfrm>
            <a:off x="25412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Flowchart: Connector 96"/>
          <p:cNvSpPr/>
          <p:nvPr/>
        </p:nvSpPr>
        <p:spPr>
          <a:xfrm>
            <a:off x="28460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Flowchart: Connector 97"/>
          <p:cNvSpPr/>
          <p:nvPr/>
        </p:nvSpPr>
        <p:spPr>
          <a:xfrm>
            <a:off x="31508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Flowchart: Connector 98"/>
          <p:cNvSpPr/>
          <p:nvPr/>
        </p:nvSpPr>
        <p:spPr>
          <a:xfrm>
            <a:off x="34556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3" name="Flowchart: Connector 99"/>
          <p:cNvSpPr/>
          <p:nvPr/>
        </p:nvSpPr>
        <p:spPr>
          <a:xfrm>
            <a:off x="3760480" y="2929558"/>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4" name="Group 100"/>
          <p:cNvGrpSpPr/>
          <p:nvPr/>
        </p:nvGrpSpPr>
        <p:grpSpPr>
          <a:xfrm>
            <a:off x="712480" y="3359267"/>
            <a:ext cx="3139440" cy="91441"/>
            <a:chOff x="712480" y="2194559"/>
            <a:chExt cx="3139440" cy="91441"/>
          </a:xfrm>
        </p:grpSpPr>
        <p:sp>
          <p:nvSpPr>
            <p:cNvPr id="55" name="Flowchart: Connector 101"/>
            <p:cNvSpPr/>
            <p:nvPr/>
          </p:nvSpPr>
          <p:spPr>
            <a:xfrm>
              <a:off x="712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Flowchart: Connector 102"/>
            <p:cNvSpPr/>
            <p:nvPr/>
          </p:nvSpPr>
          <p:spPr>
            <a:xfrm>
              <a:off x="1017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Flowchart: Connector 103"/>
            <p:cNvSpPr/>
            <p:nvPr/>
          </p:nvSpPr>
          <p:spPr>
            <a:xfrm>
              <a:off x="1322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Flowchart: Connector 104"/>
            <p:cNvSpPr/>
            <p:nvPr/>
          </p:nvSpPr>
          <p:spPr>
            <a:xfrm>
              <a:off x="1626880" y="219455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Flowchart: Connector 105"/>
            <p:cNvSpPr/>
            <p:nvPr/>
          </p:nvSpPr>
          <p:spPr>
            <a:xfrm>
              <a:off x="1931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Flowchart: Connector 106"/>
            <p:cNvSpPr/>
            <p:nvPr/>
          </p:nvSpPr>
          <p:spPr>
            <a:xfrm>
              <a:off x="2235994"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Flowchart: Connector 107"/>
            <p:cNvSpPr/>
            <p:nvPr/>
          </p:nvSpPr>
          <p:spPr>
            <a:xfrm>
              <a:off x="2541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Flowchart: Connector 108"/>
            <p:cNvSpPr/>
            <p:nvPr/>
          </p:nvSpPr>
          <p:spPr>
            <a:xfrm>
              <a:off x="2846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Flowchart: Connector 109"/>
            <p:cNvSpPr/>
            <p:nvPr/>
          </p:nvSpPr>
          <p:spPr>
            <a:xfrm>
              <a:off x="31508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Flowchart: Connector 110"/>
            <p:cNvSpPr/>
            <p:nvPr/>
          </p:nvSpPr>
          <p:spPr>
            <a:xfrm>
              <a:off x="3455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5" name="Flowchart: Connector 111"/>
            <p:cNvSpPr/>
            <p:nvPr/>
          </p:nvSpPr>
          <p:spPr>
            <a:xfrm>
              <a:off x="3760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6" name="Group 112"/>
          <p:cNvGrpSpPr/>
          <p:nvPr/>
        </p:nvGrpSpPr>
        <p:grpSpPr>
          <a:xfrm>
            <a:off x="700716" y="3691571"/>
            <a:ext cx="3139440" cy="91441"/>
            <a:chOff x="712480" y="2194559"/>
            <a:chExt cx="3139440" cy="91441"/>
          </a:xfrm>
        </p:grpSpPr>
        <p:sp>
          <p:nvSpPr>
            <p:cNvPr id="67" name="Flowchart: Connector 113"/>
            <p:cNvSpPr/>
            <p:nvPr/>
          </p:nvSpPr>
          <p:spPr>
            <a:xfrm>
              <a:off x="712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Flowchart: Connector 114"/>
            <p:cNvSpPr/>
            <p:nvPr/>
          </p:nvSpPr>
          <p:spPr>
            <a:xfrm>
              <a:off x="1017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Flowchart: Connector 115"/>
            <p:cNvSpPr/>
            <p:nvPr/>
          </p:nvSpPr>
          <p:spPr>
            <a:xfrm>
              <a:off x="1322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Flowchart: Connector 116"/>
            <p:cNvSpPr/>
            <p:nvPr/>
          </p:nvSpPr>
          <p:spPr>
            <a:xfrm>
              <a:off x="1626880" y="219455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Flowchart: Connector 117"/>
            <p:cNvSpPr/>
            <p:nvPr/>
          </p:nvSpPr>
          <p:spPr>
            <a:xfrm>
              <a:off x="1931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Flowchart: Connector 118"/>
            <p:cNvSpPr/>
            <p:nvPr/>
          </p:nvSpPr>
          <p:spPr>
            <a:xfrm>
              <a:off x="2235994"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Flowchart: Connector 119"/>
            <p:cNvSpPr/>
            <p:nvPr/>
          </p:nvSpPr>
          <p:spPr>
            <a:xfrm>
              <a:off x="2541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Flowchart: Connector 120"/>
            <p:cNvSpPr/>
            <p:nvPr/>
          </p:nvSpPr>
          <p:spPr>
            <a:xfrm>
              <a:off x="2846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Flowchart: Connector 121"/>
            <p:cNvSpPr/>
            <p:nvPr/>
          </p:nvSpPr>
          <p:spPr>
            <a:xfrm>
              <a:off x="31508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Flowchart: Connector 122"/>
            <p:cNvSpPr/>
            <p:nvPr/>
          </p:nvSpPr>
          <p:spPr>
            <a:xfrm>
              <a:off x="3455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7" name="Flowchart: Connector 123"/>
            <p:cNvSpPr/>
            <p:nvPr/>
          </p:nvSpPr>
          <p:spPr>
            <a:xfrm>
              <a:off x="3760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78" name="Group 124"/>
          <p:cNvGrpSpPr/>
          <p:nvPr/>
        </p:nvGrpSpPr>
        <p:grpSpPr>
          <a:xfrm>
            <a:off x="712480" y="4094265"/>
            <a:ext cx="3139440" cy="91441"/>
            <a:chOff x="712480" y="2194559"/>
            <a:chExt cx="3139440" cy="91441"/>
          </a:xfrm>
        </p:grpSpPr>
        <p:sp>
          <p:nvSpPr>
            <p:cNvPr id="79" name="Flowchart: Connector 125"/>
            <p:cNvSpPr/>
            <p:nvPr/>
          </p:nvSpPr>
          <p:spPr>
            <a:xfrm>
              <a:off x="712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0" name="Flowchart: Connector 126"/>
            <p:cNvSpPr/>
            <p:nvPr/>
          </p:nvSpPr>
          <p:spPr>
            <a:xfrm>
              <a:off x="1017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1" name="Flowchart: Connector 127"/>
            <p:cNvSpPr/>
            <p:nvPr/>
          </p:nvSpPr>
          <p:spPr>
            <a:xfrm>
              <a:off x="1322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2" name="Flowchart: Connector 128"/>
            <p:cNvSpPr/>
            <p:nvPr/>
          </p:nvSpPr>
          <p:spPr>
            <a:xfrm>
              <a:off x="1626880" y="219455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3" name="Flowchart: Connector 129"/>
            <p:cNvSpPr/>
            <p:nvPr/>
          </p:nvSpPr>
          <p:spPr>
            <a:xfrm>
              <a:off x="1931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4" name="Flowchart: Connector 130"/>
            <p:cNvSpPr/>
            <p:nvPr/>
          </p:nvSpPr>
          <p:spPr>
            <a:xfrm>
              <a:off x="2235994"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5" name="Flowchart: Connector 131"/>
            <p:cNvSpPr/>
            <p:nvPr/>
          </p:nvSpPr>
          <p:spPr>
            <a:xfrm>
              <a:off x="25412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Flowchart: Connector 132"/>
            <p:cNvSpPr/>
            <p:nvPr/>
          </p:nvSpPr>
          <p:spPr>
            <a:xfrm>
              <a:off x="28460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Flowchart: Connector 133"/>
            <p:cNvSpPr/>
            <p:nvPr/>
          </p:nvSpPr>
          <p:spPr>
            <a:xfrm>
              <a:off x="31508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8" name="Flowchart: Connector 134"/>
            <p:cNvSpPr/>
            <p:nvPr/>
          </p:nvSpPr>
          <p:spPr>
            <a:xfrm>
              <a:off x="34556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9" name="Flowchart: Connector 135"/>
            <p:cNvSpPr/>
            <p:nvPr/>
          </p:nvSpPr>
          <p:spPr>
            <a:xfrm>
              <a:off x="3760480" y="219456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90" name="Flowchart: Connector 148"/>
          <p:cNvSpPr/>
          <p:nvPr/>
        </p:nvSpPr>
        <p:spPr>
          <a:xfrm>
            <a:off x="5505726" y="3208290"/>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1" name="Flowchart: Connector 149"/>
          <p:cNvSpPr/>
          <p:nvPr/>
        </p:nvSpPr>
        <p:spPr>
          <a:xfrm>
            <a:off x="5674672" y="3381784"/>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2" name="Flowchart: Connector 152"/>
          <p:cNvSpPr/>
          <p:nvPr/>
        </p:nvSpPr>
        <p:spPr>
          <a:xfrm>
            <a:off x="5505726" y="3449211"/>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3" name="Flowchart: Connector 153"/>
          <p:cNvSpPr/>
          <p:nvPr/>
        </p:nvSpPr>
        <p:spPr>
          <a:xfrm>
            <a:off x="5637036" y="3561804"/>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4" name="Flowchart: Connector 154"/>
          <p:cNvSpPr/>
          <p:nvPr/>
        </p:nvSpPr>
        <p:spPr>
          <a:xfrm>
            <a:off x="7308304" y="2929557"/>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5" name="Flowchart: Connector 155"/>
          <p:cNvSpPr/>
          <p:nvPr/>
        </p:nvSpPr>
        <p:spPr>
          <a:xfrm>
            <a:off x="7460704" y="3081957"/>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6" name="Flowchart: Connector 156"/>
          <p:cNvSpPr/>
          <p:nvPr/>
        </p:nvSpPr>
        <p:spPr>
          <a:xfrm>
            <a:off x="7523785" y="3290001"/>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7" name="Flowchart: Connector 157"/>
          <p:cNvSpPr/>
          <p:nvPr/>
        </p:nvSpPr>
        <p:spPr>
          <a:xfrm>
            <a:off x="7623545" y="3121069"/>
            <a:ext cx="91440" cy="91440"/>
          </a:xfrm>
          <a:prstGeom prst="flowChartConnecto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98" name="Curved Connector 32781"/>
          <p:cNvCxnSpPr>
            <a:stCxn id="90" idx="0"/>
            <a:endCxn id="94" idx="3"/>
          </p:cNvCxnSpPr>
          <p:nvPr/>
        </p:nvCxnSpPr>
        <p:spPr>
          <a:xfrm rot="5400000" flipH="1" flipV="1">
            <a:off x="6336228" y="2222824"/>
            <a:ext cx="200684" cy="1770249"/>
          </a:xfrm>
          <a:prstGeom prst="curvedConnector3">
            <a:avLst>
              <a:gd name="adj1" fmla="val 50000"/>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9" name="Curved Connector 32785"/>
          <p:cNvCxnSpPr>
            <a:endCxn id="95" idx="3"/>
          </p:cNvCxnSpPr>
          <p:nvPr/>
        </p:nvCxnSpPr>
        <p:spPr>
          <a:xfrm flipV="1">
            <a:off x="5783453" y="3160006"/>
            <a:ext cx="1690642" cy="267498"/>
          </a:xfrm>
          <a:prstGeom prst="curvedConnector2">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0" name="Curved Connector 32791"/>
          <p:cNvCxnSpPr>
            <a:stCxn id="92" idx="6"/>
            <a:endCxn id="97" idx="3"/>
          </p:cNvCxnSpPr>
          <p:nvPr/>
        </p:nvCxnSpPr>
        <p:spPr>
          <a:xfrm flipV="1">
            <a:off x="5597166" y="3199118"/>
            <a:ext cx="2039770" cy="295813"/>
          </a:xfrm>
          <a:prstGeom prst="curvedConnector2">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01" name="Curved Connector 32795"/>
          <p:cNvCxnSpPr/>
          <p:nvPr/>
        </p:nvCxnSpPr>
        <p:spPr>
          <a:xfrm flipV="1">
            <a:off x="5724424" y="3368800"/>
            <a:ext cx="1808700" cy="239474"/>
          </a:xfrm>
          <a:prstGeom prst="curvedConnector2">
            <a:avLst/>
          </a:prstGeom>
          <a:ln w="254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02" name="TextBox 32797"/>
          <p:cNvSpPr txBox="1"/>
          <p:nvPr/>
        </p:nvSpPr>
        <p:spPr>
          <a:xfrm>
            <a:off x="569062" y="4308184"/>
            <a:ext cx="1079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Ψ</a:t>
            </a:r>
            <a:r>
              <a:rPr kumimoji="0" lang="en-US" sz="1800" b="0" i="0" u="none" strike="noStrike" kern="1200" cap="none" spc="0" normalizeH="0" baseline="0" noProof="0" dirty="0">
                <a:ln>
                  <a:noFill/>
                </a:ln>
                <a:solidFill>
                  <a:prstClr val="white"/>
                </a:solidFill>
                <a:effectLst/>
                <a:uLnTx/>
                <a:uFillTx/>
                <a:latin typeface="Calibri"/>
                <a:ea typeface="+mn-ea"/>
                <a:cs typeface="+mn-cs"/>
              </a:rPr>
              <a:t>(t=0)</a:t>
            </a:r>
          </a:p>
        </p:txBody>
      </p:sp>
      <p:sp>
        <p:nvSpPr>
          <p:cNvPr id="103" name="TextBox 188"/>
          <p:cNvSpPr txBox="1"/>
          <p:nvPr/>
        </p:nvSpPr>
        <p:spPr>
          <a:xfrm>
            <a:off x="2700597" y="4300922"/>
            <a:ext cx="1079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Ψ</a:t>
            </a:r>
            <a:r>
              <a:rPr kumimoji="0" lang="en-US" sz="1800" b="0" i="0" u="none" strike="noStrike" kern="1200" cap="none" spc="0" normalizeH="0" baseline="0" noProof="0" dirty="0">
                <a:ln>
                  <a:noFill/>
                </a:ln>
                <a:solidFill>
                  <a:prstClr val="white"/>
                </a:solidFill>
                <a:effectLst/>
                <a:uLnTx/>
                <a:uFillTx/>
                <a:latin typeface="Calibri"/>
                <a:ea typeface="+mn-ea"/>
                <a:cs typeface="+mn-cs"/>
              </a:rPr>
              <a:t>(t)</a:t>
            </a:r>
          </a:p>
        </p:txBody>
      </p:sp>
      <p:sp>
        <p:nvSpPr>
          <p:cNvPr id="104" name="TextBox 189"/>
          <p:cNvSpPr txBox="1"/>
          <p:nvPr/>
        </p:nvSpPr>
        <p:spPr>
          <a:xfrm>
            <a:off x="5177574" y="4329693"/>
            <a:ext cx="1079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Ψ</a:t>
            </a:r>
            <a:r>
              <a:rPr kumimoji="0" lang="en-US" sz="1800" b="0" i="0" u="none" strike="noStrike" kern="1200" cap="none" spc="0" normalizeH="0" baseline="0" noProof="0" dirty="0">
                <a:ln>
                  <a:noFill/>
                </a:ln>
                <a:solidFill>
                  <a:prstClr val="white"/>
                </a:solidFill>
                <a:effectLst/>
                <a:uLnTx/>
                <a:uFillTx/>
                <a:latin typeface="Calibri"/>
                <a:ea typeface="+mn-ea"/>
                <a:cs typeface="+mn-cs"/>
              </a:rPr>
              <a:t>(t=0)</a:t>
            </a:r>
          </a:p>
        </p:txBody>
      </p:sp>
      <p:sp>
        <p:nvSpPr>
          <p:cNvPr id="105" name="TextBox 190"/>
          <p:cNvSpPr txBox="1"/>
          <p:nvPr/>
        </p:nvSpPr>
        <p:spPr>
          <a:xfrm>
            <a:off x="7309109" y="4322431"/>
            <a:ext cx="10793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Calibri"/>
                <a:ea typeface="+mn-ea"/>
                <a:cs typeface="+mn-cs"/>
              </a:rPr>
              <a:t>Ψ</a:t>
            </a:r>
            <a:r>
              <a:rPr kumimoji="0" lang="en-US" sz="1800" b="0" i="0" u="none" strike="noStrike" kern="1200" cap="none" spc="0" normalizeH="0" baseline="0" noProof="0" dirty="0">
                <a:ln>
                  <a:noFill/>
                </a:ln>
                <a:solidFill>
                  <a:prstClr val="white"/>
                </a:solidFill>
                <a:effectLst/>
                <a:uLnTx/>
                <a:uFillTx/>
                <a:latin typeface="Calibri"/>
                <a:ea typeface="+mn-ea"/>
                <a:cs typeface="+mn-cs"/>
              </a:rPr>
              <a:t>(t)</a:t>
            </a:r>
          </a:p>
        </p:txBody>
      </p:sp>
      <p:sp>
        <p:nvSpPr>
          <p:cNvPr id="2" name="1 Rectángulo"/>
          <p:cNvSpPr/>
          <p:nvPr/>
        </p:nvSpPr>
        <p:spPr>
          <a:xfrm>
            <a:off x="316859" y="5991572"/>
            <a:ext cx="859507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lbertus Medium"/>
                <a:ea typeface="+mn-ea"/>
                <a:cs typeface="+mn-cs"/>
              </a:rPr>
              <a:t>“Ab initio quantum direct dynamics simulations of ultrafast photochemistry with Multiconfigurational </a:t>
            </a:r>
            <a:r>
              <a:rPr kumimoji="0" lang="en-US" sz="1200" b="0" i="0" u="none" strike="noStrike" kern="1200" cap="none" spc="0" normalizeH="0" baseline="0" noProof="0" dirty="0" err="1">
                <a:ln>
                  <a:noFill/>
                </a:ln>
                <a:solidFill>
                  <a:prstClr val="black"/>
                </a:solidFill>
                <a:effectLst/>
                <a:uLnTx/>
                <a:uFillTx/>
                <a:latin typeface="Albertus Medium"/>
                <a:ea typeface="+mn-ea"/>
                <a:cs typeface="+mn-cs"/>
              </a:rPr>
              <a:t>Ehrenfest</a:t>
            </a:r>
            <a:r>
              <a:rPr kumimoji="0" lang="en-US" sz="1200" b="0" i="0" u="none" strike="noStrike" kern="1200" cap="none" spc="0" normalizeH="0" baseline="0" noProof="0" dirty="0">
                <a:ln>
                  <a:noFill/>
                </a:ln>
                <a:solidFill>
                  <a:prstClr val="black"/>
                </a:solidFill>
                <a:effectLst/>
                <a:uLnTx/>
                <a:uFillTx/>
                <a:latin typeface="Albertus Medium"/>
                <a:ea typeface="+mn-ea"/>
                <a:cs typeface="+mn-cs"/>
              </a:rPr>
              <a:t> approach”, D. </a:t>
            </a:r>
            <a:r>
              <a:rPr kumimoji="0" lang="en-US" sz="1200" b="0" i="0" u="none" strike="noStrike" kern="1200" cap="none" spc="0" normalizeH="0" baseline="0" noProof="0" dirty="0" err="1">
                <a:ln>
                  <a:noFill/>
                </a:ln>
                <a:solidFill>
                  <a:prstClr val="black"/>
                </a:solidFill>
                <a:effectLst/>
                <a:uLnTx/>
                <a:uFillTx/>
                <a:latin typeface="Albertus Medium"/>
                <a:ea typeface="+mn-ea"/>
                <a:cs typeface="+mn-cs"/>
              </a:rPr>
              <a:t>Makhov</a:t>
            </a:r>
            <a:r>
              <a:rPr kumimoji="0" lang="en-US" sz="1200" b="0" i="0" u="none" strike="noStrike" kern="1200" cap="none" spc="0" normalizeH="0" baseline="0" noProof="0" dirty="0">
                <a:ln>
                  <a:noFill/>
                </a:ln>
                <a:solidFill>
                  <a:prstClr val="black"/>
                </a:solidFill>
                <a:effectLst/>
                <a:uLnTx/>
                <a:uFillTx/>
                <a:latin typeface="Albertus Medium"/>
                <a:ea typeface="+mn-ea"/>
                <a:cs typeface="+mn-cs"/>
              </a:rPr>
              <a:t>, C. Symonds, S. Fernandez-Alberti, and D. </a:t>
            </a:r>
            <a:r>
              <a:rPr kumimoji="0" lang="en-US" sz="1200" b="0" i="0" u="none" strike="noStrike" kern="1200" cap="none" spc="0" normalizeH="0" baseline="0" noProof="0" dirty="0" err="1">
                <a:ln>
                  <a:noFill/>
                </a:ln>
                <a:solidFill>
                  <a:prstClr val="black"/>
                </a:solidFill>
                <a:effectLst/>
                <a:uLnTx/>
                <a:uFillTx/>
                <a:latin typeface="Albertus Medium"/>
                <a:ea typeface="+mn-ea"/>
                <a:cs typeface="+mn-cs"/>
              </a:rPr>
              <a:t>Shalashilin</a:t>
            </a:r>
            <a:r>
              <a:rPr kumimoji="0" lang="en-US" sz="1200" b="0" i="0" u="none" strike="noStrike" kern="1200" cap="none" spc="0" normalizeH="0" baseline="0" noProof="0" dirty="0">
                <a:ln>
                  <a:noFill/>
                </a:ln>
                <a:solidFill>
                  <a:prstClr val="black"/>
                </a:solidFill>
                <a:effectLst/>
                <a:uLnTx/>
                <a:uFillTx/>
                <a:latin typeface="Albertus Medium"/>
                <a:ea typeface="+mn-ea"/>
                <a:cs typeface="+mn-cs"/>
              </a:rPr>
              <a:t>, Chem. Phys. 493, 200–218 (2017). </a:t>
            </a:r>
          </a:p>
        </p:txBody>
      </p:sp>
    </p:spTree>
    <p:extLst>
      <p:ext uri="{BB962C8B-B14F-4D97-AF65-F5344CB8AC3E}">
        <p14:creationId xmlns:p14="http://schemas.microsoft.com/office/powerpoint/2010/main" val="8250958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2675151" y="197685"/>
            <a:ext cx="3878049"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MCE</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Rectangle 8"/>
          <p:cNvSpPr/>
          <p:nvPr/>
        </p:nvSpPr>
        <p:spPr>
          <a:xfrm>
            <a:off x="402432" y="6373155"/>
            <a:ext cx="6912768"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D.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Shalashilin</a:t>
            </a:r>
            <a:r>
              <a:rPr kumimoji="0" lang="en-US" sz="1600" b="0" i="0" u="none" strike="noStrike" kern="1200" cap="none" spc="0" normalizeH="0" baseline="0" noProof="0" dirty="0">
                <a:ln>
                  <a:noFill/>
                </a:ln>
                <a:solidFill>
                  <a:prstClr val="black"/>
                </a:solidFill>
                <a:effectLst/>
                <a:uLnTx/>
                <a:uFillTx/>
                <a:latin typeface="Calibri"/>
                <a:ea typeface="+mn-ea"/>
                <a:cs typeface="+mn-cs"/>
              </a:rPr>
              <a:t>, Faraday Disc. </a:t>
            </a:r>
            <a:r>
              <a:rPr kumimoji="0" lang="en-US" sz="1600" b="1" i="0" u="none" strike="noStrike" kern="1200" cap="none" spc="0" normalizeH="0" baseline="0" noProof="0" dirty="0">
                <a:ln>
                  <a:noFill/>
                </a:ln>
                <a:solidFill>
                  <a:prstClr val="black"/>
                </a:solidFill>
                <a:effectLst/>
                <a:uLnTx/>
                <a:uFillTx/>
                <a:latin typeface="Calibri"/>
                <a:ea typeface="+mn-ea"/>
                <a:cs typeface="+mn-cs"/>
              </a:rPr>
              <a:t>153,</a:t>
            </a:r>
            <a:r>
              <a:rPr kumimoji="0" lang="en-US" sz="1600" b="0" i="0" u="none" strike="noStrike" kern="1200" cap="none" spc="0" normalizeH="0" baseline="0" noProof="0" dirty="0">
                <a:ln>
                  <a:noFill/>
                </a:ln>
                <a:solidFill>
                  <a:prstClr val="black"/>
                </a:solidFill>
                <a:effectLst/>
                <a:uLnTx/>
                <a:uFillTx/>
                <a:latin typeface="Calibri"/>
                <a:ea typeface="+mn-ea"/>
                <a:cs typeface="+mn-cs"/>
              </a:rPr>
              <a:t> 105 (2011).</a:t>
            </a: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1 Rectángulo"/>
          <p:cNvSpPr/>
          <p:nvPr/>
        </p:nvSpPr>
        <p:spPr>
          <a:xfrm>
            <a:off x="990600" y="1411047"/>
            <a:ext cx="63246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we represent the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wavefunction</a:t>
            </a:r>
            <a:r>
              <a:rPr kumimoji="0" lang="en-US" sz="2000" b="0" i="1" u="none" strike="noStrike" kern="1200" cap="none" spc="0" normalizeH="0" baseline="0" noProof="0" dirty="0">
                <a:ln>
                  <a:noFill/>
                </a:ln>
                <a:solidFill>
                  <a:prstClr val="black"/>
                </a:solidFill>
                <a:effectLst/>
                <a:uLnTx/>
                <a:uFillTx/>
                <a:latin typeface="Calibri"/>
                <a:ea typeface="+mn-ea"/>
                <a:cs typeface="+mn-cs"/>
              </a:rPr>
              <a:t> on a trajectory-guided basis </a:t>
            </a:r>
          </a:p>
        </p:txBody>
      </p:sp>
      <p:pic>
        <p:nvPicPr>
          <p:cNvPr id="409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1812" y="1480974"/>
            <a:ext cx="737558" cy="34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5151" y="1997165"/>
            <a:ext cx="3608964" cy="757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25 CuadroTexto"/>
          <p:cNvSpPr txBox="1"/>
          <p:nvPr/>
        </p:nvSpPr>
        <p:spPr>
          <a:xfrm>
            <a:off x="3852333" y="2834157"/>
            <a:ext cx="1905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1" u="none" strike="noStrike" kern="1200" cap="none" spc="0" normalizeH="0" baseline="0" noProof="0" dirty="0" err="1">
                <a:ln>
                  <a:noFill/>
                </a:ln>
                <a:solidFill>
                  <a:prstClr val="black"/>
                </a:solidFill>
                <a:effectLst/>
                <a:uLnTx/>
                <a:uFillTx/>
                <a:latin typeface="Calibri"/>
                <a:ea typeface="+mn-ea"/>
                <a:cs typeface="+mn-cs"/>
              </a:rPr>
              <a:t>with</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4096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9351" y="3234266"/>
            <a:ext cx="4175557" cy="993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Rectángulo"/>
          <p:cNvSpPr/>
          <p:nvPr/>
        </p:nvSpPr>
        <p:spPr>
          <a:xfrm>
            <a:off x="4940443" y="4319571"/>
            <a:ext cx="4203557"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mn-cs"/>
              </a:rPr>
              <a:t>electronic part</a:t>
            </a:r>
            <a:r>
              <a:rPr kumimoji="0" lang="en-US" sz="2000" b="0" i="1" u="none" strike="noStrike" kern="1200" cap="none" spc="0" normalizeH="0" baseline="0" noProof="0" dirty="0">
                <a:ln>
                  <a:noFill/>
                </a:ln>
                <a:solidFill>
                  <a:prstClr val="black"/>
                </a:solidFill>
                <a:effectLst/>
                <a:uLnTx/>
                <a:uFillTx/>
                <a:latin typeface="Calibri"/>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superposition of several electronic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eigenstates</a:t>
            </a:r>
            <a:r>
              <a:rPr kumimoji="0" lang="en-US" sz="2000" b="0" i="1" u="none" strike="noStrike" kern="1200" cap="none" spc="0" normalizeH="0" baseline="0" noProof="0" dirty="0">
                <a:ln>
                  <a:noFill/>
                </a:ln>
                <a:solidFill>
                  <a:prstClr val="black"/>
                </a:solidFill>
                <a:effectLst/>
                <a:uLnTx/>
                <a:uFillTx/>
                <a:latin typeface="Calibri"/>
                <a:ea typeface="+mn-ea"/>
                <a:cs typeface="+mn-cs"/>
              </a:rPr>
              <a:t>  </a:t>
            </a:r>
          </a:p>
        </p:txBody>
      </p:sp>
      <p:sp>
        <p:nvSpPr>
          <p:cNvPr id="15" name="14 Rectángulo"/>
          <p:cNvSpPr/>
          <p:nvPr/>
        </p:nvSpPr>
        <p:spPr>
          <a:xfrm>
            <a:off x="200943" y="4319570"/>
            <a:ext cx="4089673" cy="101566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Calibri"/>
                <a:ea typeface="+mn-ea"/>
                <a:cs typeface="+mn-cs"/>
              </a:rPr>
              <a:t>nuclear part</a:t>
            </a:r>
            <a:r>
              <a:rPr kumimoji="0" lang="en-US" sz="2000" b="0" i="1"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Gaussian wave-packet moving along an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Ehrenfest</a:t>
            </a:r>
            <a:r>
              <a:rPr kumimoji="0" lang="en-US" sz="2000" b="0" i="1" u="none" strike="noStrike" kern="1200" cap="none" spc="0" normalizeH="0" baseline="0" noProof="0" dirty="0">
                <a:ln>
                  <a:noFill/>
                </a:ln>
                <a:solidFill>
                  <a:prstClr val="black"/>
                </a:solidFill>
                <a:effectLst/>
                <a:uLnTx/>
                <a:uFillTx/>
                <a:latin typeface="Calibri"/>
                <a:ea typeface="+mn-ea"/>
                <a:cs typeface="+mn-cs"/>
              </a:rPr>
              <a:t> trajectory</a:t>
            </a:r>
          </a:p>
        </p:txBody>
      </p:sp>
      <p:sp>
        <p:nvSpPr>
          <p:cNvPr id="5" name="4 Flecha doblada hacia arriba"/>
          <p:cNvSpPr/>
          <p:nvPr/>
        </p:nvSpPr>
        <p:spPr>
          <a:xfrm rot="16200000" flipH="1">
            <a:off x="3358878" y="3843323"/>
            <a:ext cx="635548" cy="952499"/>
          </a:xfrm>
          <a:prstGeom prst="bentUpArrow">
            <a:avLst>
              <a:gd name="adj1" fmla="val 13789"/>
              <a:gd name="adj2" fmla="val 26869"/>
              <a:gd name="adj3" fmla="val 21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17 Flecha doblada hacia arriba"/>
          <p:cNvSpPr/>
          <p:nvPr/>
        </p:nvSpPr>
        <p:spPr>
          <a:xfrm rot="16200000" flipH="1" flipV="1">
            <a:off x="5301978" y="3920258"/>
            <a:ext cx="635548" cy="876300"/>
          </a:xfrm>
          <a:prstGeom prst="bentUpArrow">
            <a:avLst>
              <a:gd name="adj1" fmla="val 13789"/>
              <a:gd name="adj2" fmla="val 26869"/>
              <a:gd name="adj3" fmla="val 21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2002"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885" y="5335234"/>
            <a:ext cx="2428875" cy="84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004" name="Picture 20"/>
          <p:cNvPicPr>
            <a:picLocks noChangeAspect="1" noChangeArrowheads="1"/>
          </p:cNvPicPr>
          <p:nvPr/>
        </p:nvPicPr>
        <p:blipFill rotWithShape="1">
          <a:blip r:embed="rId6">
            <a:extLst>
              <a:ext uri="{28A0092B-C50C-407E-A947-70E740481C1C}">
                <a14:useLocalDpi xmlns:a14="http://schemas.microsoft.com/office/drawing/2010/main" val="0"/>
              </a:ext>
            </a:extLst>
          </a:blip>
          <a:srcRect l="3138"/>
          <a:stretch/>
        </p:blipFill>
        <p:spPr bwMode="auto">
          <a:xfrm>
            <a:off x="2675151" y="5387621"/>
            <a:ext cx="5821649" cy="742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2428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6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20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0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15" grpId="0"/>
      <p:bldP spid="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238811" y="197685"/>
            <a:ext cx="7447989"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MCE: </a:t>
            </a:r>
            <a:r>
              <a:rPr kumimoji="0" lang="en-US" sz="2400" b="1" i="0" u="none" strike="noStrike" kern="1200" cap="none" spc="0" normalizeH="0" baseline="0" noProof="0" dirty="0">
                <a:ln>
                  <a:noFill/>
                </a:ln>
                <a:solidFill>
                  <a:srgbClr val="C00000"/>
                </a:solidFill>
                <a:effectLst/>
                <a:uLnTx/>
                <a:uFillTx/>
                <a:latin typeface="Comic Sans MS" pitchFamily="66" charset="0"/>
                <a:ea typeface="+mn-ea"/>
                <a:cs typeface="+mn-cs"/>
              </a:rPr>
              <a:t>Evolution of nuclear basis function</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199" y="2488915"/>
            <a:ext cx="1827571" cy="1321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368" y="4410908"/>
            <a:ext cx="5200874" cy="146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Rectángulo"/>
          <p:cNvSpPr/>
          <p:nvPr/>
        </p:nvSpPr>
        <p:spPr>
          <a:xfrm>
            <a:off x="601107" y="1738370"/>
            <a:ext cx="7757053"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the motion of the centers of Gaussians is determined by the usual set of Hamilton’s equations</a:t>
            </a:r>
          </a:p>
        </p:txBody>
      </p:sp>
      <p:sp>
        <p:nvSpPr>
          <p:cNvPr id="24" name="23 Rectángulo"/>
          <p:cNvSpPr/>
          <p:nvPr/>
        </p:nvSpPr>
        <p:spPr>
          <a:xfrm>
            <a:off x="3038497" y="3810743"/>
            <a:ext cx="2763475"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1" u="none" strike="noStrike" kern="1200" cap="none" spc="0" normalizeH="0" baseline="0" noProof="0" dirty="0" err="1">
                <a:ln>
                  <a:noFill/>
                </a:ln>
                <a:solidFill>
                  <a:prstClr val="black"/>
                </a:solidFill>
                <a:effectLst/>
                <a:uLnTx/>
                <a:uFillTx/>
                <a:latin typeface="Calibri"/>
                <a:ea typeface="+mn-ea"/>
                <a:cs typeface="+mn-cs"/>
              </a:rPr>
              <a:t>with</a:t>
            </a:r>
            <a:r>
              <a:rPr kumimoji="0" lang="es-AR" sz="2000" b="0" i="1" u="none" strike="noStrike" kern="1200" cap="none" spc="0" normalizeH="0" baseline="0" noProof="0" dirty="0">
                <a:ln>
                  <a:noFill/>
                </a:ln>
                <a:solidFill>
                  <a:prstClr val="black"/>
                </a:solidFill>
                <a:effectLst/>
                <a:uLnTx/>
                <a:uFillTx/>
                <a:latin typeface="Calibri"/>
                <a:ea typeface="+mn-ea"/>
                <a:cs typeface="+mn-cs"/>
              </a:rPr>
              <a:t> </a:t>
            </a:r>
            <a:r>
              <a:rPr kumimoji="0" lang="es-AR" sz="2000" b="0" i="1" u="none" strike="noStrike" kern="1200" cap="none" spc="0" normalizeH="0" baseline="0" noProof="0" dirty="0" err="1">
                <a:ln>
                  <a:noFill/>
                </a:ln>
                <a:solidFill>
                  <a:prstClr val="black"/>
                </a:solidFill>
                <a:effectLst/>
                <a:uLnTx/>
                <a:uFillTx/>
                <a:latin typeface="Calibri"/>
                <a:ea typeface="+mn-ea"/>
                <a:cs typeface="+mn-cs"/>
              </a:rPr>
              <a:t>Ehrenfest</a:t>
            </a:r>
            <a:r>
              <a:rPr kumimoji="0" lang="es-AR" sz="2000" b="0" i="1" u="none" strike="noStrike" kern="1200" cap="none" spc="0" normalizeH="0" baseline="0" noProof="0" dirty="0">
                <a:ln>
                  <a:noFill/>
                </a:ln>
                <a:solidFill>
                  <a:prstClr val="black"/>
                </a:solidFill>
                <a:effectLst/>
                <a:uLnTx/>
                <a:uFillTx/>
                <a:latin typeface="Calibri"/>
                <a:ea typeface="+mn-ea"/>
                <a:cs typeface="+mn-cs"/>
              </a:rPr>
              <a:t> </a:t>
            </a:r>
            <a:r>
              <a:rPr kumimoji="0" lang="es-AR" sz="2000" b="0" i="1" u="none" strike="noStrike" kern="1200" cap="none" spc="0" normalizeH="0" baseline="0" noProof="0" dirty="0" err="1">
                <a:ln>
                  <a:noFill/>
                </a:ln>
                <a:solidFill>
                  <a:prstClr val="black"/>
                </a:solidFill>
                <a:effectLst/>
                <a:uLnTx/>
                <a:uFillTx/>
                <a:latin typeface="Calibri"/>
                <a:ea typeface="+mn-ea"/>
                <a:cs typeface="+mn-cs"/>
              </a:rPr>
              <a:t>forces</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2" descr="G:\Untitled.png"/>
          <p:cNvPicPr>
            <a:picLocks noChangeAspect="1" noChangeArrowheads="1"/>
          </p:cNvPicPr>
          <p:nvPr/>
        </p:nvPicPr>
        <p:blipFill rotWithShape="1">
          <a:blip r:embed="rId4" cstate="print"/>
          <a:srcRect l="9259" t="13467" r="3703" b="48607"/>
          <a:stretch/>
        </p:blipFill>
        <p:spPr bwMode="auto">
          <a:xfrm>
            <a:off x="5605567" y="2849549"/>
            <a:ext cx="2590800" cy="1561359"/>
          </a:xfrm>
          <a:prstGeom prst="rect">
            <a:avLst/>
          </a:prstGeom>
          <a:noFill/>
          <a:ln w="9525">
            <a:noFill/>
            <a:miter lim="800000"/>
            <a:headEnd/>
            <a:tailEnd/>
          </a:ln>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0145" y="5937238"/>
            <a:ext cx="1594681" cy="4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Flecha doblada hacia arriba"/>
          <p:cNvSpPr/>
          <p:nvPr/>
        </p:nvSpPr>
        <p:spPr>
          <a:xfrm rot="16200000" flipH="1" flipV="1">
            <a:off x="5004221" y="5616227"/>
            <a:ext cx="635548" cy="876300"/>
          </a:xfrm>
          <a:prstGeom prst="bentUpArrow">
            <a:avLst>
              <a:gd name="adj1" fmla="val 13789"/>
              <a:gd name="adj2" fmla="val 26869"/>
              <a:gd name="adj3" fmla="val 21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81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00990" y="2738293"/>
            <a:ext cx="1157286" cy="7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8365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98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755639" y="644849"/>
            <a:ext cx="7447989"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MCE: </a:t>
            </a:r>
            <a:r>
              <a:rPr kumimoji="0" lang="en-US" sz="2400" b="1" i="0" u="none" strike="noStrike" kern="1200" cap="none" spc="0" normalizeH="0" baseline="0" noProof="0" dirty="0">
                <a:ln>
                  <a:noFill/>
                </a:ln>
                <a:solidFill>
                  <a:srgbClr val="C00000"/>
                </a:solidFill>
                <a:effectLst/>
                <a:uLnTx/>
                <a:uFillTx/>
                <a:latin typeface="Comic Sans MS" pitchFamily="66" charset="0"/>
                <a:ea typeface="+mn-ea"/>
                <a:cs typeface="+mn-cs"/>
              </a:rPr>
              <a:t>Evolution of electronic basis function</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5872" y="2973493"/>
            <a:ext cx="4898954" cy="80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21 Rectángulo"/>
          <p:cNvSpPr/>
          <p:nvPr/>
        </p:nvSpPr>
        <p:spPr>
          <a:xfrm>
            <a:off x="1221568" y="2440093"/>
            <a:ext cx="6952533"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the evolution of the </a:t>
            </a:r>
            <a:r>
              <a:rPr kumimoji="0" lang="en-US" sz="2000" b="0" i="1" u="none" strike="noStrike" kern="1200" cap="none" spc="0" normalizeH="0" baseline="0" noProof="0" dirty="0" err="1">
                <a:ln>
                  <a:noFill/>
                </a:ln>
                <a:solidFill>
                  <a:prstClr val="black"/>
                </a:solidFill>
                <a:effectLst/>
                <a:uLnTx/>
                <a:uFillTx/>
                <a:latin typeface="Calibri"/>
                <a:ea typeface="+mn-ea"/>
                <a:cs typeface="+mn-cs"/>
              </a:rPr>
              <a:t>Ehrenfest</a:t>
            </a:r>
            <a:r>
              <a:rPr kumimoji="0" lang="en-US" sz="2000" b="0" i="1" u="none" strike="noStrike" kern="1200" cap="none" spc="0" normalizeH="0" baseline="0" noProof="0" dirty="0">
                <a:ln>
                  <a:noFill/>
                </a:ln>
                <a:solidFill>
                  <a:prstClr val="black"/>
                </a:solidFill>
                <a:effectLst/>
                <a:uLnTx/>
                <a:uFillTx/>
                <a:latin typeface="Calibri"/>
                <a:ea typeface="+mn-ea"/>
                <a:cs typeface="+mn-cs"/>
              </a:rPr>
              <a:t> amplitudes  is determined by</a:t>
            </a:r>
          </a:p>
        </p:txBody>
      </p:sp>
      <p:pic>
        <p:nvPicPr>
          <p:cNvPr id="440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4473" y="3783453"/>
            <a:ext cx="1594681" cy="4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12 Flecha doblada hacia arriba"/>
          <p:cNvSpPr/>
          <p:nvPr/>
        </p:nvSpPr>
        <p:spPr>
          <a:xfrm rot="16200000" flipH="1" flipV="1">
            <a:off x="5778549" y="3462442"/>
            <a:ext cx="635548" cy="876300"/>
          </a:xfrm>
          <a:prstGeom prst="bentUpArrow">
            <a:avLst>
              <a:gd name="adj1" fmla="val 13789"/>
              <a:gd name="adj2" fmla="val 26869"/>
              <a:gd name="adj3" fmla="val 212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1 CuadroTexto"/>
          <p:cNvSpPr txBox="1"/>
          <p:nvPr/>
        </p:nvSpPr>
        <p:spPr>
          <a:xfrm>
            <a:off x="1447812" y="4727135"/>
            <a:ext cx="57163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1" u="none" strike="noStrike" kern="1200" cap="none" spc="0" normalizeH="0" baseline="0" noProof="0" dirty="0">
                <a:ln>
                  <a:noFill/>
                </a:ln>
                <a:solidFill>
                  <a:prstClr val="black"/>
                </a:solidFill>
                <a:effectLst/>
                <a:uLnTx/>
                <a:uFillTx/>
                <a:latin typeface="Calibri"/>
                <a:ea typeface="+mn-ea"/>
                <a:cs typeface="+mn-cs"/>
              </a:rPr>
              <a:t>In </a:t>
            </a:r>
            <a:r>
              <a:rPr kumimoji="0" lang="es-AR" sz="2000" b="0" i="1" u="none" strike="noStrike" kern="1200" cap="none" spc="0" normalizeH="0" baseline="0" noProof="0" dirty="0" err="1">
                <a:ln>
                  <a:noFill/>
                </a:ln>
                <a:solidFill>
                  <a:prstClr val="black"/>
                </a:solidFill>
                <a:effectLst/>
                <a:uLnTx/>
                <a:uFillTx/>
                <a:latin typeface="Calibri"/>
                <a:ea typeface="+mn-ea"/>
                <a:cs typeface="+mn-cs"/>
              </a:rPr>
              <a:t>the</a:t>
            </a:r>
            <a:r>
              <a:rPr kumimoji="0" lang="es-AR" sz="2000" b="0" i="1" u="none" strike="noStrike" kern="1200" cap="none" spc="0" normalizeH="0" baseline="0" noProof="0" dirty="0">
                <a:ln>
                  <a:noFill/>
                </a:ln>
                <a:solidFill>
                  <a:prstClr val="black"/>
                </a:solidFill>
                <a:effectLst/>
                <a:uLnTx/>
                <a:uFillTx/>
                <a:latin typeface="Calibri"/>
                <a:ea typeface="+mn-ea"/>
                <a:cs typeface="+mn-cs"/>
              </a:rPr>
              <a:t> original MCE </a:t>
            </a:r>
            <a:r>
              <a:rPr kumimoji="0" lang="es-AR" sz="2000" b="0" i="1" u="none" strike="noStrike" kern="1200" cap="none" spc="0" normalizeH="0" baseline="0" noProof="0" dirty="0" err="1">
                <a:ln>
                  <a:noFill/>
                </a:ln>
                <a:solidFill>
                  <a:prstClr val="black"/>
                </a:solidFill>
                <a:effectLst/>
                <a:uLnTx/>
                <a:uFillTx/>
                <a:latin typeface="Calibri"/>
                <a:ea typeface="+mn-ea"/>
                <a:cs typeface="+mn-cs"/>
              </a:rPr>
              <a:t>method</a:t>
            </a:r>
            <a:r>
              <a:rPr kumimoji="0" lang="es-AR" sz="2000" b="0" i="1" u="none" strike="noStrike" kern="1200" cap="none" spc="0" normalizeH="0" baseline="0" noProof="0" dirty="0">
                <a:ln>
                  <a:noFill/>
                </a:ln>
                <a:solidFill>
                  <a:prstClr val="black"/>
                </a:solidFill>
                <a:effectLst/>
                <a:uLnTx/>
                <a:uFillTx/>
                <a:latin typeface="Calibri"/>
                <a:ea typeface="+mn-ea"/>
                <a:cs typeface="+mn-cs"/>
              </a:rPr>
              <a:t>           are </a:t>
            </a:r>
            <a:r>
              <a:rPr kumimoji="0" lang="es-AR" sz="20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adiabatic</a:t>
            </a:r>
            <a:r>
              <a:rPr kumimoji="0" lang="es-AR"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r>
              <a:rPr kumimoji="0" lang="es-AR" sz="2000" b="0" i="1"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states</a:t>
            </a:r>
            <a:r>
              <a:rPr kumimoji="0" lang="es-AR"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a:t>
            </a:r>
            <a:endParaRPr kumimoji="0" lang="en-US" sz="20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pic>
        <p:nvPicPr>
          <p:cNvPr id="1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8587" y="4744689"/>
            <a:ext cx="591555" cy="36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75255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943100" y="609600"/>
            <a:ext cx="5410200"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3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ea typeface="+mn-ea"/>
                <a:cs typeface="+mn-cs"/>
              </a:rPr>
              <a:t>Ehrenfest</a:t>
            </a:r>
            <a:r>
              <a:rPr kumimoji="0" lang="es-AR" sz="3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AR" sz="3000" b="1"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ea typeface="+mn-ea"/>
                <a:cs typeface="+mn-cs"/>
              </a:rPr>
              <a:t>trajectories</a:t>
            </a:r>
            <a:r>
              <a:rPr kumimoji="0" lang="es-AR" sz="3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anose="030F0702030302020204" pitchFamily="66" charset="0"/>
                <a:ea typeface="+mn-ea"/>
                <a:cs typeface="+mn-cs"/>
              </a:rPr>
              <a:t> </a:t>
            </a:r>
          </a:p>
        </p:txBody>
      </p:sp>
      <p:sp>
        <p:nvSpPr>
          <p:cNvPr id="10243" name="Text Box 3"/>
          <p:cNvSpPr txBox="1">
            <a:spLocks noChangeArrowheads="1"/>
          </p:cNvSpPr>
          <p:nvPr/>
        </p:nvSpPr>
        <p:spPr bwMode="auto">
          <a:xfrm>
            <a:off x="990600" y="1981200"/>
            <a:ext cx="7162800" cy="2646878"/>
          </a:xfrm>
          <a:prstGeom prst="rect">
            <a:avLst/>
          </a:prstGeom>
          <a:solidFill>
            <a:srgbClr val="FFFF99"/>
          </a:solidFill>
          <a:ln w="76200" cmpd="thickThin">
            <a:solidFill>
              <a:srgbClr val="6699FF"/>
            </a:solidFill>
            <a:miter lim="800000"/>
            <a:headEnd/>
            <a:tailEnd/>
          </a:ln>
        </p:spPr>
        <p:txBody>
          <a:bodyPr>
            <a:spAutoFit/>
          </a:bodyPr>
          <a:lstStyle/>
          <a:p>
            <a:pPr marL="0" marR="0" lvl="0" indent="0" algn="l" defTabSz="914400" rtl="0" eaLnBrk="1" fontAlgn="auto" latinLnBrk="0" hangingPunct="1">
              <a:lnSpc>
                <a:spcPct val="80000"/>
              </a:lnSpc>
              <a:spcBef>
                <a:spcPct val="50000"/>
              </a:spcBef>
              <a:spcAft>
                <a:spcPts val="0"/>
              </a:spcAft>
              <a:buClr>
                <a:srgbClr val="6699FF"/>
              </a:buClr>
              <a:buSzPct val="140000"/>
              <a:buFontTx/>
              <a:buNone/>
              <a:tabLst/>
              <a:defRPr/>
            </a:pPr>
            <a:r>
              <a:rPr kumimoji="0" lang="es-AR" sz="1000" b="0" i="0" u="none" strike="noStrike" kern="1200" cap="none" spc="0" normalizeH="0" baseline="0" noProof="0" dirty="0">
                <a:ln>
                  <a:noFill/>
                </a:ln>
                <a:solidFill>
                  <a:srgbClr val="6699FF"/>
                </a:solidFill>
                <a:effectLst/>
                <a:uLnTx/>
                <a:uFillTx/>
                <a:latin typeface="Calibri"/>
                <a:ea typeface="+mn-ea"/>
                <a:cs typeface="+mn-cs"/>
              </a:rPr>
              <a:t> </a:t>
            </a:r>
          </a:p>
          <a:p>
            <a:pPr marL="0" marR="0" lvl="0" indent="0" algn="ctr" defTabSz="914400" rtl="0" eaLnBrk="1" fontAlgn="auto" latinLnBrk="0" hangingPunct="1">
              <a:lnSpc>
                <a:spcPct val="100000"/>
              </a:lnSpc>
              <a:spcBef>
                <a:spcPct val="10000"/>
              </a:spcBef>
              <a:spcAft>
                <a:spcPct val="10000"/>
              </a:spcAft>
              <a:buClr>
                <a:srgbClr val="6699FF"/>
              </a:buClr>
              <a:buSzPct val="140000"/>
              <a:buFontTx/>
              <a:buChar char="•"/>
              <a:tabLst/>
              <a:defRPr/>
            </a:pPr>
            <a:r>
              <a:rPr kumimoji="0" lang="es-AR" sz="2000" b="0" i="0" u="none" strike="noStrike" kern="1200" cap="none" spc="0" normalizeH="0" baseline="0" noProof="0" dirty="0">
                <a:ln>
                  <a:noFill/>
                </a:ln>
                <a:solidFill>
                  <a:srgbClr val="6666FF"/>
                </a:solidFill>
                <a:effectLst/>
                <a:uLnTx/>
                <a:uFillTx/>
                <a:latin typeface="Calibri"/>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Nonadiabatic</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molecular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dynamics</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CC0000"/>
                </a:solidFill>
                <a:effectLst/>
                <a:uLnTx/>
                <a:uFillTx/>
                <a:latin typeface="Albertus Medium" pitchFamily="34" charset="0"/>
                <a:ea typeface="+mn-ea"/>
                <a:cs typeface="+mn-cs"/>
              </a:rPr>
              <a:t>Ehrenfest</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a:t>
            </a:r>
            <a:r>
              <a:rPr kumimoji="0" lang="es-AR" sz="2000" b="0" i="0" u="none" strike="noStrike" kern="1200" cap="none" spc="0" normalizeH="0" baseline="0" noProof="0" dirty="0">
                <a:ln>
                  <a:noFill/>
                </a:ln>
                <a:solidFill>
                  <a:srgbClr val="6699FF"/>
                </a:solidFill>
                <a:effectLst/>
                <a:uLnTx/>
                <a:uFillTx/>
                <a:latin typeface="Albertus Medium" pitchFamily="34" charset="0"/>
                <a:ea typeface="+mn-ea"/>
                <a:cs typeface="+mn-cs"/>
              </a:rPr>
              <a:t> </a:t>
            </a:r>
          </a:p>
          <a:p>
            <a:pPr marL="0" marR="0" lvl="0" indent="0" algn="ctr" defTabSz="914400" rtl="0" eaLnBrk="1" fontAlgn="auto" latinLnBrk="0" hangingPunct="1">
              <a:lnSpc>
                <a:spcPct val="100000"/>
              </a:lnSpc>
              <a:spcBef>
                <a:spcPct val="10000"/>
              </a:spcBef>
              <a:spcAft>
                <a:spcPct val="10000"/>
              </a:spcAft>
              <a:buClr>
                <a:srgbClr val="6699FF"/>
              </a:buClr>
              <a:buSzPct val="140000"/>
              <a:buFontTx/>
              <a:buChar char="•"/>
              <a:tabLst/>
              <a:defRPr/>
            </a:pP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Electronic</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energies</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gradients</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and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nonadiabatic</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coupling</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vectors</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calculated</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CC0000"/>
                </a:solidFill>
                <a:effectLst/>
                <a:uLnTx/>
                <a:uFillTx/>
                <a:latin typeface="Albertus Medium" pitchFamily="34" charset="0"/>
                <a:ea typeface="+mn-ea"/>
                <a:cs typeface="+mn-cs"/>
              </a:rPr>
              <a:t>on</a:t>
            </a:r>
            <a:r>
              <a:rPr kumimoji="0" lang="es-AR" sz="2000" b="0" i="0" u="none" strike="noStrike" kern="1200" cap="none" spc="0" normalizeH="0" baseline="0" noProof="0" dirty="0">
                <a:ln>
                  <a:noFill/>
                </a:ln>
                <a:solidFill>
                  <a:srgbClr val="CC0000"/>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CC0000"/>
                </a:solidFill>
                <a:effectLst/>
                <a:uLnTx/>
                <a:uFillTx/>
                <a:latin typeface="Albertus Medium" pitchFamily="34" charset="0"/>
                <a:ea typeface="+mn-ea"/>
                <a:cs typeface="+mn-cs"/>
              </a:rPr>
              <a:t>the</a:t>
            </a:r>
            <a:r>
              <a:rPr kumimoji="0" lang="es-AR" sz="2000" b="0" i="0" u="none" strike="noStrike" kern="1200" cap="none" spc="0" normalizeH="0" baseline="0" noProof="0" dirty="0">
                <a:ln>
                  <a:noFill/>
                </a:ln>
                <a:solidFill>
                  <a:srgbClr val="CC0000"/>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CC0000"/>
                </a:solidFill>
                <a:effectLst/>
                <a:uLnTx/>
                <a:uFillTx/>
                <a:latin typeface="Albertus Medium" pitchFamily="34" charset="0"/>
                <a:ea typeface="+mn-ea"/>
                <a:cs typeface="+mn-cs"/>
              </a:rPr>
              <a:t>fly</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p>
          <a:p>
            <a:pPr marL="0" marR="0" lvl="0" indent="0" algn="ctr" defTabSz="914400" rtl="0" eaLnBrk="1" fontAlgn="auto" latinLnBrk="0" hangingPunct="1">
              <a:lnSpc>
                <a:spcPct val="100000"/>
              </a:lnSpc>
              <a:spcBef>
                <a:spcPct val="10000"/>
              </a:spcBef>
              <a:spcAft>
                <a:spcPct val="10000"/>
              </a:spcAft>
              <a:buClr>
                <a:srgbClr val="6699FF"/>
              </a:buClr>
              <a:buSzPct val="140000"/>
              <a:buFontTx/>
              <a:buChar char="•"/>
              <a:tabLst/>
              <a:defRPr/>
            </a:pPr>
            <a:r>
              <a:rPr kumimoji="0" lang="en-GB" sz="18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n-GB" sz="2000" b="0" i="0" u="none" strike="noStrike" kern="1200" cap="none" spc="0" normalizeH="0" baseline="0" noProof="0" dirty="0">
                <a:ln>
                  <a:noFill/>
                </a:ln>
                <a:solidFill>
                  <a:srgbClr val="000099"/>
                </a:solidFill>
                <a:effectLst/>
                <a:uLnTx/>
                <a:uFillTx/>
                <a:latin typeface="Albertus Medium" pitchFamily="34" charset="0"/>
                <a:ea typeface="+mn-ea"/>
                <a:cs typeface="+mn-cs"/>
              </a:rPr>
              <a:t>Configuration interaction singles (</a:t>
            </a:r>
            <a:r>
              <a:rPr kumimoji="0" lang="en-GB" sz="2000" b="0" i="0" u="none" strike="noStrike" kern="1200" cap="none" spc="0" normalizeH="0" baseline="0" noProof="0" dirty="0">
                <a:ln>
                  <a:noFill/>
                </a:ln>
                <a:solidFill>
                  <a:srgbClr val="CC0000"/>
                </a:solidFill>
                <a:effectLst/>
                <a:uLnTx/>
                <a:uFillTx/>
                <a:latin typeface="Albertus Medium" pitchFamily="34" charset="0"/>
                <a:ea typeface="+mn-ea"/>
                <a:cs typeface="+mn-cs"/>
              </a:rPr>
              <a:t>CIS</a:t>
            </a:r>
            <a:r>
              <a:rPr kumimoji="0" lang="en-GB" sz="2000" b="0" i="0" u="none" strike="noStrike" kern="1200" cap="none" spc="0" normalizeH="0" baseline="0" noProof="0" dirty="0">
                <a:ln>
                  <a:noFill/>
                </a:ln>
                <a:solidFill>
                  <a:srgbClr val="000099"/>
                </a:solidFill>
                <a:effectLst/>
                <a:uLnTx/>
                <a:uFillTx/>
                <a:latin typeface="Albertus Medium" pitchFamily="34" charset="0"/>
                <a:ea typeface="+mn-ea"/>
                <a:cs typeface="+mn-cs"/>
              </a:rPr>
              <a:t>) using the Collective Electronic Oscillator  (</a:t>
            </a:r>
            <a:r>
              <a:rPr kumimoji="0" lang="en-GB" sz="2000" b="0" i="0" u="none" strike="noStrike" kern="1200" cap="none" spc="0" normalizeH="0" baseline="0" noProof="0" dirty="0">
                <a:ln>
                  <a:noFill/>
                </a:ln>
                <a:solidFill>
                  <a:srgbClr val="C00000"/>
                </a:solidFill>
                <a:effectLst/>
                <a:uLnTx/>
                <a:uFillTx/>
                <a:latin typeface="Albertus Medium" pitchFamily="34" charset="0"/>
                <a:ea typeface="+mn-ea"/>
                <a:cs typeface="+mn-cs"/>
              </a:rPr>
              <a:t>CEO</a:t>
            </a:r>
            <a:r>
              <a:rPr kumimoji="0" lang="en-GB" sz="2000" b="0" i="0" u="none" strike="noStrike" kern="1200" cap="none" spc="0" normalizeH="0" baseline="0" noProof="0" dirty="0">
                <a:ln>
                  <a:noFill/>
                </a:ln>
                <a:solidFill>
                  <a:srgbClr val="000099"/>
                </a:solidFill>
                <a:effectLst/>
                <a:uLnTx/>
                <a:uFillTx/>
                <a:latin typeface="Albertus Medium" pitchFamily="34" charset="0"/>
                <a:ea typeface="+mn-ea"/>
                <a:cs typeface="+mn-cs"/>
              </a:rPr>
              <a:t>) at </a:t>
            </a:r>
            <a:r>
              <a:rPr kumimoji="0" lang="en-GB" sz="2000" b="0" i="0" u="none" strike="noStrike" kern="1200" cap="none" spc="0" normalizeH="0" baseline="0" noProof="0" dirty="0">
                <a:ln>
                  <a:noFill/>
                </a:ln>
                <a:solidFill>
                  <a:srgbClr val="6666FF"/>
                </a:solidFill>
                <a:effectLst/>
                <a:uLnTx/>
                <a:uFillTx/>
                <a:latin typeface="Albertus Medium" pitchFamily="34" charset="0"/>
                <a:ea typeface="+mn-ea"/>
                <a:cs typeface="+mn-cs"/>
              </a:rPr>
              <a:t> </a:t>
            </a:r>
            <a:r>
              <a:rPr kumimoji="0" lang="en-GB" sz="2000" b="0" i="0" u="none" strike="noStrike" kern="1200" cap="none" spc="0" normalizeH="0" baseline="0" noProof="0" dirty="0">
                <a:ln>
                  <a:noFill/>
                </a:ln>
                <a:solidFill>
                  <a:srgbClr val="CC0000"/>
                </a:solidFill>
                <a:effectLst/>
                <a:uLnTx/>
                <a:uFillTx/>
                <a:latin typeface="Albertus Medium" pitchFamily="34" charset="0"/>
                <a:ea typeface="+mn-ea"/>
                <a:cs typeface="+mn-cs"/>
              </a:rPr>
              <a:t>AM1</a:t>
            </a:r>
            <a:r>
              <a:rPr kumimoji="0" lang="en-GB" sz="2000" b="0" i="0" u="none" strike="noStrike" kern="1200" cap="none" spc="0" normalizeH="0" baseline="0" noProof="0" dirty="0">
                <a:ln>
                  <a:noFill/>
                </a:ln>
                <a:solidFill>
                  <a:srgbClr val="6699FF"/>
                </a:solidFill>
                <a:effectLst/>
                <a:uLnTx/>
                <a:uFillTx/>
                <a:latin typeface="Albertus Medium" pitchFamily="34" charset="0"/>
                <a:ea typeface="+mn-ea"/>
                <a:cs typeface="+mn-cs"/>
              </a:rPr>
              <a:t>  </a:t>
            </a:r>
            <a:r>
              <a:rPr kumimoji="0" lang="en-GB" sz="2000" b="0" i="0" u="none" strike="noStrike" kern="1200" cap="none" spc="0" normalizeH="0" baseline="0" noProof="0" dirty="0">
                <a:ln>
                  <a:noFill/>
                </a:ln>
                <a:solidFill>
                  <a:srgbClr val="000099"/>
                </a:solidFill>
                <a:effectLst/>
                <a:uLnTx/>
                <a:uFillTx/>
                <a:latin typeface="Albertus Medium" pitchFamily="34" charset="0"/>
                <a:ea typeface="+mn-ea"/>
                <a:cs typeface="+mn-cs"/>
              </a:rPr>
              <a:t>level.</a:t>
            </a:r>
          </a:p>
          <a:p>
            <a:pPr marL="0" marR="0" lvl="0" indent="0" algn="ctr" defTabSz="914400" rtl="0" eaLnBrk="1" fontAlgn="auto" latinLnBrk="0" hangingPunct="1">
              <a:lnSpc>
                <a:spcPct val="100000"/>
              </a:lnSpc>
              <a:spcBef>
                <a:spcPct val="10000"/>
              </a:spcBef>
              <a:spcAft>
                <a:spcPct val="10000"/>
              </a:spcAft>
              <a:buClr>
                <a:srgbClr val="6699FF"/>
              </a:buClr>
              <a:buSzPct val="140000"/>
              <a:buFontTx/>
              <a:buChar char="•"/>
              <a:tabLst/>
              <a:defRPr/>
            </a:pPr>
            <a:r>
              <a:rPr kumimoji="0" lang="en-GB" sz="2000" b="0" i="0" u="none" strike="noStrike" kern="1200" cap="none" spc="0" normalizeH="0" baseline="0" noProof="0" dirty="0">
                <a:ln>
                  <a:noFill/>
                </a:ln>
                <a:solidFill>
                  <a:srgbClr val="6666FF"/>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Equilibration</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on</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the</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ground</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state</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300K</a:t>
            </a:r>
          </a:p>
          <a:p>
            <a:pPr marL="0" marR="0" lvl="0" indent="0" algn="ctr" defTabSz="914400" rtl="0" eaLnBrk="1" fontAlgn="auto" latinLnBrk="0" hangingPunct="1">
              <a:lnSpc>
                <a:spcPct val="100000"/>
              </a:lnSpc>
              <a:spcBef>
                <a:spcPct val="10000"/>
              </a:spcBef>
              <a:spcAft>
                <a:spcPct val="10000"/>
              </a:spcAft>
              <a:buClr>
                <a:srgbClr val="6699FF"/>
              </a:buClr>
              <a:buSzPct val="140000"/>
              <a:buFontTx/>
              <a:buNone/>
              <a:tabLst/>
              <a:defRPr/>
            </a:pP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sym typeface="Symbol" pitchFamily="18" charset="2"/>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Fotoexcitation</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and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ultrafast</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dynamics</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in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the</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excited</a:t>
            </a:r>
            <a:r>
              <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rPr>
              <a:t> </a:t>
            </a:r>
            <a:r>
              <a:rPr kumimoji="0" lang="es-AR" sz="2000" b="0" i="0" u="none" strike="noStrike" kern="1200" cap="none" spc="0" normalizeH="0" baseline="0" noProof="0" dirty="0" err="1">
                <a:ln>
                  <a:noFill/>
                </a:ln>
                <a:solidFill>
                  <a:srgbClr val="000099"/>
                </a:solidFill>
                <a:effectLst/>
                <a:uLnTx/>
                <a:uFillTx/>
                <a:latin typeface="Albertus Medium" pitchFamily="34" charset="0"/>
                <a:ea typeface="+mn-ea"/>
                <a:cs typeface="+mn-cs"/>
              </a:rPr>
              <a:t>states</a:t>
            </a:r>
            <a:endParaRPr kumimoji="0" lang="es-AR" sz="2000" b="0" i="0" u="none" strike="noStrike" kern="1200" cap="none" spc="0" normalizeH="0" baseline="0" noProof="0" dirty="0">
              <a:ln>
                <a:noFill/>
              </a:ln>
              <a:solidFill>
                <a:srgbClr val="000099"/>
              </a:solidFill>
              <a:effectLst/>
              <a:uLnTx/>
              <a:uFillTx/>
              <a:latin typeface="Albertus Medium" pitchFamily="34" charset="0"/>
              <a:ea typeface="+mn-ea"/>
              <a:cs typeface="+mn-cs"/>
            </a:endParaRPr>
          </a:p>
        </p:txBody>
      </p:sp>
      <p:sp>
        <p:nvSpPr>
          <p:cNvPr id="2" name="CuadroTexto 1">
            <a:extLst>
              <a:ext uri="{FF2B5EF4-FFF2-40B4-BE49-F238E27FC236}">
                <a16:creationId xmlns:a16="http://schemas.microsoft.com/office/drawing/2014/main" id="{E295959F-63C4-4AD2-A640-FFD33E0678AD}"/>
              </a:ext>
            </a:extLst>
          </p:cNvPr>
          <p:cNvSpPr txBox="1"/>
          <p:nvPr/>
        </p:nvSpPr>
        <p:spPr>
          <a:xfrm>
            <a:off x="876300" y="4826675"/>
            <a:ext cx="7543800" cy="160043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6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An Ab Initio Multiple Cloning approach for the simulation of photoinduced dynamics in conjugated molecules” </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 M. </a:t>
            </a:r>
            <a:r>
              <a:rPr kumimoji="0" 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Freixas</a:t>
            </a:r>
            <a:r>
              <a:rPr kumimoji="0" 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et al, Phys. </a:t>
            </a:r>
            <a:r>
              <a:rPr kumimoji="0" lang="es-AR"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Chem</a:t>
            </a:r>
            <a:r>
              <a:rPr kumimoji="0" lang="es-AR"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AR"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Chem</a:t>
            </a:r>
            <a:r>
              <a:rPr kumimoji="0" lang="es-AR"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s-AR" sz="1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Phys</a:t>
            </a:r>
            <a:r>
              <a:rPr kumimoji="0" lang="es-AR"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20, 17762 - 17772 (</a:t>
            </a:r>
            <a:r>
              <a:rPr kumimoji="0" lang="es-AR" sz="1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2018</a:t>
            </a:r>
            <a:r>
              <a:rPr kumimoji="0" lang="es-AR" sz="1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endParaRPr kumimoji="0" lang="es-A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“NEXMD Software </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Package</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for</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Non-</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adiabatic</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Excited</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State</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Molecular Dynamics </a:t>
            </a:r>
            <a:r>
              <a:rPr kumimoji="0" lang="es-AR" sz="1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Simulations</a:t>
            </a:r>
            <a:r>
              <a:rPr kumimoji="0" lang="es-AR" sz="1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s-A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 Malone et al., J. </a:t>
            </a:r>
            <a:r>
              <a:rPr kumimoji="0" lang="es-AR"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Chem</a:t>
            </a:r>
            <a:r>
              <a:rPr kumimoji="0" lang="es-A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s-AR"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Theory</a:t>
            </a:r>
            <a:r>
              <a:rPr kumimoji="0" lang="es-A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Comput.,16, 9, 5771–5783 (</a:t>
            </a:r>
            <a:r>
              <a:rPr kumimoji="0" lang="es-A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2020</a:t>
            </a:r>
            <a:r>
              <a:rPr kumimoji="0" lang="es-A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97883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57200" y="197685"/>
            <a:ext cx="8381999"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MCE: </a:t>
            </a:r>
            <a:r>
              <a:rPr kumimoji="0" lang="en-US" sz="2400" b="1" i="0" u="none" strike="noStrike" kern="1200" cap="none" spc="0" normalizeH="0" baseline="0" noProof="0" dirty="0">
                <a:ln>
                  <a:noFill/>
                </a:ln>
                <a:solidFill>
                  <a:srgbClr val="C00000"/>
                </a:solidFill>
                <a:effectLst/>
                <a:uLnTx/>
                <a:uFillTx/>
                <a:latin typeface="Comic Sans MS" pitchFamily="66" charset="0"/>
                <a:ea typeface="+mn-ea"/>
                <a:cs typeface="+mn-cs"/>
              </a:rPr>
              <a:t>Evolution of the whole wave-function</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19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77" y="2438400"/>
            <a:ext cx="6968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436" y="3810000"/>
            <a:ext cx="565785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2429" y="5183756"/>
            <a:ext cx="5834925" cy="64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3936905" y="3257490"/>
            <a:ext cx="84491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where</a:t>
            </a:r>
          </a:p>
        </p:txBody>
      </p:sp>
      <p:pic>
        <p:nvPicPr>
          <p:cNvPr id="1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7691" y="1489771"/>
            <a:ext cx="3111343" cy="65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14 CuadroTexto"/>
          <p:cNvSpPr txBox="1"/>
          <p:nvPr/>
        </p:nvSpPr>
        <p:spPr>
          <a:xfrm>
            <a:off x="4214275" y="1506032"/>
            <a:ext cx="19050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000" b="0" i="1" u="none" strike="noStrike" kern="1200" cap="none" spc="0" normalizeH="0" baseline="0" noProof="0" dirty="0" err="1">
                <a:ln>
                  <a:noFill/>
                </a:ln>
                <a:solidFill>
                  <a:prstClr val="black"/>
                </a:solidFill>
                <a:effectLst/>
                <a:uLnTx/>
                <a:uFillTx/>
                <a:latin typeface="Calibri"/>
                <a:ea typeface="+mn-ea"/>
                <a:cs typeface="+mn-cs"/>
              </a:rPr>
              <a:t>with</a:t>
            </a:r>
            <a:endParaRPr kumimoji="0" lang="en-US" sz="2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1855" y="1307977"/>
            <a:ext cx="3718979" cy="884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Flecha abajo"/>
          <p:cNvSpPr/>
          <p:nvPr/>
        </p:nvSpPr>
        <p:spPr>
          <a:xfrm>
            <a:off x="4359361" y="2048966"/>
            <a:ext cx="184730" cy="2878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5 Rectángulo"/>
          <p:cNvSpPr/>
          <p:nvPr/>
        </p:nvSpPr>
        <p:spPr>
          <a:xfrm>
            <a:off x="1078362" y="4742050"/>
            <a:ext cx="746125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libri"/>
                <a:ea typeface="+mn-ea"/>
                <a:cs typeface="+mn-cs"/>
              </a:rPr>
              <a:t>Note that overlaps include both nuclear part and electronic parts</a:t>
            </a:r>
          </a:p>
        </p:txBody>
      </p:sp>
    </p:spTree>
    <p:extLst>
      <p:ext uri="{BB962C8B-B14F-4D97-AF65-F5344CB8AC3E}">
        <p14:creationId xmlns:p14="http://schemas.microsoft.com/office/powerpoint/2010/main" val="3680868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9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14401" y="152400"/>
            <a:ext cx="7315200" cy="8382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AIMC-TDDB: </a:t>
            </a:r>
            <a:r>
              <a:rPr kumimoji="0" lang="en-US" sz="2400" b="1" i="0" u="none" strike="noStrike" kern="1200" cap="none" spc="0" normalizeH="0" baseline="0" noProof="0" dirty="0" err="1">
                <a:ln>
                  <a:noFill/>
                </a:ln>
                <a:solidFill>
                  <a:srgbClr val="C00000"/>
                </a:solidFill>
                <a:effectLst/>
                <a:uLnTx/>
                <a:uFillTx/>
                <a:latin typeface="Comic Sans MS" pitchFamily="66" charset="0"/>
                <a:ea typeface="+mn-ea"/>
                <a:cs typeface="+mn-cs"/>
              </a:rPr>
              <a:t>Ab</a:t>
            </a:r>
            <a:r>
              <a:rPr kumimoji="0" lang="en-US" sz="2400" b="1" i="0" u="none" strike="noStrike" kern="1200" cap="none" spc="0" normalizeH="0" baseline="0" noProof="0" dirty="0">
                <a:ln>
                  <a:noFill/>
                </a:ln>
                <a:solidFill>
                  <a:srgbClr val="C00000"/>
                </a:solidFill>
                <a:effectLst/>
                <a:uLnTx/>
                <a:uFillTx/>
                <a:latin typeface="Comic Sans MS" pitchFamily="66" charset="0"/>
                <a:ea typeface="+mn-ea"/>
                <a:cs typeface="+mn-cs"/>
              </a:rPr>
              <a:t> initio multiple cloning</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01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219200"/>
            <a:ext cx="6277022"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15 Rectángulo"/>
          <p:cNvSpPr/>
          <p:nvPr/>
        </p:nvSpPr>
        <p:spPr>
          <a:xfrm>
            <a:off x="516467" y="5438100"/>
            <a:ext cx="80772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the difference between the shapes of the potential energy surfaces for different electronic states should lead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to branching of the wave packet</a:t>
            </a:r>
          </a:p>
        </p:txBody>
      </p:sp>
    </p:spTree>
    <p:extLst>
      <p:ext uri="{BB962C8B-B14F-4D97-AF65-F5344CB8AC3E}">
        <p14:creationId xmlns:p14="http://schemas.microsoft.com/office/powerpoint/2010/main" val="38301668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81000" y="838200"/>
            <a:ext cx="8229600" cy="3657600"/>
          </a:xfrm>
          <a:prstGeom prst="rect">
            <a:avLst/>
          </a:prstGeom>
          <a:solidFill>
            <a:schemeClr val="bg1"/>
          </a:solidFill>
          <a:ln w="76200" cmpd="thickThi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6 CuadroTexto"/>
          <p:cNvSpPr txBox="1"/>
          <p:nvPr/>
        </p:nvSpPr>
        <p:spPr>
          <a:xfrm>
            <a:off x="1339848" y="1066800"/>
            <a:ext cx="6605814" cy="1200329"/>
          </a:xfrm>
          <a:prstGeom prst="rect">
            <a:avLst/>
          </a:prstGeom>
          <a:noFill/>
        </p:spPr>
        <p:txBody>
          <a:bodyPr wrap="square" rtlCol="0">
            <a:spAutoFit/>
          </a:bodyPr>
          <a:lstStyle/>
          <a:p>
            <a:pPr algn="ctr"/>
            <a:r>
              <a:rPr lang="es-AR" sz="2400" b="1" dirty="0" err="1">
                <a:solidFill>
                  <a:srgbClr val="C00000"/>
                </a:solidFill>
                <a:effectLst>
                  <a:outerShdw blurRad="38100" dist="38100" dir="2700000" algn="tl">
                    <a:srgbClr val="000000">
                      <a:alpha val="43137"/>
                    </a:srgbClr>
                  </a:outerShdw>
                </a:effectLst>
                <a:latin typeface="Albertus Medium" pitchFamily="34" charset="0"/>
              </a:rPr>
              <a:t>Photoinduced</a:t>
            </a:r>
            <a:r>
              <a:rPr lang="es-AR" sz="2400" b="1" dirty="0">
                <a:solidFill>
                  <a:srgbClr val="C00000"/>
                </a:solidFill>
                <a:effectLst>
                  <a:outerShdw blurRad="38100" dist="38100" dir="2700000" algn="tl">
                    <a:srgbClr val="000000">
                      <a:alpha val="43137"/>
                    </a:srgbClr>
                  </a:outerShdw>
                </a:effectLst>
                <a:latin typeface="Albertus Medium" pitchFamily="34" charset="0"/>
              </a:rPr>
              <a:t> </a:t>
            </a:r>
            <a:r>
              <a:rPr lang="es-AR" sz="2400" b="1" dirty="0" err="1">
                <a:solidFill>
                  <a:srgbClr val="C00000"/>
                </a:solidFill>
                <a:effectLst>
                  <a:outerShdw blurRad="38100" dist="38100" dir="2700000" algn="tl">
                    <a:srgbClr val="000000">
                      <a:alpha val="43137"/>
                    </a:srgbClr>
                  </a:outerShdw>
                </a:effectLst>
                <a:latin typeface="Albertus Medium" pitchFamily="34" charset="0"/>
              </a:rPr>
              <a:t>dynamics</a:t>
            </a:r>
            <a:r>
              <a:rPr lang="es-AR" sz="2400" b="1" dirty="0">
                <a:solidFill>
                  <a:srgbClr val="C00000"/>
                </a:solidFill>
                <a:effectLst>
                  <a:outerShdw blurRad="38100" dist="38100" dir="2700000" algn="tl">
                    <a:srgbClr val="000000">
                      <a:alpha val="43137"/>
                    </a:srgbClr>
                  </a:outerShdw>
                </a:effectLst>
                <a:latin typeface="Albertus Medium" pitchFamily="34" charset="0"/>
              </a:rPr>
              <a:t> </a:t>
            </a:r>
          </a:p>
          <a:p>
            <a:pPr algn="ctr"/>
            <a:r>
              <a:rPr lang="es-AR" sz="2400" b="1" dirty="0">
                <a:solidFill>
                  <a:srgbClr val="C00000"/>
                </a:solidFill>
                <a:effectLst>
                  <a:outerShdw blurRad="38100" dist="38100" dir="2700000" algn="tl">
                    <a:srgbClr val="000000">
                      <a:alpha val="43137"/>
                    </a:srgbClr>
                  </a:outerShdw>
                </a:effectLst>
                <a:latin typeface="Albertus Medium" pitchFamily="34" charset="0"/>
              </a:rPr>
              <a:t>in </a:t>
            </a:r>
          </a:p>
          <a:p>
            <a:pPr algn="ctr"/>
            <a:r>
              <a:rPr lang="es-AR" sz="2400" b="1" dirty="0" err="1">
                <a:solidFill>
                  <a:srgbClr val="C00000"/>
                </a:solidFill>
                <a:effectLst>
                  <a:outerShdw blurRad="38100" dist="38100" dir="2700000" algn="tl">
                    <a:srgbClr val="000000">
                      <a:alpha val="43137"/>
                    </a:srgbClr>
                  </a:outerShdw>
                </a:effectLst>
                <a:latin typeface="Albertus Medium" pitchFamily="34" charset="0"/>
              </a:rPr>
              <a:t>multichromophoric</a:t>
            </a:r>
            <a:r>
              <a:rPr lang="es-AR" sz="2400" b="1" dirty="0">
                <a:solidFill>
                  <a:srgbClr val="C00000"/>
                </a:solidFill>
                <a:effectLst>
                  <a:outerShdw blurRad="38100" dist="38100" dir="2700000" algn="tl">
                    <a:srgbClr val="000000">
                      <a:alpha val="43137"/>
                    </a:srgbClr>
                  </a:outerShdw>
                </a:effectLst>
                <a:latin typeface="Albertus Medium" pitchFamily="34" charset="0"/>
              </a:rPr>
              <a:t> </a:t>
            </a:r>
            <a:r>
              <a:rPr lang="es-AR" sz="2400" b="1" dirty="0" err="1">
                <a:solidFill>
                  <a:srgbClr val="C00000"/>
                </a:solidFill>
                <a:effectLst>
                  <a:outerShdw blurRad="38100" dist="38100" dir="2700000" algn="tl">
                    <a:srgbClr val="000000">
                      <a:alpha val="43137"/>
                    </a:srgbClr>
                  </a:outerShdw>
                </a:effectLst>
                <a:latin typeface="Albertus Medium" pitchFamily="34" charset="0"/>
              </a:rPr>
              <a:t>conjugated</a:t>
            </a:r>
            <a:r>
              <a:rPr lang="es-AR" sz="2400" b="1" dirty="0">
                <a:solidFill>
                  <a:srgbClr val="C00000"/>
                </a:solidFill>
                <a:effectLst>
                  <a:outerShdw blurRad="38100" dist="38100" dir="2700000" algn="tl">
                    <a:srgbClr val="000000">
                      <a:alpha val="43137"/>
                    </a:srgbClr>
                  </a:outerShdw>
                </a:effectLst>
                <a:latin typeface="Albertus Medium" pitchFamily="34" charset="0"/>
              </a:rPr>
              <a:t> </a:t>
            </a:r>
            <a:r>
              <a:rPr lang="es-AR" sz="2400" b="1" dirty="0" err="1">
                <a:solidFill>
                  <a:srgbClr val="C00000"/>
                </a:solidFill>
                <a:effectLst>
                  <a:outerShdw blurRad="38100" dist="38100" dir="2700000" algn="tl">
                    <a:srgbClr val="000000">
                      <a:alpha val="43137"/>
                    </a:srgbClr>
                  </a:outerShdw>
                </a:effectLst>
                <a:latin typeface="Albertus Medium" pitchFamily="34" charset="0"/>
              </a:rPr>
              <a:t>molecules</a:t>
            </a:r>
            <a:endParaRPr lang="en-US" sz="2400" b="1" dirty="0">
              <a:solidFill>
                <a:srgbClr val="C00000"/>
              </a:solidFill>
              <a:effectLst>
                <a:outerShdw blurRad="38100" dist="38100" dir="2700000" algn="tl">
                  <a:srgbClr val="000000">
                    <a:alpha val="43137"/>
                  </a:srgbClr>
                </a:outerShdw>
              </a:effectLst>
              <a:latin typeface="Albertus Medium" pitchFamily="34" charset="0"/>
            </a:endParaRPr>
          </a:p>
        </p:txBody>
      </p:sp>
      <p:sp>
        <p:nvSpPr>
          <p:cNvPr id="10" name="9 CuadroTexto"/>
          <p:cNvSpPr txBox="1"/>
          <p:nvPr/>
        </p:nvSpPr>
        <p:spPr>
          <a:xfrm>
            <a:off x="533400" y="2362200"/>
            <a:ext cx="7636325" cy="1908215"/>
          </a:xfrm>
          <a:prstGeom prst="rect">
            <a:avLst/>
          </a:prstGeom>
          <a:noFill/>
        </p:spPr>
        <p:txBody>
          <a:bodyPr wrap="square" rtlCol="0">
            <a:spAutoFit/>
          </a:bodyPr>
          <a:lstStyle/>
          <a:p>
            <a:pPr algn="ctr"/>
            <a:r>
              <a:rPr lang="en-CA" sz="1800" b="1" i="1" dirty="0">
                <a:solidFill>
                  <a:srgbClr val="0070C0"/>
                </a:solidFill>
                <a:effectLst>
                  <a:outerShdw blurRad="38100" dist="38100" dir="2700000" algn="tl">
                    <a:srgbClr val="000000">
                      <a:alpha val="43137"/>
                    </a:srgbClr>
                  </a:outerShdw>
                </a:effectLst>
                <a:latin typeface="Albertus Medium" pitchFamily="34" charset="0"/>
              </a:rPr>
              <a:t>Non-adiabatic </a:t>
            </a:r>
            <a:r>
              <a:rPr lang="en-CA" sz="1800" b="1" i="1" dirty="0" err="1">
                <a:solidFill>
                  <a:srgbClr val="0070C0"/>
                </a:solidFill>
                <a:effectLst>
                  <a:outerShdw blurRad="38100" dist="38100" dir="2700000" algn="tl">
                    <a:srgbClr val="000000">
                      <a:alpha val="43137"/>
                    </a:srgbClr>
                  </a:outerShdw>
                </a:effectLst>
                <a:latin typeface="Albertus Medium" pitchFamily="34" charset="0"/>
              </a:rPr>
              <a:t>EXcited</a:t>
            </a:r>
            <a:r>
              <a:rPr lang="en-CA" sz="1800" b="1" i="1" dirty="0">
                <a:solidFill>
                  <a:srgbClr val="0070C0"/>
                </a:solidFill>
                <a:effectLst>
                  <a:outerShdw blurRad="38100" dist="38100" dir="2700000" algn="tl">
                    <a:srgbClr val="000000">
                      <a:alpha val="43137"/>
                    </a:srgbClr>
                  </a:outerShdw>
                </a:effectLst>
                <a:latin typeface="Albertus Medium" pitchFamily="34" charset="0"/>
              </a:rPr>
              <a:t>-state molecular dynamics (NEXMD)</a:t>
            </a:r>
          </a:p>
          <a:p>
            <a:pPr algn="ctr"/>
            <a:endParaRPr lang="en-CA" sz="1800" b="1" i="1" dirty="0">
              <a:solidFill>
                <a:srgbClr val="0070C0"/>
              </a:solidFill>
              <a:effectLst>
                <a:outerShdw blurRad="38100" dist="38100" dir="2700000" algn="tl">
                  <a:srgbClr val="000000">
                    <a:alpha val="43137"/>
                  </a:srgbClr>
                </a:outerShdw>
              </a:effectLst>
              <a:latin typeface="Albertus Medium" pitchFamily="34" charset="0"/>
            </a:endParaRPr>
          </a:p>
          <a:p>
            <a:pPr marL="1200150" lvl="2" indent="-285750" algn="ctr">
              <a:spcAft>
                <a:spcPts val="600"/>
              </a:spcAft>
              <a:buFont typeface="Wingdings" pitchFamily="2" charset="2"/>
              <a:buChar char="q"/>
            </a:pPr>
            <a:r>
              <a:rPr lang="en-CA" sz="1800" b="1" i="1" dirty="0">
                <a:solidFill>
                  <a:srgbClr val="000000"/>
                </a:solidFill>
                <a:effectLst>
                  <a:outerShdw blurRad="38100" dist="38100" dir="2700000" algn="tl">
                    <a:srgbClr val="000000">
                      <a:alpha val="43137"/>
                    </a:srgbClr>
                  </a:outerShdw>
                </a:effectLst>
                <a:latin typeface="Albertus Medium" pitchFamily="34" charset="0"/>
              </a:rPr>
              <a:t>Electronic relaxation pathways</a:t>
            </a:r>
          </a:p>
          <a:p>
            <a:pPr marL="1200150" lvl="2" indent="-285750" algn="ctr">
              <a:spcAft>
                <a:spcPts val="600"/>
              </a:spcAft>
              <a:buFont typeface="Wingdings" pitchFamily="2" charset="2"/>
              <a:buChar char="q"/>
            </a:pPr>
            <a:r>
              <a:rPr lang="en-CA" sz="1800" b="1" i="1" dirty="0">
                <a:solidFill>
                  <a:srgbClr val="000000"/>
                </a:solidFill>
                <a:effectLst>
                  <a:outerShdw blurRad="38100" dist="38100" dir="2700000" algn="tl">
                    <a:srgbClr val="000000">
                      <a:alpha val="43137"/>
                    </a:srgbClr>
                  </a:outerShdw>
                </a:effectLst>
                <a:latin typeface="Albertus Medium" pitchFamily="34" charset="0"/>
              </a:rPr>
              <a:t>Vibronic coherences</a:t>
            </a:r>
          </a:p>
          <a:p>
            <a:pPr marL="285750" indent="-285750" algn="ctr">
              <a:spcAft>
                <a:spcPts val="600"/>
              </a:spcAft>
              <a:buFont typeface="Wingdings" pitchFamily="2" charset="2"/>
              <a:buChar char="q"/>
            </a:pPr>
            <a:r>
              <a:rPr lang="en-CA" sz="1800" b="1" i="1" dirty="0">
                <a:solidFill>
                  <a:srgbClr val="000000"/>
                </a:solidFill>
                <a:effectLst>
                  <a:outerShdw blurRad="38100" dist="38100" dir="2700000" algn="tl">
                    <a:srgbClr val="000000">
                      <a:alpha val="43137"/>
                    </a:srgbClr>
                  </a:outerShdw>
                </a:effectLst>
                <a:latin typeface="Albertus Medium" pitchFamily="34" charset="0"/>
              </a:rPr>
              <a:t>Transient absorption </a:t>
            </a:r>
            <a:br>
              <a:rPr lang="en-CA" sz="1800" b="1" i="1" dirty="0">
                <a:solidFill>
                  <a:srgbClr val="0070C0"/>
                </a:solidFill>
                <a:effectLst>
                  <a:outerShdw blurRad="38100" dist="38100" dir="2700000" algn="tl">
                    <a:srgbClr val="000000">
                      <a:alpha val="43137"/>
                    </a:srgbClr>
                  </a:outerShdw>
                </a:effectLst>
                <a:latin typeface="Albertus Medium" pitchFamily="34" charset="0"/>
              </a:rPr>
            </a:br>
            <a:endParaRPr lang="en-US" sz="1800" b="1" dirty="0">
              <a:solidFill>
                <a:srgbClr val="C00000"/>
              </a:solidFill>
              <a:effectLst>
                <a:outerShdw blurRad="38100" dist="38100" dir="2700000" algn="tl">
                  <a:srgbClr val="000000">
                    <a:alpha val="43137"/>
                  </a:srgbClr>
                </a:outerShdw>
              </a:effectLst>
              <a:latin typeface="Albertus Medium" pitchFamily="34" charset="0"/>
            </a:endParaRPr>
          </a:p>
        </p:txBody>
      </p:sp>
      <p:sp>
        <p:nvSpPr>
          <p:cNvPr id="6" name="5 CuadroTexto"/>
          <p:cNvSpPr txBox="1"/>
          <p:nvPr/>
        </p:nvSpPr>
        <p:spPr>
          <a:xfrm>
            <a:off x="119742" y="5867400"/>
            <a:ext cx="9024257" cy="523220"/>
          </a:xfrm>
          <a:prstGeom prst="rect">
            <a:avLst/>
          </a:prstGeom>
          <a:noFill/>
        </p:spPr>
        <p:txBody>
          <a:bodyPr wrap="square" rtlCol="0">
            <a:spAutoFit/>
          </a:bodyPr>
          <a:lstStyle/>
          <a:p>
            <a:pPr marL="0" lvl="1" algn="ctr"/>
            <a:r>
              <a:rPr lang="en-US" sz="1400" i="1" dirty="0"/>
              <a:t>"Non-adiabatic Excited State Molecular Dynamics: theory and applications for modeling </a:t>
            </a:r>
            <a:r>
              <a:rPr lang="en-US" sz="1400" i="1" dirty="0" err="1"/>
              <a:t>photophysics</a:t>
            </a:r>
            <a:r>
              <a:rPr lang="en-US" sz="1400" i="1" dirty="0"/>
              <a:t> in extended molecular materials" T. Nelson, et al., Chem. Rev., 120, 4, 2215-2287 (2020). </a:t>
            </a:r>
            <a:endParaRPr lang="es-AR" dirty="0"/>
          </a:p>
        </p:txBody>
      </p:sp>
    </p:spTree>
    <p:extLst>
      <p:ext uri="{BB962C8B-B14F-4D97-AF65-F5344CB8AC3E}">
        <p14:creationId xmlns:p14="http://schemas.microsoft.com/office/powerpoint/2010/main" val="3561401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914401" y="152400"/>
            <a:ext cx="7315200" cy="8382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AIMC-TDDB: </a:t>
            </a:r>
            <a:r>
              <a:rPr kumimoji="0" lang="en-US" sz="2400" b="1" i="0" u="none" strike="noStrike" kern="1200" cap="none" spc="0" normalizeH="0" baseline="0" noProof="0" dirty="0">
                <a:ln>
                  <a:noFill/>
                </a:ln>
                <a:solidFill>
                  <a:srgbClr val="C00000"/>
                </a:solidFill>
                <a:effectLst/>
                <a:uLnTx/>
                <a:uFillTx/>
                <a:latin typeface="Comic Sans MS" pitchFamily="66" charset="0"/>
                <a:ea typeface="+mn-ea"/>
                <a:cs typeface="+mn-cs"/>
              </a:rPr>
              <a:t>cloning criteria</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15 Rectángulo"/>
          <p:cNvSpPr/>
          <p:nvPr/>
        </p:nvSpPr>
        <p:spPr>
          <a:xfrm>
            <a:off x="152400" y="1594607"/>
            <a:ext cx="4648200"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Cloning events should take place only when at least two adiabatic electronic states are sufficiently populated</a:t>
            </a:r>
          </a:p>
        </p:txBody>
      </p:sp>
      <p:sp>
        <p:nvSpPr>
          <p:cNvPr id="7" name="6 CuadroTexto"/>
          <p:cNvSpPr txBox="1"/>
          <p:nvPr/>
        </p:nvSpPr>
        <p:spPr>
          <a:xfrm>
            <a:off x="521695" y="1132942"/>
            <a:ext cx="2518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1"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Criterion</a:t>
            </a:r>
            <a:r>
              <a:rPr kumimoji="0" lang="es-AR" sz="24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#1 </a:t>
            </a:r>
          </a:p>
        </p:txBody>
      </p:sp>
      <p:sp>
        <p:nvSpPr>
          <p:cNvPr id="21" name="20 CuadroTexto"/>
          <p:cNvSpPr txBox="1"/>
          <p:nvPr/>
        </p:nvSpPr>
        <p:spPr>
          <a:xfrm>
            <a:off x="5841768" y="1363774"/>
            <a:ext cx="2518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1"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Criterion</a:t>
            </a:r>
            <a:r>
              <a:rPr kumimoji="0" lang="es-AR" sz="24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#2 </a:t>
            </a:r>
          </a:p>
        </p:txBody>
      </p:sp>
      <p:sp>
        <p:nvSpPr>
          <p:cNvPr id="22" name="21 CuadroTexto"/>
          <p:cNvSpPr txBox="1"/>
          <p:nvPr/>
        </p:nvSpPr>
        <p:spPr>
          <a:xfrm>
            <a:off x="513382" y="3863592"/>
            <a:ext cx="25182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1" i="1" u="sng"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a:ea typeface="+mn-ea"/>
                <a:cs typeface="+mn-cs"/>
              </a:rPr>
              <a:t>Criterion</a:t>
            </a:r>
            <a:r>
              <a:rPr kumimoji="0" lang="es-AR" sz="2400" b="1" i="1"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 #3 </a:t>
            </a:r>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95" y="2652161"/>
            <a:ext cx="203835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974" y="2804561"/>
            <a:ext cx="2105025"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22 Rectángulo"/>
          <p:cNvSpPr/>
          <p:nvPr/>
        </p:nvSpPr>
        <p:spPr>
          <a:xfrm>
            <a:off x="5183432" y="1830686"/>
            <a:ext cx="3936076" cy="178510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Cloning events should prevent situations in which the nuclear motion guided by the average </a:t>
            </a:r>
            <a:r>
              <a:rPr kumimoji="0" lang="en-US" sz="2200" b="1" i="1" u="none" strike="noStrike" kern="1200" cap="none" spc="0" normalizeH="0" baseline="0" noProof="0" dirty="0" err="1">
                <a:ln>
                  <a:noFill/>
                </a:ln>
                <a:solidFill>
                  <a:srgbClr val="00B050"/>
                </a:solidFill>
                <a:effectLst/>
                <a:uLnTx/>
                <a:uFillTx/>
                <a:latin typeface="Calibri"/>
                <a:ea typeface="+mn-ea"/>
                <a:cs typeface="+mn-cs"/>
              </a:rPr>
              <a:t>Ehrenfest</a:t>
            </a:r>
            <a:r>
              <a:rPr kumimoji="0" lang="en-US" sz="2200" b="1" i="1" u="none" strike="noStrike" kern="1200" cap="none" spc="0" normalizeH="0" baseline="0" noProof="0" dirty="0">
                <a:ln>
                  <a:noFill/>
                </a:ln>
                <a:solidFill>
                  <a:srgbClr val="00B050"/>
                </a:solidFill>
                <a:effectLst/>
                <a:uLnTx/>
                <a:uFillTx/>
                <a:latin typeface="Calibri"/>
                <a:ea typeface="+mn-ea"/>
                <a:cs typeface="+mn-cs"/>
              </a:rPr>
              <a:t> force lacks physical significance</a:t>
            </a:r>
          </a:p>
        </p:txBody>
      </p:sp>
      <p:pic>
        <p:nvPicPr>
          <p:cNvPr id="460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600" y="3604300"/>
            <a:ext cx="3086100"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6526" y="4176711"/>
            <a:ext cx="3681844" cy="12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953" y="5407123"/>
            <a:ext cx="2152650" cy="65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26 Rectángulo"/>
          <p:cNvSpPr/>
          <p:nvPr/>
        </p:nvSpPr>
        <p:spPr>
          <a:xfrm>
            <a:off x="152400" y="4284300"/>
            <a:ext cx="4685258" cy="110799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We limit the cloning to regions of phase space where the electronic states are not strongly coupled </a:t>
            </a:r>
          </a:p>
        </p:txBody>
      </p:sp>
      <p:sp>
        <p:nvSpPr>
          <p:cNvPr id="29" name="28 Rectángulo redondeado"/>
          <p:cNvSpPr/>
          <p:nvPr/>
        </p:nvSpPr>
        <p:spPr>
          <a:xfrm>
            <a:off x="152400" y="1132941"/>
            <a:ext cx="4800600" cy="26812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29 Rectángulo redondeado"/>
          <p:cNvSpPr/>
          <p:nvPr/>
        </p:nvSpPr>
        <p:spPr>
          <a:xfrm>
            <a:off x="5234001" y="1182323"/>
            <a:ext cx="3834938" cy="506607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30 Rectángulo redondeado"/>
          <p:cNvSpPr/>
          <p:nvPr/>
        </p:nvSpPr>
        <p:spPr>
          <a:xfrm>
            <a:off x="152400" y="3964971"/>
            <a:ext cx="4800600" cy="279408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6690118C-C838-4D30-A10B-DC34F28FC12F}"/>
                  </a:ext>
                </a:extLst>
              </p:cNvPr>
              <p:cNvSpPr txBox="1"/>
              <p:nvPr/>
            </p:nvSpPr>
            <p:spPr>
              <a:xfrm>
                <a:off x="262127" y="5540957"/>
                <a:ext cx="4800600" cy="8536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limLoc m:val="undOvr"/>
                          <m:supHide m:val="on"/>
                          <m:ctrlPr>
                            <a:rPr kumimoji="0" lang="es-AR" sz="20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naryPr>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sub>
                        <m:sup/>
                        <m:e>
                          <m:d>
                            <m:dPr>
                              <m:begChr m:val="|"/>
                              <m:endChr m:val="|"/>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f>
                                <m:f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fPr>
                                <m:num>
                                  <m:r>
                                    <a:rPr kumimoji="0" lang="es-AR"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sub>
                                  </m:sSub>
                                </m:num>
                                <m:den>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𝜌</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sub>
                                  </m:sSub>
                                </m:den>
                              </m:f>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𝑐𝑜𝑠</m:t>
                              </m:r>
                              <m:d>
                                <m:d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dPr>
                                <m:e>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𝜃</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m:t>
                                      </m:r>
                                    </m:sub>
                                  </m:sSub>
                                  <m:r>
                                    <a:rPr kumimoji="0" lang="es-AR"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𝜃</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𝑀</m:t>
                                      </m:r>
                                    </m:sub>
                                  </m:sSub>
                                </m:e>
                              </m:d>
                              <m:acc>
                                <m:accPr>
                                  <m:chr m:val="̇"/>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acc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𝑅</m:t>
                                  </m:r>
                                </m:e>
                              </m:acc>
                              <m:r>
                                <a:rPr kumimoji="0" lang="es-AR"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1"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𝒅</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𝐼𝑀</m:t>
                                  </m:r>
                                </m:sub>
                              </m:sSub>
                            </m:e>
                          </m:d>
                          <m:r>
                            <a:rPr kumimoji="0" lang="es-AR"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s-AR" sz="2000" b="0" i="1" u="none" strike="noStrike" kern="1200" cap="none" spc="0" normalizeH="0" baseline="0" noProof="0">
                                  <a:ln>
                                    <a:noFill/>
                                  </a:ln>
                                  <a:solidFill>
                                    <a:srgbClr val="836967"/>
                                  </a:solidFill>
                                  <a:effectLst/>
                                  <a:uLnTx/>
                                  <a:uFillTx/>
                                  <a:latin typeface="Cambria Math" panose="02040503050406030204" pitchFamily="18" charset="0"/>
                                  <a:ea typeface="+mn-ea"/>
                                  <a:cs typeface="+mn-cs"/>
                                </a:rPr>
                              </m:ctrlPr>
                            </m:sSubPr>
                            <m:e>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𝛿</m:t>
                              </m:r>
                            </m:e>
                            <m:sub>
                              <m:r>
                                <a:rPr kumimoji="0" lang="es-AR" sz="20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𝑐𝑙𝑜𝑛𝑒</m:t>
                              </m:r>
                              <m:r>
                                <a:rPr kumimoji="0" lang="es-AR" sz="20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,3</m:t>
                              </m:r>
                            </m:sub>
                          </m:sSub>
                        </m:e>
                      </m:nary>
                    </m:oMath>
                  </m:oMathPara>
                </a14:m>
                <a:endParaRPr kumimoji="0" lang="es-AR" sz="2000" b="0" i="0" u="none" strike="noStrike" kern="1200" cap="none" spc="0" normalizeH="0" baseline="0" noProof="0" dirty="0">
                  <a:ln>
                    <a:noFill/>
                  </a:ln>
                  <a:solidFill>
                    <a:prstClr val="black"/>
                  </a:solidFill>
                  <a:effectLst/>
                  <a:uLnTx/>
                  <a:uFillTx/>
                  <a:latin typeface="Calibri"/>
                  <a:ea typeface="+mn-ea"/>
                  <a:cs typeface="+mn-cs"/>
                </a:endParaRPr>
              </a:p>
            </p:txBody>
          </p:sp>
        </mc:Choice>
        <mc:Fallback xmlns="">
          <p:sp>
            <p:nvSpPr>
              <p:cNvPr id="25" name="CuadroTexto 24">
                <a:extLst>
                  <a:ext uri="{FF2B5EF4-FFF2-40B4-BE49-F238E27FC236}">
                    <a16:creationId xmlns:a16="http://schemas.microsoft.com/office/drawing/2014/main" id="{6690118C-C838-4D30-A10B-DC34F28FC12F}"/>
                  </a:ext>
                </a:extLst>
              </p:cNvPr>
              <p:cNvSpPr txBox="1">
                <a:spLocks noRot="1" noChangeAspect="1" noMove="1" noResize="1" noEditPoints="1" noAdjustHandles="1" noChangeArrowheads="1" noChangeShapeType="1" noTextEdit="1"/>
              </p:cNvSpPr>
              <p:nvPr/>
            </p:nvSpPr>
            <p:spPr>
              <a:xfrm>
                <a:off x="262127" y="5540957"/>
                <a:ext cx="4800600" cy="853695"/>
              </a:xfrm>
              <a:prstGeom prst="rect">
                <a:avLst/>
              </a:prstGeom>
              <a:blipFill>
                <a:blip r:embed="rId8"/>
                <a:stretch>
                  <a:fillRect/>
                </a:stretch>
              </a:blipFill>
            </p:spPr>
            <p:txBody>
              <a:bodyPr/>
              <a:lstStyle/>
              <a:p>
                <a:r>
                  <a:rPr lang="es-AR">
                    <a:noFill/>
                  </a:rPr>
                  <a:t> </a:t>
                </a:r>
              </a:p>
            </p:txBody>
          </p:sp>
        </mc:Fallback>
      </mc:AlternateContent>
    </p:spTree>
    <p:extLst>
      <p:ext uri="{BB962C8B-B14F-4D97-AF65-F5344CB8AC3E}">
        <p14:creationId xmlns:p14="http://schemas.microsoft.com/office/powerpoint/2010/main" val="1733476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08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0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608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608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P spid="21" grpId="0"/>
      <p:bldP spid="22" grpId="0"/>
      <p:bldP spid="23" grpId="0"/>
      <p:bldP spid="27" grpId="0"/>
      <p:bldP spid="29" grpId="0" animBg="1"/>
      <p:bldP spid="30" grpId="0" animBg="1"/>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3"/>
          <p:cNvSpPr>
            <a:spLocks noChangeArrowheads="1"/>
          </p:cNvSpPr>
          <p:nvPr/>
        </p:nvSpPr>
        <p:spPr bwMode="auto">
          <a:xfrm>
            <a:off x="1219199" y="230833"/>
            <a:ext cx="7044267" cy="1978967"/>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C0000"/>
                </a:solidFill>
                <a:effectLst>
                  <a:outerShdw blurRad="38100" dist="38100" dir="2700000" algn="tl">
                    <a:srgbClr val="000000">
                      <a:alpha val="43137"/>
                    </a:srgbClr>
                  </a:outerShdw>
                </a:effectLst>
                <a:uLnTx/>
                <a:uFillTx/>
                <a:latin typeface="Comic Sans MS" pitchFamily="66" charset="0"/>
                <a:ea typeface="+mn-ea"/>
                <a:cs typeface="+mn-cs"/>
              </a:rPr>
              <a:t>Vibronic</a:t>
            </a:r>
            <a:r>
              <a:rPr kumimoji="0" lang="en-US" sz="24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Comic Sans MS" pitchFamily="66" charset="0"/>
                <a:ea typeface="+mn-ea"/>
                <a:cs typeface="+mn-cs"/>
              </a:rPr>
              <a:t> quantum beating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C0000"/>
                </a:solidFill>
                <a:effectLst>
                  <a:outerShdw blurRad="38100" dist="38100" dir="2700000" algn="tl">
                    <a:srgbClr val="000000">
                      <a:alpha val="43137"/>
                    </a:srgbClr>
                  </a:outerShdw>
                </a:effectLst>
                <a:uLnTx/>
                <a:uFillTx/>
                <a:latin typeface="Comic Sans MS" pitchFamily="66" charset="0"/>
                <a:ea typeface="+mn-ea"/>
                <a:cs typeface="+mn-cs"/>
              </a:rPr>
              <a:t> </a:t>
            </a: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between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itchFamily="66" charset="0"/>
                <a:ea typeface="+mn-ea"/>
                <a:cs typeface="+mn-cs"/>
              </a:rPr>
              <a:t>electronic excited states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in 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omic Sans MS" pitchFamily="66" charset="0"/>
                <a:ea typeface="+mn-ea"/>
                <a:cs typeface="+mn-cs"/>
              </a:rPr>
              <a:t>heterodimer</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5" name="Picture 1"/>
          <p:cNvPicPr/>
          <p:nvPr/>
        </p:nvPicPr>
        <p:blipFill rotWithShape="1">
          <a:blip r:embed="rId3" cstate="print">
            <a:extLst>
              <a:ext uri="{28A0092B-C50C-407E-A947-70E740481C1C}">
                <a14:useLocalDpi xmlns:a14="http://schemas.microsoft.com/office/drawing/2010/main" val="0"/>
              </a:ext>
            </a:extLst>
          </a:blip>
          <a:srcRect t="59807"/>
          <a:stretch/>
        </p:blipFill>
        <p:spPr>
          <a:xfrm>
            <a:off x="231572" y="2547302"/>
            <a:ext cx="4569028" cy="2329498"/>
          </a:xfrm>
          <a:prstGeom prst="rect">
            <a:avLst/>
          </a:prstGeom>
        </p:spPr>
      </p:pic>
      <p:pic>
        <p:nvPicPr>
          <p:cNvPr id="4" name="Imagen 3">
            <a:extLst>
              <a:ext uri="{FF2B5EF4-FFF2-40B4-BE49-F238E27FC236}">
                <a16:creationId xmlns:a16="http://schemas.microsoft.com/office/drawing/2014/main" id="{898512C8-24BA-4657-85D3-CE1235D6367C}"/>
              </a:ext>
            </a:extLst>
          </p:cNvPr>
          <p:cNvPicPr>
            <a:picLocks noChangeAspect="1"/>
          </p:cNvPicPr>
          <p:nvPr/>
        </p:nvPicPr>
        <p:blipFill rotWithShape="1">
          <a:blip r:embed="rId4"/>
          <a:srcRect l="4751" r="58148" b="54836"/>
          <a:stretch/>
        </p:blipFill>
        <p:spPr>
          <a:xfrm>
            <a:off x="5705982" y="2354365"/>
            <a:ext cx="2142618" cy="2614651"/>
          </a:xfrm>
          <a:prstGeom prst="rect">
            <a:avLst/>
          </a:prstGeom>
        </p:spPr>
      </p:pic>
      <p:pic>
        <p:nvPicPr>
          <p:cNvPr id="3" name="Picture 1">
            <a:extLst>
              <a:ext uri="{FF2B5EF4-FFF2-40B4-BE49-F238E27FC236}">
                <a16:creationId xmlns:a16="http://schemas.microsoft.com/office/drawing/2014/main" id="{DAEF31B4-00A0-21E2-D30B-03B7A81B3582}"/>
              </a:ext>
            </a:extLst>
          </p:cNvPr>
          <p:cNvPicPr/>
          <p:nvPr/>
        </p:nvPicPr>
        <p:blipFill rotWithShape="1">
          <a:blip r:embed="rId3" cstate="print">
            <a:extLst>
              <a:ext uri="{28A0092B-C50C-407E-A947-70E740481C1C}">
                <a14:useLocalDpi xmlns:a14="http://schemas.microsoft.com/office/drawing/2010/main" val="0"/>
              </a:ext>
            </a:extLst>
          </a:blip>
          <a:srcRect l="2805" t="18198" r="87942" b="30086"/>
          <a:stretch/>
        </p:blipFill>
        <p:spPr>
          <a:xfrm>
            <a:off x="315422" y="2398067"/>
            <a:ext cx="446578" cy="1957784"/>
          </a:xfrm>
          <a:prstGeom prst="rect">
            <a:avLst/>
          </a:prstGeom>
        </p:spPr>
      </p:pic>
      <p:pic>
        <p:nvPicPr>
          <p:cNvPr id="5" name="Picture 1">
            <a:extLst>
              <a:ext uri="{FF2B5EF4-FFF2-40B4-BE49-F238E27FC236}">
                <a16:creationId xmlns:a16="http://schemas.microsoft.com/office/drawing/2014/main" id="{71FC03FC-F23F-286D-118B-ED60628AAB62}"/>
              </a:ext>
            </a:extLst>
          </p:cNvPr>
          <p:cNvPicPr/>
          <p:nvPr/>
        </p:nvPicPr>
        <p:blipFill rotWithShape="1">
          <a:blip r:embed="rId3" cstate="print">
            <a:extLst>
              <a:ext uri="{28A0092B-C50C-407E-A947-70E740481C1C}">
                <a14:useLocalDpi xmlns:a14="http://schemas.microsoft.com/office/drawing/2010/main" val="0"/>
              </a:ext>
            </a:extLst>
          </a:blip>
          <a:srcRect b="95913"/>
          <a:stretch/>
        </p:blipFill>
        <p:spPr>
          <a:xfrm>
            <a:off x="231572" y="2455304"/>
            <a:ext cx="4569028" cy="91998"/>
          </a:xfrm>
          <a:prstGeom prst="rect">
            <a:avLst/>
          </a:prstGeom>
        </p:spPr>
      </p:pic>
      <p:pic>
        <p:nvPicPr>
          <p:cNvPr id="6" name="Picture 1">
            <a:extLst>
              <a:ext uri="{FF2B5EF4-FFF2-40B4-BE49-F238E27FC236}">
                <a16:creationId xmlns:a16="http://schemas.microsoft.com/office/drawing/2014/main" id="{46D78A6B-FF54-5892-BAF0-A7A71CD9350D}"/>
              </a:ext>
            </a:extLst>
          </p:cNvPr>
          <p:cNvPicPr/>
          <p:nvPr/>
        </p:nvPicPr>
        <p:blipFill rotWithShape="1">
          <a:blip r:embed="rId3" cstate="print">
            <a:extLst>
              <a:ext uri="{28A0092B-C50C-407E-A947-70E740481C1C}">
                <a14:useLocalDpi xmlns:a14="http://schemas.microsoft.com/office/drawing/2010/main" val="0"/>
              </a:ext>
            </a:extLst>
          </a:blip>
          <a:srcRect l="21631" t="2851" r="46470" b="67580"/>
          <a:stretch/>
        </p:blipFill>
        <p:spPr>
          <a:xfrm>
            <a:off x="913855" y="2547302"/>
            <a:ext cx="1759845" cy="1186498"/>
          </a:xfrm>
          <a:prstGeom prst="rect">
            <a:avLst/>
          </a:prstGeom>
        </p:spPr>
      </p:pic>
      <p:pic>
        <p:nvPicPr>
          <p:cNvPr id="7" name="Picture 3">
            <a:extLst>
              <a:ext uri="{FF2B5EF4-FFF2-40B4-BE49-F238E27FC236}">
                <a16:creationId xmlns:a16="http://schemas.microsoft.com/office/drawing/2014/main" id="{3AFDE783-888B-AEC9-423F-1F71162EC12D}"/>
              </a:ext>
            </a:extLst>
          </p:cNvPr>
          <p:cNvPicPr/>
          <p:nvPr/>
        </p:nvPicPr>
        <p:blipFill rotWithShape="1">
          <a:blip r:embed="rId5" cstate="print">
            <a:extLst>
              <a:ext uri="{28A0092B-C50C-407E-A947-70E740481C1C}">
                <a14:useLocalDpi xmlns:a14="http://schemas.microsoft.com/office/drawing/2010/main" val="0"/>
              </a:ext>
            </a:extLst>
          </a:blip>
          <a:srcRect t="41586"/>
          <a:stretch/>
        </p:blipFill>
        <p:spPr>
          <a:xfrm>
            <a:off x="0" y="4832200"/>
            <a:ext cx="4953000" cy="2032465"/>
          </a:xfrm>
          <a:prstGeom prst="rect">
            <a:avLst/>
          </a:prstGeom>
        </p:spPr>
      </p:pic>
      <p:pic>
        <p:nvPicPr>
          <p:cNvPr id="8" name="Picture 3">
            <a:extLst>
              <a:ext uri="{FF2B5EF4-FFF2-40B4-BE49-F238E27FC236}">
                <a16:creationId xmlns:a16="http://schemas.microsoft.com/office/drawing/2014/main" id="{D3B5F503-6A78-CBC9-3799-FE8FE06278ED}"/>
              </a:ext>
            </a:extLst>
          </p:cNvPr>
          <p:cNvPicPr/>
          <p:nvPr/>
        </p:nvPicPr>
        <p:blipFill rotWithShape="1">
          <a:blip r:embed="rId5" cstate="print">
            <a:extLst>
              <a:ext uri="{28A0092B-C50C-407E-A947-70E740481C1C}">
                <a14:useLocalDpi xmlns:a14="http://schemas.microsoft.com/office/drawing/2010/main" val="0"/>
              </a:ext>
            </a:extLst>
          </a:blip>
          <a:srcRect l="67880" t="12145" r="23556" b="77336"/>
          <a:stretch/>
        </p:blipFill>
        <p:spPr>
          <a:xfrm>
            <a:off x="4041505" y="5530204"/>
            <a:ext cx="622860" cy="421216"/>
          </a:xfrm>
          <a:prstGeom prst="rect">
            <a:avLst/>
          </a:prstGeom>
        </p:spPr>
      </p:pic>
      <p:pic>
        <p:nvPicPr>
          <p:cNvPr id="10" name="Picture 3">
            <a:extLst>
              <a:ext uri="{FF2B5EF4-FFF2-40B4-BE49-F238E27FC236}">
                <a16:creationId xmlns:a16="http://schemas.microsoft.com/office/drawing/2014/main" id="{177C7FBC-1B9D-D879-84F5-27B0FD654861}"/>
              </a:ext>
            </a:extLst>
          </p:cNvPr>
          <p:cNvPicPr/>
          <p:nvPr/>
        </p:nvPicPr>
        <p:blipFill rotWithShape="1">
          <a:blip r:embed="rId5" cstate="print">
            <a:extLst>
              <a:ext uri="{28A0092B-C50C-407E-A947-70E740481C1C}">
                <a14:useLocalDpi xmlns:a14="http://schemas.microsoft.com/office/drawing/2010/main" val="0"/>
              </a:ext>
            </a:extLst>
          </a:blip>
          <a:srcRect l="2356" t="10686" r="91221" b="24956"/>
          <a:stretch/>
        </p:blipFill>
        <p:spPr>
          <a:xfrm>
            <a:off x="152400" y="4410577"/>
            <a:ext cx="318180" cy="2239254"/>
          </a:xfrm>
          <a:prstGeom prst="rect">
            <a:avLst/>
          </a:prstGeom>
        </p:spPr>
      </p:pic>
      <p:sp>
        <p:nvSpPr>
          <p:cNvPr id="12" name="Rectángulo 11">
            <a:extLst>
              <a:ext uri="{FF2B5EF4-FFF2-40B4-BE49-F238E27FC236}">
                <a16:creationId xmlns:a16="http://schemas.microsoft.com/office/drawing/2014/main" id="{CD9A5B36-CDA5-EE8E-B423-86EEAB561DCE}"/>
              </a:ext>
            </a:extLst>
          </p:cNvPr>
          <p:cNvSpPr/>
          <p:nvPr/>
        </p:nvSpPr>
        <p:spPr>
          <a:xfrm>
            <a:off x="1295400" y="4347555"/>
            <a:ext cx="318180" cy="2138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3" name="Rectángulo 12">
            <a:extLst>
              <a:ext uri="{FF2B5EF4-FFF2-40B4-BE49-F238E27FC236}">
                <a16:creationId xmlns:a16="http://schemas.microsoft.com/office/drawing/2014/main" id="{8DCCCF8F-4593-6E29-E692-A5B5AA2B67A7}"/>
              </a:ext>
            </a:extLst>
          </p:cNvPr>
          <p:cNvSpPr/>
          <p:nvPr/>
        </p:nvSpPr>
        <p:spPr>
          <a:xfrm>
            <a:off x="931718" y="4910647"/>
            <a:ext cx="346364" cy="19231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14" name="Picture 4">
            <a:extLst>
              <a:ext uri="{FF2B5EF4-FFF2-40B4-BE49-F238E27FC236}">
                <a16:creationId xmlns:a16="http://schemas.microsoft.com/office/drawing/2014/main" id="{8991DB81-EA6E-4D89-D6DC-CD9941C0B62A}"/>
              </a:ext>
            </a:extLst>
          </p:cNvPr>
          <p:cNvPicPr/>
          <p:nvPr/>
        </p:nvPicPr>
        <p:blipFill rotWithShape="1">
          <a:blip r:embed="rId6" cstate="print">
            <a:extLst>
              <a:ext uri="{28A0092B-C50C-407E-A947-70E740481C1C}">
                <a14:useLocalDpi xmlns:a14="http://schemas.microsoft.com/office/drawing/2010/main" val="0"/>
              </a:ext>
            </a:extLst>
          </a:blip>
          <a:srcRect t="43467" b="-1"/>
          <a:stretch/>
        </p:blipFill>
        <p:spPr>
          <a:xfrm>
            <a:off x="5273952" y="5217276"/>
            <a:ext cx="3189992" cy="1468287"/>
          </a:xfrm>
          <a:prstGeom prst="rect">
            <a:avLst/>
          </a:prstGeom>
        </p:spPr>
      </p:pic>
      <p:sp>
        <p:nvSpPr>
          <p:cNvPr id="18" name="11 Rectángulo">
            <a:extLst>
              <a:ext uri="{FF2B5EF4-FFF2-40B4-BE49-F238E27FC236}">
                <a16:creationId xmlns:a16="http://schemas.microsoft.com/office/drawing/2014/main" id="{3273420F-1283-761B-D70A-F72146DC21E1}"/>
              </a:ext>
            </a:extLst>
          </p:cNvPr>
          <p:cNvSpPr/>
          <p:nvPr/>
        </p:nvSpPr>
        <p:spPr>
          <a:xfrm>
            <a:off x="5988384" y="5530204"/>
            <a:ext cx="2714569"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00B050"/>
                </a:solidFill>
                <a:effectLst/>
                <a:uLnTx/>
                <a:uFillTx/>
                <a:latin typeface="Calibri"/>
                <a:ea typeface="+mn-ea"/>
                <a:cs typeface="+mn-cs"/>
              </a:rPr>
              <a:t>Surface hopping</a:t>
            </a:r>
          </a:p>
        </p:txBody>
      </p:sp>
      <p:pic>
        <p:nvPicPr>
          <p:cNvPr id="19" name="Picture 3">
            <a:extLst>
              <a:ext uri="{FF2B5EF4-FFF2-40B4-BE49-F238E27FC236}">
                <a16:creationId xmlns:a16="http://schemas.microsoft.com/office/drawing/2014/main" id="{D2EA5A24-90C7-78CA-DC4E-FCD8FB856B47}"/>
              </a:ext>
            </a:extLst>
          </p:cNvPr>
          <p:cNvPicPr/>
          <p:nvPr/>
        </p:nvPicPr>
        <p:blipFill rotWithShape="1">
          <a:blip r:embed="rId5" cstate="print">
            <a:extLst>
              <a:ext uri="{28A0092B-C50C-407E-A947-70E740481C1C}">
                <a14:useLocalDpi xmlns:a14="http://schemas.microsoft.com/office/drawing/2010/main" val="0"/>
              </a:ext>
            </a:extLst>
          </a:blip>
          <a:srcRect l="2356" t="10686" r="91221" b="24956"/>
          <a:stretch/>
        </p:blipFill>
        <p:spPr>
          <a:xfrm>
            <a:off x="5235402" y="4561415"/>
            <a:ext cx="318180" cy="2239254"/>
          </a:xfrm>
          <a:prstGeom prst="rect">
            <a:avLst/>
          </a:prstGeom>
        </p:spPr>
      </p:pic>
      <p:sp>
        <p:nvSpPr>
          <p:cNvPr id="21" name="Rectángulo 20">
            <a:extLst>
              <a:ext uri="{FF2B5EF4-FFF2-40B4-BE49-F238E27FC236}">
                <a16:creationId xmlns:a16="http://schemas.microsoft.com/office/drawing/2014/main" id="{B210768D-31F4-01EB-8575-A408C32D28D5}"/>
              </a:ext>
            </a:extLst>
          </p:cNvPr>
          <p:cNvSpPr/>
          <p:nvPr/>
        </p:nvSpPr>
        <p:spPr>
          <a:xfrm>
            <a:off x="5790727" y="5217276"/>
            <a:ext cx="423499" cy="1450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32278253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a:extLst>
              <a:ext uri="{FF2B5EF4-FFF2-40B4-BE49-F238E27FC236}">
                <a16:creationId xmlns:a16="http://schemas.microsoft.com/office/drawing/2014/main" id="{2C7758AB-21B8-41E6-8DBD-E53F9DCCDED8}"/>
              </a:ext>
            </a:extLst>
          </p:cNvPr>
          <p:cNvPicPr>
            <a:picLocks noChangeAspect="1"/>
          </p:cNvPicPr>
          <p:nvPr/>
        </p:nvPicPr>
        <p:blipFill rotWithShape="1">
          <a:blip r:embed="rId3"/>
          <a:srcRect l="4370" t="9490" b="-2697"/>
          <a:stretch/>
        </p:blipFill>
        <p:spPr>
          <a:xfrm>
            <a:off x="382909" y="4521089"/>
            <a:ext cx="5865491" cy="2387683"/>
          </a:xfrm>
          <a:prstGeom prst="rect">
            <a:avLst/>
          </a:prstGeom>
        </p:spPr>
      </p:pic>
      <p:sp>
        <p:nvSpPr>
          <p:cNvPr id="27" name="Elipse 26">
            <a:extLst>
              <a:ext uri="{FF2B5EF4-FFF2-40B4-BE49-F238E27FC236}">
                <a16:creationId xmlns:a16="http://schemas.microsoft.com/office/drawing/2014/main" id="{A55099D4-469F-4E8E-84CA-39E79FE48FFD}"/>
              </a:ext>
            </a:extLst>
          </p:cNvPr>
          <p:cNvSpPr/>
          <p:nvPr/>
        </p:nvSpPr>
        <p:spPr>
          <a:xfrm>
            <a:off x="5246848" y="5173595"/>
            <a:ext cx="655320" cy="61183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Rectangle 3"/>
          <p:cNvSpPr>
            <a:spLocks noChangeArrowheads="1"/>
          </p:cNvSpPr>
          <p:nvPr/>
        </p:nvSpPr>
        <p:spPr bwMode="auto">
          <a:xfrm>
            <a:off x="6240598" y="2500270"/>
            <a:ext cx="2629083" cy="1857458"/>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omic Sans MS" pitchFamily="66" charset="0"/>
                <a:ea typeface="+mn-ea"/>
                <a:cs typeface="+mn-cs"/>
              </a:rPr>
              <a:t>Freezing nuclear motions</a:t>
            </a:r>
            <a:endParaRPr kumimoji="0" lang="en-US"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omic Sans MS" panose="030F0702030302020204" pitchFamily="66" charset="0"/>
              <a:ea typeface="+mn-ea"/>
              <a:cs typeface="+mn-cs"/>
            </a:endParaRPr>
          </a:p>
        </p:txBody>
      </p:sp>
      <p:pic>
        <p:nvPicPr>
          <p:cNvPr id="18" name="Picture 4">
            <a:extLst>
              <a:ext uri="{FF2B5EF4-FFF2-40B4-BE49-F238E27FC236}">
                <a16:creationId xmlns:a16="http://schemas.microsoft.com/office/drawing/2014/main" id="{5B79C4CE-F3C6-4FA1-A5E4-9AA8C8F97018}"/>
              </a:ext>
            </a:extLst>
          </p:cNvPr>
          <p:cNvPicPr>
            <a:picLocks noChangeAspect="1"/>
          </p:cNvPicPr>
          <p:nvPr/>
        </p:nvPicPr>
        <p:blipFill rotWithShape="1">
          <a:blip r:embed="rId4"/>
          <a:srcRect l="4370" b="22619"/>
          <a:stretch/>
        </p:blipFill>
        <p:spPr>
          <a:xfrm>
            <a:off x="321950" y="334774"/>
            <a:ext cx="5926450" cy="1805574"/>
          </a:xfrm>
          <a:prstGeom prst="rect">
            <a:avLst/>
          </a:prstGeom>
        </p:spPr>
      </p:pic>
      <p:pic>
        <p:nvPicPr>
          <p:cNvPr id="19" name="Picture 6">
            <a:extLst>
              <a:ext uri="{FF2B5EF4-FFF2-40B4-BE49-F238E27FC236}">
                <a16:creationId xmlns:a16="http://schemas.microsoft.com/office/drawing/2014/main" id="{B607A97F-1336-4E21-A7C2-4A672EA2CD14}"/>
              </a:ext>
            </a:extLst>
          </p:cNvPr>
          <p:cNvPicPr>
            <a:picLocks noChangeAspect="1"/>
          </p:cNvPicPr>
          <p:nvPr/>
        </p:nvPicPr>
        <p:blipFill rotWithShape="1">
          <a:blip r:embed="rId5"/>
          <a:srcRect t="8521" b="20996"/>
          <a:stretch/>
        </p:blipFill>
        <p:spPr>
          <a:xfrm>
            <a:off x="93349" y="2256483"/>
            <a:ext cx="6155051" cy="2148471"/>
          </a:xfrm>
          <a:prstGeom prst="rect">
            <a:avLst/>
          </a:prstGeom>
        </p:spPr>
      </p:pic>
      <p:sp>
        <p:nvSpPr>
          <p:cNvPr id="15" name="CuadroTexto 14">
            <a:extLst>
              <a:ext uri="{FF2B5EF4-FFF2-40B4-BE49-F238E27FC236}">
                <a16:creationId xmlns:a16="http://schemas.microsoft.com/office/drawing/2014/main" id="{AB9653FD-F5DD-4C8B-AF26-19483BC06BD7}"/>
              </a:ext>
            </a:extLst>
          </p:cNvPr>
          <p:cNvSpPr txBox="1"/>
          <p:nvPr/>
        </p:nvSpPr>
        <p:spPr>
          <a:xfrm>
            <a:off x="2057400" y="1131415"/>
            <a:ext cx="26069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err="1">
                <a:ln>
                  <a:noFill/>
                </a:ln>
                <a:solidFill>
                  <a:prstClr val="black"/>
                </a:solidFill>
                <a:effectLst/>
                <a:uLnTx/>
                <a:uFillTx/>
                <a:latin typeface="Calibri"/>
                <a:ea typeface="+mn-ea"/>
                <a:cs typeface="+mn-cs"/>
              </a:rPr>
              <a:t>without</a:t>
            </a:r>
            <a:r>
              <a:rPr kumimoji="0" lang="es-AR" sz="2400" b="0" i="0" u="none" strike="noStrike" kern="1200" cap="none" spc="0" normalizeH="0" baseline="0" noProof="0" dirty="0">
                <a:ln>
                  <a:noFill/>
                </a:ln>
                <a:solidFill>
                  <a:prstClr val="black"/>
                </a:solidFill>
                <a:effectLst/>
                <a:uLnTx/>
                <a:uFillTx/>
                <a:latin typeface="Calibri"/>
                <a:ea typeface="+mn-ea"/>
                <a:cs typeface="+mn-cs"/>
              </a:rPr>
              <a:t> </a:t>
            </a:r>
            <a:r>
              <a:rPr kumimoji="0" lang="es-AR" sz="2400" b="0" i="0" u="none" strike="noStrike" kern="1200" cap="none" spc="0" normalizeH="0" baseline="0" noProof="0" dirty="0" err="1">
                <a:ln>
                  <a:noFill/>
                </a:ln>
                <a:solidFill>
                  <a:prstClr val="black"/>
                </a:solidFill>
                <a:effectLst/>
                <a:uLnTx/>
                <a:uFillTx/>
                <a:latin typeface="Calibri"/>
                <a:ea typeface="+mn-ea"/>
                <a:cs typeface="+mn-cs"/>
              </a:rPr>
              <a:t>freezing</a:t>
            </a:r>
            <a:endParaRPr kumimoji="0" lang="es-A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CuadroTexto 21">
            <a:extLst>
              <a:ext uri="{FF2B5EF4-FFF2-40B4-BE49-F238E27FC236}">
                <a16:creationId xmlns:a16="http://schemas.microsoft.com/office/drawing/2014/main" id="{E0F6ECE7-DE3C-4BCD-9DEC-B70FA481B4EE}"/>
              </a:ext>
            </a:extLst>
          </p:cNvPr>
          <p:cNvSpPr txBox="1"/>
          <p:nvPr/>
        </p:nvSpPr>
        <p:spPr>
          <a:xfrm>
            <a:off x="842589" y="3013501"/>
            <a:ext cx="53686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a:ln>
                  <a:noFill/>
                </a:ln>
                <a:solidFill>
                  <a:prstClr val="black"/>
                </a:solidFill>
                <a:effectLst/>
                <a:uLnTx/>
                <a:uFillTx/>
                <a:latin typeface="Calibri"/>
                <a:ea typeface="+mn-ea"/>
                <a:cs typeface="+mn-cs"/>
              </a:rPr>
              <a:t>Freezing all vibration except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a:ln>
                  <a:noFill/>
                </a:ln>
                <a:solidFill>
                  <a:prstClr val="black"/>
                </a:solidFill>
                <a:effectLst/>
                <a:uLnTx/>
                <a:uFillTx/>
                <a:latin typeface="Calibri"/>
                <a:ea typeface="+mn-ea"/>
                <a:cs typeface="+mn-cs"/>
              </a:rPr>
              <a:t>in the direction of </a:t>
            </a:r>
            <a:r>
              <a:rPr kumimoji="0" lang="en-US" sz="2400" b="1" i="0" u="none" strike="noStrike" kern="1200" cap="none" spc="0" normalizeH="0" baseline="0" noProof="0">
                <a:ln>
                  <a:noFill/>
                </a:ln>
                <a:solidFill>
                  <a:prstClr val="black"/>
                </a:solidFill>
                <a:effectLst/>
                <a:uLnTx/>
                <a:uFillTx/>
                <a:latin typeface="Comic Sans MS" pitchFamily="66" charset="0"/>
                <a:ea typeface="+mn-ea"/>
                <a:cs typeface="+mn-cs"/>
              </a:rPr>
              <a:t>d</a:t>
            </a:r>
            <a:r>
              <a:rPr kumimoji="0" lang="en-US" sz="2400" b="0" i="0" u="none" strike="noStrike" kern="1200" cap="none" spc="0" normalizeH="0" baseline="-25000" noProof="0">
                <a:ln>
                  <a:noFill/>
                </a:ln>
                <a:solidFill>
                  <a:prstClr val="black"/>
                </a:solidFill>
                <a:effectLst/>
                <a:uLnTx/>
                <a:uFillTx/>
                <a:latin typeface="Comic Sans MS" pitchFamily="66" charset="0"/>
                <a:ea typeface="+mn-ea"/>
                <a:cs typeface="+mn-cs"/>
              </a:rPr>
              <a:t>12</a:t>
            </a:r>
            <a:endParaRPr kumimoji="0" lang="es-A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Elipse 22">
            <a:extLst>
              <a:ext uri="{FF2B5EF4-FFF2-40B4-BE49-F238E27FC236}">
                <a16:creationId xmlns:a16="http://schemas.microsoft.com/office/drawing/2014/main" id="{3D5A978F-2AEB-4717-9284-C7CBBA022B87}"/>
              </a:ext>
            </a:extLst>
          </p:cNvPr>
          <p:cNvSpPr/>
          <p:nvPr/>
        </p:nvSpPr>
        <p:spPr>
          <a:xfrm>
            <a:off x="5246848" y="3047999"/>
            <a:ext cx="655320" cy="76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CuadroTexto 25">
            <a:extLst>
              <a:ext uri="{FF2B5EF4-FFF2-40B4-BE49-F238E27FC236}">
                <a16:creationId xmlns:a16="http://schemas.microsoft.com/office/drawing/2014/main" id="{D5FE9003-107C-45AD-93DC-6579417AEE39}"/>
              </a:ext>
            </a:extLst>
          </p:cNvPr>
          <p:cNvSpPr txBox="1"/>
          <p:nvPr/>
        </p:nvSpPr>
        <p:spPr>
          <a:xfrm>
            <a:off x="1447800" y="5161972"/>
            <a:ext cx="536866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400" b="0" i="0" u="none" strike="noStrike" kern="1200" cap="none" spc="0" normalizeH="0" baseline="0" noProof="0" dirty="0" err="1">
                <a:ln>
                  <a:noFill/>
                </a:ln>
                <a:solidFill>
                  <a:prstClr val="black"/>
                </a:solidFill>
                <a:effectLst/>
                <a:uLnTx/>
                <a:uFillTx/>
                <a:latin typeface="Calibri"/>
                <a:ea typeface="+mn-ea"/>
                <a:cs typeface="+mn-cs"/>
              </a:rPr>
              <a:t>Freezing</a:t>
            </a:r>
            <a:r>
              <a:rPr kumimoji="0" lang="es-AR" sz="2400" b="0" i="0" u="none" strike="noStrike" kern="1200" cap="none" spc="0" normalizeH="0" baseline="0" noProof="0" dirty="0">
                <a:ln>
                  <a:noFill/>
                </a:ln>
                <a:solidFill>
                  <a:prstClr val="black"/>
                </a:solidFill>
                <a:effectLst/>
                <a:uLnTx/>
                <a:uFillTx/>
                <a:latin typeface="Calibri"/>
                <a:ea typeface="+mn-ea"/>
                <a:cs typeface="+mn-cs"/>
              </a:rPr>
              <a:t> </a:t>
            </a:r>
            <a:r>
              <a:rPr kumimoji="0" lang="es-AR" sz="2400" b="0" i="0" u="none" strike="noStrike" kern="1200" cap="none" spc="0" normalizeH="0" baseline="0" noProof="0" dirty="0" err="1">
                <a:ln>
                  <a:noFill/>
                </a:ln>
                <a:solidFill>
                  <a:prstClr val="black"/>
                </a:solidFill>
                <a:effectLst/>
                <a:uLnTx/>
                <a:uFillTx/>
                <a:latin typeface="Calibri"/>
                <a:ea typeface="+mn-ea"/>
                <a:cs typeface="+mn-cs"/>
              </a:rPr>
              <a:t>the</a:t>
            </a:r>
            <a:r>
              <a:rPr kumimoji="0" lang="es-AR" sz="2400" b="0" i="0" u="none" strike="noStrike" kern="1200" cap="none" spc="0" normalizeH="0" baseline="0" noProof="0" dirty="0">
                <a:ln>
                  <a:noFill/>
                </a:ln>
                <a:solidFill>
                  <a:prstClr val="black"/>
                </a:solidFill>
                <a:effectLst/>
                <a:uLnTx/>
                <a:uFillTx/>
                <a:latin typeface="Calibri"/>
                <a:ea typeface="+mn-ea"/>
                <a:cs typeface="+mn-cs"/>
              </a:rPr>
              <a:t> </a:t>
            </a:r>
            <a:r>
              <a:rPr kumimoji="0" lang="es-AR" sz="2400" b="0" i="0" u="none" strike="noStrike" kern="1200" cap="none" spc="0" normalizeH="0" baseline="0" noProof="0" dirty="0" err="1">
                <a:ln>
                  <a:noFill/>
                </a:ln>
                <a:solidFill>
                  <a:prstClr val="black"/>
                </a:solidFill>
                <a:effectLst/>
                <a:uLnTx/>
                <a:uFillTx/>
                <a:latin typeface="Calibri"/>
                <a:ea typeface="+mn-ea"/>
                <a:cs typeface="+mn-cs"/>
              </a:rPr>
              <a:t>direction</a:t>
            </a:r>
            <a:r>
              <a:rPr kumimoji="0" lang="es-AR" sz="2400" b="0" i="0" u="none" strike="noStrike" kern="1200" cap="none" spc="0" normalizeH="0" baseline="0" noProof="0" dirty="0">
                <a:ln>
                  <a:noFill/>
                </a:ln>
                <a:solidFill>
                  <a:prstClr val="black"/>
                </a:solidFill>
                <a:effectLst/>
                <a:uLnTx/>
                <a:uFillTx/>
                <a:latin typeface="Calibri"/>
                <a:ea typeface="+mn-ea"/>
                <a:cs typeface="+mn-cs"/>
              </a:rPr>
              <a:t> </a:t>
            </a:r>
            <a:r>
              <a:rPr kumimoji="0" lang="es-AR" sz="2400" b="0" i="0" u="none" strike="noStrike" kern="1200" cap="none" spc="0" normalizeH="0" baseline="0" noProof="0" dirty="0" err="1">
                <a:ln>
                  <a:noFill/>
                </a:ln>
                <a:solidFill>
                  <a:prstClr val="black"/>
                </a:solidFill>
                <a:effectLst/>
                <a:uLnTx/>
                <a:uFillTx/>
                <a:latin typeface="Calibri"/>
                <a:ea typeface="+mn-ea"/>
                <a:cs typeface="+mn-cs"/>
              </a:rPr>
              <a:t>of</a:t>
            </a:r>
            <a:r>
              <a:rPr kumimoji="0" lang="es-AR"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prstClr val="black"/>
                </a:solidFill>
                <a:effectLst/>
                <a:uLnTx/>
                <a:uFillTx/>
                <a:latin typeface="Comic Sans MS" pitchFamily="66" charset="0"/>
                <a:ea typeface="+mn-ea"/>
                <a:cs typeface="+mn-cs"/>
              </a:rPr>
              <a:t>d</a:t>
            </a:r>
            <a:r>
              <a:rPr kumimoji="0" lang="en-US" sz="2400" b="0" i="0" u="none" strike="noStrike" kern="1200" cap="none" spc="0" normalizeH="0" baseline="-25000" noProof="0" dirty="0">
                <a:ln>
                  <a:noFill/>
                </a:ln>
                <a:solidFill>
                  <a:prstClr val="black"/>
                </a:solidFill>
                <a:effectLst/>
                <a:uLnTx/>
                <a:uFillTx/>
                <a:latin typeface="Comic Sans MS" pitchFamily="66" charset="0"/>
                <a:ea typeface="+mn-ea"/>
                <a:cs typeface="+mn-cs"/>
              </a:rPr>
              <a:t>12</a:t>
            </a:r>
            <a:endParaRPr kumimoji="0" lang="es-AR"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888376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sp>
        <p:nvSpPr>
          <p:cNvPr id="6" name="Rectangle 3"/>
          <p:cNvSpPr>
            <a:spLocks noChangeArrowheads="1"/>
          </p:cNvSpPr>
          <p:nvPr/>
        </p:nvSpPr>
        <p:spPr bwMode="auto">
          <a:xfrm>
            <a:off x="329590" y="573732"/>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2" name="Imagen 1">
            <a:extLst>
              <a:ext uri="{FF2B5EF4-FFF2-40B4-BE49-F238E27FC236}">
                <a16:creationId xmlns:a16="http://schemas.microsoft.com/office/drawing/2014/main" id="{0BF85AEC-6872-603F-8747-FCA8D196E083}"/>
              </a:ext>
            </a:extLst>
          </p:cNvPr>
          <p:cNvPicPr>
            <a:picLocks noChangeAspect="1"/>
          </p:cNvPicPr>
          <p:nvPr/>
        </p:nvPicPr>
        <p:blipFill>
          <a:blip r:embed="rId3"/>
          <a:stretch>
            <a:fillRect/>
          </a:stretch>
        </p:blipFill>
        <p:spPr>
          <a:xfrm>
            <a:off x="2127424" y="1600200"/>
            <a:ext cx="4889152" cy="5115802"/>
          </a:xfrm>
          <a:prstGeom prst="rect">
            <a:avLst/>
          </a:prstGeom>
        </p:spPr>
      </p:pic>
    </p:spTree>
    <p:extLst>
      <p:ext uri="{BB962C8B-B14F-4D97-AF65-F5344CB8AC3E}">
        <p14:creationId xmlns:p14="http://schemas.microsoft.com/office/powerpoint/2010/main" val="1415141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pic>
        <p:nvPicPr>
          <p:cNvPr id="3" name="Imagen 2">
            <a:extLst>
              <a:ext uri="{FF2B5EF4-FFF2-40B4-BE49-F238E27FC236}">
                <a16:creationId xmlns:a16="http://schemas.microsoft.com/office/drawing/2014/main" id="{8744781F-A52A-1981-E393-5ED51158C5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3828" y="1943099"/>
            <a:ext cx="4271612" cy="4233863"/>
          </a:xfrm>
          <a:prstGeom prst="rect">
            <a:avLst/>
          </a:prstGeom>
          <a:noFill/>
        </p:spPr>
      </p:pic>
      <p:sp>
        <p:nvSpPr>
          <p:cNvPr id="4" name="Rectangle 3">
            <a:extLst>
              <a:ext uri="{FF2B5EF4-FFF2-40B4-BE49-F238E27FC236}">
                <a16:creationId xmlns:a16="http://schemas.microsoft.com/office/drawing/2014/main" id="{71180D7F-1836-6278-D55F-72CFA8B140E7}"/>
              </a:ext>
            </a:extLst>
          </p:cNvPr>
          <p:cNvSpPr>
            <a:spLocks noChangeArrowheads="1"/>
          </p:cNvSpPr>
          <p:nvPr/>
        </p:nvSpPr>
        <p:spPr bwMode="auto">
          <a:xfrm>
            <a:off x="329590" y="789895"/>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2" name="Immagine 1"/>
          <p:cNvPicPr>
            <a:picLocks noChangeAspect="1"/>
          </p:cNvPicPr>
          <p:nvPr/>
        </p:nvPicPr>
        <p:blipFill rotWithShape="1">
          <a:blip r:embed="rId4"/>
          <a:srcRect l="1" r="50437" b="58349"/>
          <a:stretch/>
        </p:blipFill>
        <p:spPr>
          <a:xfrm>
            <a:off x="-76474" y="2819400"/>
            <a:ext cx="2420302" cy="2066925"/>
          </a:xfrm>
          <a:prstGeom prst="rect">
            <a:avLst/>
          </a:prstGeom>
        </p:spPr>
      </p:pic>
      <p:sp>
        <p:nvSpPr>
          <p:cNvPr id="5" name="Rettangolo 4"/>
          <p:cNvSpPr/>
          <p:nvPr/>
        </p:nvSpPr>
        <p:spPr>
          <a:xfrm>
            <a:off x="228600" y="2895600"/>
            <a:ext cx="381000" cy="3810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68974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pic>
        <p:nvPicPr>
          <p:cNvPr id="1026" name="Picture 2" descr="Third-order Nonlinear Optical Response and Ultrafast Carrier Dynamics of 2D  Materials. - Document - Gale Academic OneFile">
            <a:extLst>
              <a:ext uri="{FF2B5EF4-FFF2-40B4-BE49-F238E27FC236}">
                <a16:creationId xmlns:a16="http://schemas.microsoft.com/office/drawing/2014/main" id="{3BC24BFB-F54A-1760-AA4D-7B2C3B3385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5482" b="21471"/>
          <a:stretch/>
        </p:blipFill>
        <p:spPr bwMode="auto">
          <a:xfrm>
            <a:off x="1006931" y="2146584"/>
            <a:ext cx="5486400" cy="3555433"/>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68E7521E-CFD6-44BD-BFB2-9E3C97CE820B}"/>
              </a:ext>
            </a:extLst>
          </p:cNvPr>
          <p:cNvSpPr/>
          <p:nvPr/>
        </p:nvSpPr>
        <p:spPr>
          <a:xfrm>
            <a:off x="2286000" y="2362200"/>
            <a:ext cx="7620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4">
            <a:extLst>
              <a:ext uri="{FF2B5EF4-FFF2-40B4-BE49-F238E27FC236}">
                <a16:creationId xmlns:a16="http://schemas.microsoft.com/office/drawing/2014/main" id="{5539ACC3-19AF-0465-45F5-BB92DF518573}"/>
              </a:ext>
            </a:extLst>
          </p:cNvPr>
          <p:cNvSpPr/>
          <p:nvPr/>
        </p:nvSpPr>
        <p:spPr>
          <a:xfrm>
            <a:off x="5807532" y="2362200"/>
            <a:ext cx="89806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CD5208C5-D983-B380-6C7D-B276CEF95420}"/>
              </a:ext>
            </a:extLst>
          </p:cNvPr>
          <p:cNvSpPr/>
          <p:nvPr/>
        </p:nvSpPr>
        <p:spPr>
          <a:xfrm>
            <a:off x="3766298" y="2895600"/>
            <a:ext cx="898067"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D9B52DA4-8F14-E7FB-8A70-85CB5C06C687}"/>
              </a:ext>
            </a:extLst>
          </p:cNvPr>
          <p:cNvSpPr/>
          <p:nvPr/>
        </p:nvSpPr>
        <p:spPr>
          <a:xfrm>
            <a:off x="3301097" y="4419600"/>
            <a:ext cx="898067"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2DADF64B-2B63-3E31-01F4-09E09BC3779A}"/>
              </a:ext>
            </a:extLst>
          </p:cNvPr>
          <p:cNvSpPr/>
          <p:nvPr/>
        </p:nvSpPr>
        <p:spPr>
          <a:xfrm>
            <a:off x="5246763" y="4394454"/>
            <a:ext cx="898067" cy="289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angle 3">
            <a:extLst>
              <a:ext uri="{FF2B5EF4-FFF2-40B4-BE49-F238E27FC236}">
                <a16:creationId xmlns:a16="http://schemas.microsoft.com/office/drawing/2014/main" id="{884D5F8D-5D33-A55C-5751-4967E19AD364}"/>
              </a:ext>
            </a:extLst>
          </p:cNvPr>
          <p:cNvSpPr>
            <a:spLocks noChangeArrowheads="1"/>
          </p:cNvSpPr>
          <p:nvPr/>
        </p:nvSpPr>
        <p:spPr bwMode="auto">
          <a:xfrm>
            <a:off x="329590" y="789895"/>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40201241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sp>
        <p:nvSpPr>
          <p:cNvPr id="4" name="Rectángulo 3">
            <a:extLst>
              <a:ext uri="{FF2B5EF4-FFF2-40B4-BE49-F238E27FC236}">
                <a16:creationId xmlns:a16="http://schemas.microsoft.com/office/drawing/2014/main" id="{68E7521E-CFD6-44BD-BFB2-9E3C97CE820B}"/>
              </a:ext>
            </a:extLst>
          </p:cNvPr>
          <p:cNvSpPr/>
          <p:nvPr/>
        </p:nvSpPr>
        <p:spPr>
          <a:xfrm>
            <a:off x="2286000" y="2362200"/>
            <a:ext cx="762000" cy="3810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4">
            <a:extLst>
              <a:ext uri="{FF2B5EF4-FFF2-40B4-BE49-F238E27FC236}">
                <a16:creationId xmlns:a16="http://schemas.microsoft.com/office/drawing/2014/main" id="{5539ACC3-19AF-0465-45F5-BB92DF518573}"/>
              </a:ext>
            </a:extLst>
          </p:cNvPr>
          <p:cNvSpPr/>
          <p:nvPr/>
        </p:nvSpPr>
        <p:spPr>
          <a:xfrm>
            <a:off x="5807532" y="2362200"/>
            <a:ext cx="898067" cy="533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6" name="Rectángulo 5">
            <a:extLst>
              <a:ext uri="{FF2B5EF4-FFF2-40B4-BE49-F238E27FC236}">
                <a16:creationId xmlns:a16="http://schemas.microsoft.com/office/drawing/2014/main" id="{CD5208C5-D983-B380-6C7D-B276CEF95420}"/>
              </a:ext>
            </a:extLst>
          </p:cNvPr>
          <p:cNvSpPr/>
          <p:nvPr/>
        </p:nvSpPr>
        <p:spPr>
          <a:xfrm>
            <a:off x="3766298" y="2895600"/>
            <a:ext cx="898067"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7" name="Rectángulo 6">
            <a:extLst>
              <a:ext uri="{FF2B5EF4-FFF2-40B4-BE49-F238E27FC236}">
                <a16:creationId xmlns:a16="http://schemas.microsoft.com/office/drawing/2014/main" id="{D9B52DA4-8F14-E7FB-8A70-85CB5C06C687}"/>
              </a:ext>
            </a:extLst>
          </p:cNvPr>
          <p:cNvSpPr/>
          <p:nvPr/>
        </p:nvSpPr>
        <p:spPr>
          <a:xfrm>
            <a:off x="3301097" y="4419600"/>
            <a:ext cx="898067"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8" name="Rectángulo 7">
            <a:extLst>
              <a:ext uri="{FF2B5EF4-FFF2-40B4-BE49-F238E27FC236}">
                <a16:creationId xmlns:a16="http://schemas.microsoft.com/office/drawing/2014/main" id="{2DADF64B-2B63-3E31-01F4-09E09BC3779A}"/>
              </a:ext>
            </a:extLst>
          </p:cNvPr>
          <p:cNvSpPr/>
          <p:nvPr/>
        </p:nvSpPr>
        <p:spPr>
          <a:xfrm>
            <a:off x="5246763" y="4430486"/>
            <a:ext cx="898067" cy="2286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9" name="Rectangle 3">
            <a:extLst>
              <a:ext uri="{FF2B5EF4-FFF2-40B4-BE49-F238E27FC236}">
                <a16:creationId xmlns:a16="http://schemas.microsoft.com/office/drawing/2014/main" id="{884D5F8D-5D33-A55C-5751-4967E19AD364}"/>
              </a:ext>
            </a:extLst>
          </p:cNvPr>
          <p:cNvSpPr>
            <a:spLocks noChangeArrowheads="1"/>
          </p:cNvSpPr>
          <p:nvPr/>
        </p:nvSpPr>
        <p:spPr bwMode="auto">
          <a:xfrm>
            <a:off x="329590" y="789895"/>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2" name="Imagen 1">
            <a:extLst>
              <a:ext uri="{FF2B5EF4-FFF2-40B4-BE49-F238E27FC236}">
                <a16:creationId xmlns:a16="http://schemas.microsoft.com/office/drawing/2014/main" id="{0C357FC4-47F8-31F3-13DF-1923419AEC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297150">
            <a:off x="4197079" y="3733801"/>
            <a:ext cx="3220905" cy="3239210"/>
          </a:xfrm>
          <a:prstGeom prst="rect">
            <a:avLst/>
          </a:prstGeom>
          <a:noFill/>
        </p:spPr>
      </p:pic>
      <p:pic>
        <p:nvPicPr>
          <p:cNvPr id="14" name="Imagen 13">
            <a:extLst>
              <a:ext uri="{FF2B5EF4-FFF2-40B4-BE49-F238E27FC236}">
                <a16:creationId xmlns:a16="http://schemas.microsoft.com/office/drawing/2014/main" id="{80B68DA1-0032-7058-92B5-33869C2A5C7D}"/>
              </a:ext>
            </a:extLst>
          </p:cNvPr>
          <p:cNvPicPr>
            <a:picLocks noChangeAspect="1"/>
          </p:cNvPicPr>
          <p:nvPr/>
        </p:nvPicPr>
        <p:blipFill>
          <a:blip r:embed="rId4"/>
          <a:stretch>
            <a:fillRect/>
          </a:stretch>
        </p:blipFill>
        <p:spPr>
          <a:xfrm>
            <a:off x="490764" y="1775460"/>
            <a:ext cx="8043635" cy="2655026"/>
          </a:xfrm>
          <a:prstGeom prst="rect">
            <a:avLst/>
          </a:prstGeom>
        </p:spPr>
      </p:pic>
      <p:sp>
        <p:nvSpPr>
          <p:cNvPr id="15" name="Elipse 14">
            <a:extLst>
              <a:ext uri="{FF2B5EF4-FFF2-40B4-BE49-F238E27FC236}">
                <a16:creationId xmlns:a16="http://schemas.microsoft.com/office/drawing/2014/main" id="{8A6A8371-BC98-82DC-695D-75234D696ED6}"/>
              </a:ext>
            </a:extLst>
          </p:cNvPr>
          <p:cNvSpPr/>
          <p:nvPr/>
        </p:nvSpPr>
        <p:spPr>
          <a:xfrm>
            <a:off x="4572000" y="2830348"/>
            <a:ext cx="674763" cy="2938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Elipse 15">
            <a:extLst>
              <a:ext uri="{FF2B5EF4-FFF2-40B4-BE49-F238E27FC236}">
                <a16:creationId xmlns:a16="http://schemas.microsoft.com/office/drawing/2014/main" id="{96CCDBDF-F14B-FD13-CE12-6DCA7CC97CE8}"/>
              </a:ext>
            </a:extLst>
          </p:cNvPr>
          <p:cNvSpPr/>
          <p:nvPr/>
        </p:nvSpPr>
        <p:spPr>
          <a:xfrm>
            <a:off x="3220053" y="3252494"/>
            <a:ext cx="674763" cy="2938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Elipse 16">
            <a:extLst>
              <a:ext uri="{FF2B5EF4-FFF2-40B4-BE49-F238E27FC236}">
                <a16:creationId xmlns:a16="http://schemas.microsoft.com/office/drawing/2014/main" id="{FDD552C5-A034-22EA-3646-AB8E5228229F}"/>
              </a:ext>
            </a:extLst>
          </p:cNvPr>
          <p:cNvSpPr/>
          <p:nvPr/>
        </p:nvSpPr>
        <p:spPr>
          <a:xfrm>
            <a:off x="3220052" y="3508277"/>
            <a:ext cx="674763" cy="29385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38201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pic>
        <p:nvPicPr>
          <p:cNvPr id="3" name="Imagen 2">
            <a:extLst>
              <a:ext uri="{FF2B5EF4-FFF2-40B4-BE49-F238E27FC236}">
                <a16:creationId xmlns:a16="http://schemas.microsoft.com/office/drawing/2014/main" id="{3AA6437B-1C5E-CBA4-8464-A83545446FE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8451" y="1918481"/>
            <a:ext cx="4126865" cy="4349543"/>
          </a:xfrm>
          <a:prstGeom prst="rect">
            <a:avLst/>
          </a:prstGeom>
          <a:noFill/>
        </p:spPr>
      </p:pic>
      <p:pic>
        <p:nvPicPr>
          <p:cNvPr id="4" name="Imagen 3">
            <a:extLst>
              <a:ext uri="{FF2B5EF4-FFF2-40B4-BE49-F238E27FC236}">
                <a16:creationId xmlns:a16="http://schemas.microsoft.com/office/drawing/2014/main" id="{24100085-EF28-6C1B-7F64-F3C8D0A92D7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4365" y="1943099"/>
            <a:ext cx="4143735" cy="4349542"/>
          </a:xfrm>
          <a:prstGeom prst="rect">
            <a:avLst/>
          </a:prstGeom>
          <a:noFill/>
        </p:spPr>
      </p:pic>
      <p:sp>
        <p:nvSpPr>
          <p:cNvPr id="2" name="Rectangle 3">
            <a:extLst>
              <a:ext uri="{FF2B5EF4-FFF2-40B4-BE49-F238E27FC236}">
                <a16:creationId xmlns:a16="http://schemas.microsoft.com/office/drawing/2014/main" id="{62CD2F9D-213D-34AD-247D-2D15B27C196C}"/>
              </a:ext>
            </a:extLst>
          </p:cNvPr>
          <p:cNvSpPr>
            <a:spLocks noChangeArrowheads="1"/>
          </p:cNvSpPr>
          <p:nvPr/>
        </p:nvSpPr>
        <p:spPr bwMode="auto">
          <a:xfrm>
            <a:off x="329590" y="789895"/>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5590242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sp>
        <p:nvSpPr>
          <p:cNvPr id="2" name="Rectangle 3">
            <a:extLst>
              <a:ext uri="{FF2B5EF4-FFF2-40B4-BE49-F238E27FC236}">
                <a16:creationId xmlns:a16="http://schemas.microsoft.com/office/drawing/2014/main" id="{62CD2F9D-213D-34AD-247D-2D15B27C196C}"/>
              </a:ext>
            </a:extLst>
          </p:cNvPr>
          <p:cNvSpPr>
            <a:spLocks noChangeArrowheads="1"/>
          </p:cNvSpPr>
          <p:nvPr/>
        </p:nvSpPr>
        <p:spPr bwMode="auto">
          <a:xfrm>
            <a:off x="329590" y="789895"/>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pic>
        <p:nvPicPr>
          <p:cNvPr id="5" name="Imagen 4">
            <a:extLst>
              <a:ext uri="{FF2B5EF4-FFF2-40B4-BE49-F238E27FC236}">
                <a16:creationId xmlns:a16="http://schemas.microsoft.com/office/drawing/2014/main" id="{595F9DFF-B35C-01C7-1933-63D41E935A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77" y="1848132"/>
            <a:ext cx="4228553" cy="4462972"/>
          </a:xfrm>
          <a:prstGeom prst="rect">
            <a:avLst/>
          </a:prstGeom>
          <a:noFill/>
        </p:spPr>
      </p:pic>
      <p:pic>
        <p:nvPicPr>
          <p:cNvPr id="6" name="Imagen 5">
            <a:extLst>
              <a:ext uri="{FF2B5EF4-FFF2-40B4-BE49-F238E27FC236}">
                <a16:creationId xmlns:a16="http://schemas.microsoft.com/office/drawing/2014/main" id="{56B2352F-F174-9996-6820-D927703B60E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79634" y="1834277"/>
            <a:ext cx="4208540" cy="4456464"/>
          </a:xfrm>
          <a:prstGeom prst="rect">
            <a:avLst/>
          </a:prstGeom>
          <a:noFill/>
        </p:spPr>
      </p:pic>
    </p:spTree>
    <p:extLst>
      <p:ext uri="{BB962C8B-B14F-4D97-AF65-F5344CB8AC3E}">
        <p14:creationId xmlns:p14="http://schemas.microsoft.com/office/powerpoint/2010/main" val="3834353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6"/>
          <p:cNvSpPr>
            <a:spLocks noChangeArrowheads="1"/>
          </p:cNvSpPr>
          <p:nvPr/>
        </p:nvSpPr>
        <p:spPr bwMode="auto">
          <a:xfrm>
            <a:off x="33867"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26"/>
          <p:cNvSpPr>
            <a:spLocks noChangeArrowheads="1"/>
          </p:cNvSpPr>
          <p:nvPr/>
        </p:nvSpPr>
        <p:spPr bwMode="auto">
          <a:xfrm>
            <a:off x="4479634" y="-230832"/>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i="0">
              <a:solidFill>
                <a:prstClr val="black"/>
              </a:solidFill>
            </a:endParaRPr>
          </a:p>
        </p:txBody>
      </p:sp>
      <p:pic>
        <p:nvPicPr>
          <p:cNvPr id="2" name="Picture 1" descr="Gráfico&#10;&#10;Descripción generada automáticamente">
            <a:extLst>
              <a:ext uri="{FF2B5EF4-FFF2-40B4-BE49-F238E27FC236}">
                <a16:creationId xmlns:a16="http://schemas.microsoft.com/office/drawing/2014/main" id="{0062467D-0B6C-25F0-6A3D-B270D588B2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1918481"/>
            <a:ext cx="4179570" cy="3711575"/>
          </a:xfrm>
          <a:prstGeom prst="rect">
            <a:avLst/>
          </a:prstGeom>
          <a:noFill/>
          <a:ln>
            <a:noFill/>
          </a:ln>
        </p:spPr>
      </p:pic>
      <p:pic>
        <p:nvPicPr>
          <p:cNvPr id="5" name="Imagen 4">
            <a:extLst>
              <a:ext uri="{FF2B5EF4-FFF2-40B4-BE49-F238E27FC236}">
                <a16:creationId xmlns:a16="http://schemas.microsoft.com/office/drawing/2014/main" id="{F318DE94-D531-CE7D-1BF7-7C07374C714C}"/>
              </a:ext>
            </a:extLst>
          </p:cNvPr>
          <p:cNvPicPr>
            <a:picLocks noChangeAspect="1"/>
          </p:cNvPicPr>
          <p:nvPr/>
        </p:nvPicPr>
        <p:blipFill>
          <a:blip r:embed="rId4"/>
          <a:stretch>
            <a:fillRect/>
          </a:stretch>
        </p:blipFill>
        <p:spPr>
          <a:xfrm>
            <a:off x="4850130" y="2418121"/>
            <a:ext cx="3802098" cy="2712294"/>
          </a:xfrm>
          <a:prstGeom prst="rect">
            <a:avLst/>
          </a:prstGeom>
        </p:spPr>
      </p:pic>
      <p:sp>
        <p:nvSpPr>
          <p:cNvPr id="3" name="Rectangle 3">
            <a:extLst>
              <a:ext uri="{FF2B5EF4-FFF2-40B4-BE49-F238E27FC236}">
                <a16:creationId xmlns:a16="http://schemas.microsoft.com/office/drawing/2014/main" id="{B1DC84C3-8FAC-543D-4540-BF7B4F71A392}"/>
              </a:ext>
            </a:extLst>
          </p:cNvPr>
          <p:cNvSpPr>
            <a:spLocks noChangeArrowheads="1"/>
          </p:cNvSpPr>
          <p:nvPr/>
        </p:nvSpPr>
        <p:spPr bwMode="auto">
          <a:xfrm>
            <a:off x="363458" y="711296"/>
            <a:ext cx="8484817" cy="838200"/>
          </a:xfrm>
          <a:prstGeom prst="rect">
            <a:avLst/>
          </a:prstGeom>
          <a:solidFill>
            <a:srgbClr val="CCFFCC"/>
          </a:solidFill>
          <a:ln w="76200" cmpd="thinThick">
            <a:noFill/>
            <a:miter lim="800000"/>
            <a:headEnd/>
            <a:tailEnd/>
          </a:ln>
        </p:spPr>
        <p:txBody>
          <a:bodyPr anchor="ctr"/>
          <a:lstStyle/>
          <a:p>
            <a:pPr algn="ctr"/>
            <a:r>
              <a:rPr lang="en-US" sz="2400" b="1" dirty="0">
                <a:latin typeface="Comic Sans MS" pitchFamily="66" charset="0"/>
              </a:rPr>
              <a:t>Transient Absorption pump-probe signals in dendrimers</a:t>
            </a:r>
            <a:endParaRPr lang="en-US" sz="2400" b="1" dirty="0">
              <a:solidFill>
                <a:srgbClr val="C0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202137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19742" y="992222"/>
            <a:ext cx="8839200" cy="990600"/>
          </a:xfrm>
          <a:prstGeom prst="rect">
            <a:avLst/>
          </a:prstGeom>
          <a:noFill/>
          <a:ln w="76200" cmpd="thinThick">
            <a:noFill/>
            <a:miter lim="800000"/>
            <a:headEnd/>
            <a:tailEnd/>
          </a:ln>
        </p:spPr>
        <p:txBody>
          <a:bodyPr anchor="ctr"/>
          <a:lstStyle/>
          <a:p>
            <a:pPr algn="ctr"/>
            <a:r>
              <a:rPr lang="es-AR" sz="2400" b="1" dirty="0">
                <a:solidFill>
                  <a:srgbClr val="C00000"/>
                </a:solidFill>
                <a:effectLst>
                  <a:outerShdw blurRad="38100" dist="38100" dir="2700000" algn="tl">
                    <a:srgbClr val="000000">
                      <a:alpha val="43137"/>
                    </a:srgbClr>
                  </a:outerShdw>
                </a:effectLst>
                <a:latin typeface="Albertus Medium" pitchFamily="34" charset="0"/>
              </a:rPr>
              <a:t>Non-</a:t>
            </a:r>
            <a:r>
              <a:rPr lang="es-AR" sz="2400" b="1" dirty="0" err="1">
                <a:solidFill>
                  <a:srgbClr val="C00000"/>
                </a:solidFill>
                <a:effectLst>
                  <a:outerShdw blurRad="38100" dist="38100" dir="2700000" algn="tl">
                    <a:srgbClr val="000000">
                      <a:alpha val="43137"/>
                    </a:srgbClr>
                  </a:outerShdw>
                </a:effectLst>
                <a:latin typeface="Albertus Medium" pitchFamily="34" charset="0"/>
              </a:rPr>
              <a:t>adiabatic</a:t>
            </a:r>
            <a:r>
              <a:rPr lang="es-AR" sz="2400" b="1" dirty="0">
                <a:solidFill>
                  <a:srgbClr val="C00000"/>
                </a:solidFill>
                <a:effectLst>
                  <a:outerShdw blurRad="38100" dist="38100" dir="2700000" algn="tl">
                    <a:srgbClr val="000000">
                      <a:alpha val="43137"/>
                    </a:srgbClr>
                  </a:outerShdw>
                </a:effectLst>
                <a:latin typeface="Albertus Medium" pitchFamily="34" charset="0"/>
              </a:rPr>
              <a:t> </a:t>
            </a:r>
            <a:r>
              <a:rPr lang="es-AR" sz="2400" b="1" dirty="0" err="1">
                <a:solidFill>
                  <a:srgbClr val="C00000"/>
                </a:solidFill>
                <a:effectLst>
                  <a:outerShdw blurRad="38100" dist="38100" dir="2700000" algn="tl">
                    <a:srgbClr val="000000">
                      <a:alpha val="43137"/>
                    </a:srgbClr>
                  </a:outerShdw>
                </a:effectLst>
                <a:latin typeface="Albertus Medium" pitchFamily="34" charset="0"/>
              </a:rPr>
              <a:t>EXcited-State</a:t>
            </a:r>
            <a:r>
              <a:rPr lang="es-AR" sz="2400" b="1" dirty="0">
                <a:solidFill>
                  <a:srgbClr val="C00000"/>
                </a:solidFill>
                <a:effectLst>
                  <a:outerShdw blurRad="38100" dist="38100" dir="2700000" algn="tl">
                    <a:srgbClr val="000000">
                      <a:alpha val="43137"/>
                    </a:srgbClr>
                  </a:outerShdw>
                </a:effectLst>
                <a:latin typeface="Albertus Medium" pitchFamily="34" charset="0"/>
              </a:rPr>
              <a:t> Molecular Dynamics</a:t>
            </a:r>
            <a:r>
              <a:rPr lang="es-AR" sz="2400" b="1" dirty="0">
                <a:effectLst>
                  <a:outerShdw blurRad="38100" dist="38100" dir="2700000" algn="tl">
                    <a:srgbClr val="000000">
                      <a:alpha val="43137"/>
                    </a:srgbClr>
                  </a:outerShdw>
                </a:effectLst>
                <a:latin typeface="Albertus Medium" pitchFamily="34" charset="0"/>
              </a:rPr>
              <a:t> </a:t>
            </a:r>
            <a:r>
              <a:rPr lang="es-AR" sz="2400" b="1" dirty="0">
                <a:solidFill>
                  <a:schemeClr val="tx2"/>
                </a:solidFill>
                <a:effectLst>
                  <a:outerShdw blurRad="38100" dist="38100" dir="2700000" algn="tl">
                    <a:srgbClr val="000000">
                      <a:alpha val="43137"/>
                    </a:srgbClr>
                  </a:outerShdw>
                </a:effectLst>
                <a:latin typeface="Albertus Medium" pitchFamily="34" charset="0"/>
              </a:rPr>
              <a:t> </a:t>
            </a:r>
            <a:endParaRPr lang="en-US" sz="2400" b="1" dirty="0">
              <a:solidFill>
                <a:schemeClr val="tx2"/>
              </a:solidFill>
              <a:effectLst>
                <a:outerShdw blurRad="38100" dist="38100" dir="2700000" algn="tl">
                  <a:srgbClr val="000000">
                    <a:alpha val="43137"/>
                  </a:srgbClr>
                </a:outerShdw>
              </a:effectLst>
              <a:latin typeface="Albertus Medium" pitchFamily="34" charset="0"/>
            </a:endParaRPr>
          </a:p>
        </p:txBody>
      </p:sp>
      <p:sp>
        <p:nvSpPr>
          <p:cNvPr id="10243" name="Text Box 3"/>
          <p:cNvSpPr txBox="1">
            <a:spLocks noChangeArrowheads="1"/>
          </p:cNvSpPr>
          <p:nvPr/>
        </p:nvSpPr>
        <p:spPr bwMode="auto">
          <a:xfrm>
            <a:off x="609600" y="1781162"/>
            <a:ext cx="7467600" cy="4019562"/>
          </a:xfrm>
          <a:prstGeom prst="rect">
            <a:avLst/>
          </a:prstGeom>
          <a:solidFill>
            <a:srgbClr val="FFFF99"/>
          </a:solidFill>
          <a:ln w="76200" cmpd="thickThin">
            <a:solidFill>
              <a:srgbClr val="6699FF"/>
            </a:solidFill>
            <a:miter lim="800000"/>
            <a:headEnd/>
            <a:tailEnd/>
          </a:ln>
        </p:spPr>
        <p:txBody>
          <a:bodyPr wrap="square">
            <a:spAutoFit/>
          </a:bodyPr>
          <a:lstStyle/>
          <a:p>
            <a:pPr>
              <a:lnSpc>
                <a:spcPct val="80000"/>
              </a:lnSpc>
              <a:spcBef>
                <a:spcPct val="50000"/>
              </a:spcBef>
              <a:buClr>
                <a:srgbClr val="6699FF"/>
              </a:buClr>
              <a:buSzPct val="140000"/>
            </a:pPr>
            <a:r>
              <a:rPr lang="es-AR" sz="1000" dirty="0">
                <a:solidFill>
                  <a:srgbClr val="6699FF"/>
                </a:solidFill>
              </a:rPr>
              <a:t> </a:t>
            </a:r>
          </a:p>
          <a:p>
            <a:pPr algn="ctr">
              <a:spcBef>
                <a:spcPct val="10000"/>
              </a:spcBef>
              <a:spcAft>
                <a:spcPct val="10000"/>
              </a:spcAft>
              <a:buClr>
                <a:srgbClr val="6699FF"/>
              </a:buClr>
              <a:buSzPct val="140000"/>
              <a:buFontTx/>
              <a:buChar char="•"/>
            </a:pP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Energies</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gradients</a:t>
            </a:r>
            <a:r>
              <a:rPr lang="es-AR" sz="2000" dirty="0">
                <a:solidFill>
                  <a:srgbClr val="000099"/>
                </a:solidFill>
                <a:effectLst>
                  <a:outerShdw blurRad="38100" dist="38100" dir="2700000" algn="tl">
                    <a:srgbClr val="000000">
                      <a:alpha val="43137"/>
                    </a:srgbClr>
                  </a:outerShdw>
                </a:effectLst>
                <a:latin typeface="Albertus Medium" pitchFamily="34" charset="0"/>
              </a:rPr>
              <a:t>, and </a:t>
            </a:r>
            <a:r>
              <a:rPr lang="es-AR" sz="2000" dirty="0" err="1">
                <a:solidFill>
                  <a:srgbClr val="000099"/>
                </a:solidFill>
                <a:effectLst>
                  <a:outerShdw blurRad="38100" dist="38100" dir="2700000" algn="tl">
                    <a:srgbClr val="000000">
                      <a:alpha val="43137"/>
                    </a:srgbClr>
                  </a:outerShdw>
                </a:effectLst>
                <a:latin typeface="Albertus Medium" pitchFamily="34" charset="0"/>
              </a:rPr>
              <a:t>vibronic</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couplings</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between</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multiple</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electronic</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excited</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states</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calculated</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CC0000"/>
                </a:solidFill>
                <a:effectLst>
                  <a:outerShdw blurRad="38100" dist="38100" dir="2700000" algn="tl">
                    <a:srgbClr val="000000">
                      <a:alpha val="43137"/>
                    </a:srgbClr>
                  </a:outerShdw>
                </a:effectLst>
                <a:latin typeface="Albertus Medium" pitchFamily="34" charset="0"/>
              </a:rPr>
              <a:t>on</a:t>
            </a:r>
            <a:r>
              <a:rPr lang="es-AR" sz="2000" dirty="0">
                <a:solidFill>
                  <a:srgbClr val="CC0000"/>
                </a:solidFill>
                <a:effectLst>
                  <a:outerShdw blurRad="38100" dist="38100" dir="2700000" algn="tl">
                    <a:srgbClr val="000000">
                      <a:alpha val="43137"/>
                    </a:srgbClr>
                  </a:outerShdw>
                </a:effectLst>
                <a:latin typeface="Albertus Medium" pitchFamily="34" charset="0"/>
              </a:rPr>
              <a:t> </a:t>
            </a:r>
            <a:r>
              <a:rPr lang="es-AR" sz="2000" dirty="0" err="1">
                <a:solidFill>
                  <a:srgbClr val="CC0000"/>
                </a:solidFill>
                <a:effectLst>
                  <a:outerShdw blurRad="38100" dist="38100" dir="2700000" algn="tl">
                    <a:srgbClr val="000000">
                      <a:alpha val="43137"/>
                    </a:srgbClr>
                  </a:outerShdw>
                </a:effectLst>
                <a:latin typeface="Albertus Medium" pitchFamily="34" charset="0"/>
              </a:rPr>
              <a:t>the</a:t>
            </a:r>
            <a:r>
              <a:rPr lang="es-AR" sz="2000" dirty="0">
                <a:solidFill>
                  <a:srgbClr val="CC0000"/>
                </a:solidFill>
                <a:effectLst>
                  <a:outerShdw blurRad="38100" dist="38100" dir="2700000" algn="tl">
                    <a:srgbClr val="000000">
                      <a:alpha val="43137"/>
                    </a:srgbClr>
                  </a:outerShdw>
                </a:effectLst>
                <a:latin typeface="Albertus Medium" pitchFamily="34" charset="0"/>
              </a:rPr>
              <a:t> </a:t>
            </a:r>
            <a:r>
              <a:rPr lang="es-AR" sz="2000" dirty="0" err="1">
                <a:solidFill>
                  <a:srgbClr val="CC0000"/>
                </a:solidFill>
                <a:effectLst>
                  <a:outerShdw blurRad="38100" dist="38100" dir="2700000" algn="tl">
                    <a:srgbClr val="000000">
                      <a:alpha val="43137"/>
                    </a:srgbClr>
                  </a:outerShdw>
                </a:effectLst>
                <a:latin typeface="Albertus Medium" pitchFamily="34" charset="0"/>
              </a:rPr>
              <a:t>fly</a:t>
            </a:r>
            <a:r>
              <a:rPr lang="es-AR" sz="2000" dirty="0">
                <a:solidFill>
                  <a:srgbClr val="000099"/>
                </a:solidFill>
                <a:effectLst>
                  <a:outerShdw blurRad="38100" dist="38100" dir="2700000" algn="tl">
                    <a:srgbClr val="000000">
                      <a:alpha val="43137"/>
                    </a:srgbClr>
                  </a:outerShdw>
                </a:effectLst>
                <a:latin typeface="Albertus Medium" pitchFamily="34" charset="0"/>
              </a:rPr>
              <a:t>” .</a:t>
            </a:r>
          </a:p>
          <a:p>
            <a:pPr algn="ctr">
              <a:spcBef>
                <a:spcPct val="10000"/>
              </a:spcBef>
              <a:spcAft>
                <a:spcPct val="10000"/>
              </a:spcAft>
              <a:buClr>
                <a:srgbClr val="6699FF"/>
              </a:buClr>
              <a:buSzPct val="140000"/>
              <a:buFontTx/>
              <a:buChar char="•"/>
            </a:pPr>
            <a:r>
              <a:rPr lang="en-GB" dirty="0">
                <a:solidFill>
                  <a:srgbClr val="000099"/>
                </a:solidFill>
                <a:effectLst>
                  <a:outerShdw blurRad="38100" dist="38100" dir="2700000" algn="tl">
                    <a:srgbClr val="000000">
                      <a:alpha val="43137"/>
                    </a:srgbClr>
                  </a:outerShdw>
                </a:effectLst>
                <a:latin typeface="Albertus Medium" pitchFamily="34" charset="0"/>
              </a:rPr>
              <a:t> </a:t>
            </a:r>
            <a:r>
              <a:rPr lang="en-GB" sz="2000" dirty="0">
                <a:solidFill>
                  <a:srgbClr val="000099"/>
                </a:solidFill>
                <a:effectLst>
                  <a:outerShdw blurRad="38100" dist="38100" dir="2700000" algn="tl">
                    <a:srgbClr val="000000">
                      <a:alpha val="43137"/>
                    </a:srgbClr>
                  </a:outerShdw>
                </a:effectLst>
                <a:latin typeface="Albertus Medium" pitchFamily="34" charset="0"/>
              </a:rPr>
              <a:t>Configuration interaction singles (</a:t>
            </a:r>
            <a:r>
              <a:rPr lang="en-GB" sz="2000" dirty="0">
                <a:solidFill>
                  <a:srgbClr val="CC0000"/>
                </a:solidFill>
                <a:effectLst>
                  <a:outerShdw blurRad="38100" dist="38100" dir="2700000" algn="tl">
                    <a:srgbClr val="000000">
                      <a:alpha val="43137"/>
                    </a:srgbClr>
                  </a:outerShdw>
                </a:effectLst>
                <a:latin typeface="Albertus Medium" pitchFamily="34" charset="0"/>
              </a:rPr>
              <a:t>CIS</a:t>
            </a:r>
            <a:r>
              <a:rPr lang="en-GB" sz="2000" dirty="0">
                <a:solidFill>
                  <a:srgbClr val="000099"/>
                </a:solidFill>
                <a:effectLst>
                  <a:outerShdw blurRad="38100" dist="38100" dir="2700000" algn="tl">
                    <a:srgbClr val="000000">
                      <a:alpha val="43137"/>
                    </a:srgbClr>
                  </a:outerShdw>
                </a:effectLst>
                <a:latin typeface="Albertus Medium" pitchFamily="34" charset="0"/>
              </a:rPr>
              <a:t>) using the Collective Electronic Oscillator  (</a:t>
            </a:r>
            <a:r>
              <a:rPr lang="en-GB" sz="2000" dirty="0">
                <a:solidFill>
                  <a:srgbClr val="C00000"/>
                </a:solidFill>
                <a:effectLst>
                  <a:outerShdw blurRad="38100" dist="38100" dir="2700000" algn="tl">
                    <a:srgbClr val="000000">
                      <a:alpha val="43137"/>
                    </a:srgbClr>
                  </a:outerShdw>
                </a:effectLst>
                <a:latin typeface="Albertus Medium" pitchFamily="34" charset="0"/>
              </a:rPr>
              <a:t>CEO </a:t>
            </a:r>
            <a:r>
              <a:rPr lang="en-GB" sz="2000" dirty="0">
                <a:solidFill>
                  <a:srgbClr val="000099"/>
                </a:solidFill>
                <a:effectLst>
                  <a:outerShdw blurRad="38100" dist="38100" dir="2700000" algn="tl">
                    <a:srgbClr val="000000">
                      <a:alpha val="43137"/>
                    </a:srgbClr>
                  </a:outerShdw>
                </a:effectLst>
                <a:latin typeface="Albertus Medium" pitchFamily="34" charset="0"/>
              </a:rPr>
              <a:t>) at </a:t>
            </a:r>
            <a:r>
              <a:rPr lang="en-GB" sz="2000" dirty="0">
                <a:solidFill>
                  <a:srgbClr val="6666FF"/>
                </a:solidFill>
                <a:effectLst>
                  <a:outerShdw blurRad="38100" dist="38100" dir="2700000" algn="tl">
                    <a:srgbClr val="000000">
                      <a:alpha val="43137"/>
                    </a:srgbClr>
                  </a:outerShdw>
                </a:effectLst>
                <a:latin typeface="Albertus Medium" pitchFamily="34" charset="0"/>
              </a:rPr>
              <a:t> </a:t>
            </a:r>
            <a:r>
              <a:rPr lang="en-GB" sz="2000" dirty="0">
                <a:solidFill>
                  <a:srgbClr val="CC0000"/>
                </a:solidFill>
                <a:effectLst>
                  <a:outerShdw blurRad="38100" dist="38100" dir="2700000" algn="tl">
                    <a:srgbClr val="000000">
                      <a:alpha val="43137"/>
                    </a:srgbClr>
                  </a:outerShdw>
                </a:effectLst>
                <a:latin typeface="Albertus Medium" pitchFamily="34" charset="0"/>
              </a:rPr>
              <a:t>AM1</a:t>
            </a:r>
            <a:r>
              <a:rPr lang="en-GB" sz="2000" dirty="0">
                <a:solidFill>
                  <a:srgbClr val="6699FF"/>
                </a:solidFill>
                <a:effectLst>
                  <a:outerShdw blurRad="38100" dist="38100" dir="2700000" algn="tl">
                    <a:srgbClr val="000000">
                      <a:alpha val="43137"/>
                    </a:srgbClr>
                  </a:outerShdw>
                </a:effectLst>
                <a:latin typeface="Albertus Medium" pitchFamily="34" charset="0"/>
              </a:rPr>
              <a:t> </a:t>
            </a:r>
            <a:r>
              <a:rPr lang="en-GB" sz="2000" dirty="0">
                <a:solidFill>
                  <a:srgbClr val="000099"/>
                </a:solidFill>
                <a:effectLst>
                  <a:outerShdw blurRad="38100" dist="38100" dir="2700000" algn="tl">
                    <a:srgbClr val="000000">
                      <a:alpha val="43137"/>
                    </a:srgbClr>
                  </a:outerShdw>
                </a:effectLst>
                <a:latin typeface="Albertus Medium" pitchFamily="34" charset="0"/>
              </a:rPr>
              <a:t>level.</a:t>
            </a:r>
          </a:p>
          <a:p>
            <a:pPr algn="ctr">
              <a:spcBef>
                <a:spcPct val="10000"/>
              </a:spcBef>
              <a:spcAft>
                <a:spcPct val="10000"/>
              </a:spcAft>
              <a:buClr>
                <a:srgbClr val="6699FF"/>
              </a:buClr>
              <a:buSzPct val="140000"/>
              <a:buFontTx/>
              <a:buChar char="•"/>
            </a:pPr>
            <a:r>
              <a:rPr lang="en-GB" sz="2000" dirty="0">
                <a:solidFill>
                  <a:srgbClr val="6666FF"/>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Ground</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state</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conformational</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sampling</a:t>
            </a:r>
            <a:r>
              <a:rPr lang="es-AR" sz="2000" dirty="0">
                <a:solidFill>
                  <a:srgbClr val="000099"/>
                </a:solidFill>
                <a:effectLst>
                  <a:outerShdw blurRad="38100" dist="38100" dir="2700000" algn="tl">
                    <a:srgbClr val="000000">
                      <a:alpha val="43137"/>
                    </a:srgbClr>
                  </a:outerShdw>
                </a:effectLst>
                <a:latin typeface="Albertus Medium" pitchFamily="34" charset="0"/>
              </a:rPr>
              <a:t> at </a:t>
            </a:r>
            <a:r>
              <a:rPr lang="es-AR" sz="2000" dirty="0" err="1">
                <a:solidFill>
                  <a:srgbClr val="000099"/>
                </a:solidFill>
                <a:effectLst>
                  <a:outerShdw blurRad="38100" dist="38100" dir="2700000" algn="tl">
                    <a:srgbClr val="000000">
                      <a:alpha val="43137"/>
                    </a:srgbClr>
                  </a:outerShdw>
                </a:effectLst>
                <a:latin typeface="Albertus Medium" pitchFamily="34" charset="0"/>
              </a:rPr>
              <a:t>constant</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temperature</a:t>
            </a:r>
            <a:endParaRPr lang="es-AR" sz="2000" dirty="0">
              <a:solidFill>
                <a:srgbClr val="000099"/>
              </a:solidFill>
              <a:effectLst>
                <a:outerShdw blurRad="38100" dist="38100" dir="2700000" algn="tl">
                  <a:srgbClr val="000000">
                    <a:alpha val="43137"/>
                  </a:srgbClr>
                </a:outerShdw>
              </a:effectLst>
              <a:latin typeface="Albertus Medium" pitchFamily="34" charset="0"/>
            </a:endParaRPr>
          </a:p>
          <a:p>
            <a:pPr algn="ctr">
              <a:spcBef>
                <a:spcPct val="10000"/>
              </a:spcBef>
              <a:spcAft>
                <a:spcPct val="10000"/>
              </a:spcAft>
              <a:buClr>
                <a:srgbClr val="6699FF"/>
              </a:buClr>
              <a:buSzPct val="140000"/>
            </a:pP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a:solidFill>
                  <a:srgbClr val="000099"/>
                </a:solidFill>
                <a:effectLst>
                  <a:outerShdw blurRad="38100" dist="38100" dir="2700000" algn="tl">
                    <a:srgbClr val="000000">
                      <a:alpha val="43137"/>
                    </a:srgbClr>
                  </a:outerShdw>
                </a:effectLst>
                <a:latin typeface="Albertus Medium" pitchFamily="34" charset="0"/>
                <a:sym typeface="Symbol" pitchFamily="18" charset="2"/>
              </a:rPr>
              <a:t> </a:t>
            </a:r>
            <a:r>
              <a:rPr lang="es-AR" sz="2000" dirty="0" err="1">
                <a:solidFill>
                  <a:srgbClr val="000099"/>
                </a:solidFill>
                <a:effectLst>
                  <a:outerShdw blurRad="38100" dist="38100" dir="2700000" algn="tl">
                    <a:srgbClr val="000000">
                      <a:alpha val="43137"/>
                    </a:srgbClr>
                  </a:outerShdw>
                </a:effectLst>
                <a:latin typeface="Albertus Medium" pitchFamily="34" charset="0"/>
                <a:sym typeface="Symbol" pitchFamily="18" charset="2"/>
              </a:rPr>
              <a:t>Pho</a:t>
            </a:r>
            <a:r>
              <a:rPr lang="es-AR" sz="2000" dirty="0" err="1">
                <a:solidFill>
                  <a:srgbClr val="000099"/>
                </a:solidFill>
                <a:effectLst>
                  <a:outerShdw blurRad="38100" dist="38100" dir="2700000" algn="tl">
                    <a:srgbClr val="000000">
                      <a:alpha val="43137"/>
                    </a:srgbClr>
                  </a:outerShdw>
                </a:effectLst>
                <a:latin typeface="Albertus Medium" pitchFamily="34" charset="0"/>
              </a:rPr>
              <a:t>toexcitation</a:t>
            </a:r>
            <a:r>
              <a:rPr lang="es-AR" sz="2000" dirty="0">
                <a:solidFill>
                  <a:srgbClr val="000099"/>
                </a:solidFill>
                <a:effectLst>
                  <a:outerShdw blurRad="38100" dist="38100" dir="2700000" algn="tl">
                    <a:srgbClr val="000000">
                      <a:alpha val="43137"/>
                    </a:srgbClr>
                  </a:outerShdw>
                </a:effectLst>
                <a:latin typeface="Albertus Medium" pitchFamily="34" charset="0"/>
              </a:rPr>
              <a:t> and </a:t>
            </a:r>
            <a:r>
              <a:rPr lang="es-AR" sz="2000" dirty="0" err="1">
                <a:solidFill>
                  <a:srgbClr val="000099"/>
                </a:solidFill>
                <a:effectLst>
                  <a:outerShdw blurRad="38100" dist="38100" dir="2700000" algn="tl">
                    <a:srgbClr val="000000">
                      <a:alpha val="43137"/>
                    </a:srgbClr>
                  </a:outerShdw>
                </a:effectLst>
                <a:latin typeface="Albertus Medium" pitchFamily="34" charset="0"/>
              </a:rPr>
              <a:t>ultrafast</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dynamics</a:t>
            </a:r>
            <a:r>
              <a:rPr lang="es-AR" sz="2000" dirty="0">
                <a:solidFill>
                  <a:srgbClr val="000099"/>
                </a:solidFill>
                <a:effectLst>
                  <a:outerShdw blurRad="38100" dist="38100" dir="2700000" algn="tl">
                    <a:srgbClr val="000000">
                      <a:alpha val="43137"/>
                    </a:srgbClr>
                  </a:outerShdw>
                </a:effectLst>
                <a:latin typeface="Albertus Medium" pitchFamily="34" charset="0"/>
              </a:rPr>
              <a:t> in </a:t>
            </a:r>
            <a:r>
              <a:rPr lang="es-AR" sz="2000" dirty="0" err="1">
                <a:solidFill>
                  <a:srgbClr val="000099"/>
                </a:solidFill>
                <a:effectLst>
                  <a:outerShdw blurRad="38100" dist="38100" dir="2700000" algn="tl">
                    <a:srgbClr val="000000">
                      <a:alpha val="43137"/>
                    </a:srgbClr>
                  </a:outerShdw>
                </a:effectLst>
                <a:latin typeface="Albertus Medium" pitchFamily="34" charset="0"/>
              </a:rPr>
              <a:t>the</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excited</a:t>
            </a:r>
            <a:r>
              <a:rPr lang="es-AR" sz="2000" dirty="0">
                <a:solidFill>
                  <a:srgbClr val="000099"/>
                </a:solidFill>
                <a:effectLst>
                  <a:outerShdw blurRad="38100" dist="38100" dir="2700000" algn="tl">
                    <a:srgbClr val="000000">
                      <a:alpha val="43137"/>
                    </a:srgbClr>
                  </a:outerShdw>
                </a:effectLst>
                <a:latin typeface="Albertus Medium" pitchFamily="34" charset="0"/>
              </a:rPr>
              <a:t> </a:t>
            </a:r>
            <a:r>
              <a:rPr lang="es-AR" sz="2000" dirty="0" err="1">
                <a:solidFill>
                  <a:srgbClr val="000099"/>
                </a:solidFill>
                <a:effectLst>
                  <a:outerShdw blurRad="38100" dist="38100" dir="2700000" algn="tl">
                    <a:srgbClr val="000000">
                      <a:alpha val="43137"/>
                    </a:srgbClr>
                  </a:outerShdw>
                </a:effectLst>
                <a:latin typeface="Albertus Medium" pitchFamily="34" charset="0"/>
              </a:rPr>
              <a:t>states</a:t>
            </a:r>
            <a:endParaRPr lang="es-AR" sz="2000" dirty="0">
              <a:solidFill>
                <a:srgbClr val="000099"/>
              </a:solidFill>
              <a:effectLst>
                <a:outerShdw blurRad="38100" dist="38100" dir="2700000" algn="tl">
                  <a:srgbClr val="000000">
                    <a:alpha val="43137"/>
                  </a:srgbClr>
                </a:outerShdw>
              </a:effectLst>
              <a:latin typeface="Albertus Medium" pitchFamily="34" charset="0"/>
            </a:endParaRPr>
          </a:p>
          <a:p>
            <a:pPr algn="ctr">
              <a:spcBef>
                <a:spcPct val="10000"/>
              </a:spcBef>
              <a:spcAft>
                <a:spcPct val="10000"/>
              </a:spcAft>
              <a:buClr>
                <a:srgbClr val="6699FF"/>
              </a:buClr>
              <a:buSzPct val="140000"/>
            </a:pPr>
            <a:r>
              <a:rPr lang="en-GB" sz="1800" dirty="0">
                <a:solidFill>
                  <a:srgbClr val="CC0000"/>
                </a:solidFill>
                <a:effectLst>
                  <a:outerShdw blurRad="38100" dist="38100" dir="2700000" algn="tl">
                    <a:srgbClr val="000000">
                      <a:alpha val="43137"/>
                    </a:srgbClr>
                  </a:outerShdw>
                </a:effectLst>
                <a:latin typeface="Albertus Medium" pitchFamily="34" charset="0"/>
              </a:rPr>
              <a:t> Surface Hopping, </a:t>
            </a:r>
          </a:p>
          <a:p>
            <a:pPr algn="ctr">
              <a:spcBef>
                <a:spcPct val="10000"/>
              </a:spcBef>
              <a:spcAft>
                <a:spcPct val="10000"/>
              </a:spcAft>
              <a:buClr>
                <a:srgbClr val="6699FF"/>
              </a:buClr>
              <a:buSzPct val="140000"/>
            </a:pPr>
            <a:r>
              <a:rPr lang="en-GB" sz="1800" dirty="0" err="1">
                <a:solidFill>
                  <a:srgbClr val="CC0000"/>
                </a:solidFill>
                <a:effectLst>
                  <a:outerShdw blurRad="38100" dist="38100" dir="2700000" algn="tl">
                    <a:srgbClr val="000000">
                      <a:alpha val="43137"/>
                    </a:srgbClr>
                  </a:outerShdw>
                </a:effectLst>
                <a:latin typeface="Albertus Medium" pitchFamily="34" charset="0"/>
              </a:rPr>
              <a:t>Ehrenfest</a:t>
            </a:r>
            <a:r>
              <a:rPr lang="en-GB" sz="1800" dirty="0">
                <a:solidFill>
                  <a:srgbClr val="CC0000"/>
                </a:solidFill>
                <a:effectLst>
                  <a:outerShdw blurRad="38100" dist="38100" dir="2700000" algn="tl">
                    <a:srgbClr val="000000">
                      <a:alpha val="43137"/>
                    </a:srgbClr>
                  </a:outerShdw>
                </a:effectLst>
                <a:latin typeface="Albertus Medium" pitchFamily="34" charset="0"/>
              </a:rPr>
              <a:t> (Mean Field)</a:t>
            </a:r>
          </a:p>
          <a:p>
            <a:pPr algn="ctr">
              <a:spcBef>
                <a:spcPct val="10000"/>
              </a:spcBef>
              <a:spcAft>
                <a:spcPct val="10000"/>
              </a:spcAft>
              <a:buClr>
                <a:srgbClr val="6699FF"/>
              </a:buClr>
              <a:buSzPct val="140000"/>
            </a:pPr>
            <a:r>
              <a:rPr lang="en-GB" sz="1800" dirty="0">
                <a:solidFill>
                  <a:srgbClr val="CC0000"/>
                </a:solidFill>
                <a:effectLst>
                  <a:outerShdw blurRad="38100" dist="38100" dir="2700000" algn="tl">
                    <a:srgbClr val="000000">
                      <a:alpha val="43137"/>
                    </a:srgbClr>
                  </a:outerShdw>
                </a:effectLst>
                <a:latin typeface="Albertus Medium" pitchFamily="34" charset="0"/>
              </a:rPr>
              <a:t>Multiconfigurational </a:t>
            </a:r>
            <a:r>
              <a:rPr lang="en-GB" sz="1800" dirty="0" err="1">
                <a:solidFill>
                  <a:srgbClr val="CC0000"/>
                </a:solidFill>
                <a:effectLst>
                  <a:outerShdw blurRad="38100" dist="38100" dir="2700000" algn="tl">
                    <a:srgbClr val="000000">
                      <a:alpha val="43137"/>
                    </a:srgbClr>
                  </a:outerShdw>
                </a:effectLst>
                <a:latin typeface="Albertus Medium" pitchFamily="34" charset="0"/>
              </a:rPr>
              <a:t>Ehrenfest</a:t>
            </a:r>
            <a:endParaRPr lang="en-GB" sz="1800" dirty="0">
              <a:solidFill>
                <a:srgbClr val="CC0000"/>
              </a:solidFill>
              <a:effectLst>
                <a:outerShdw blurRad="38100" dist="38100" dir="2700000" algn="tl">
                  <a:srgbClr val="000000">
                    <a:alpha val="43137"/>
                  </a:srgbClr>
                </a:outerShdw>
              </a:effectLst>
              <a:latin typeface="Albertus Medium" pitchFamily="34" charset="0"/>
            </a:endParaRPr>
          </a:p>
          <a:p>
            <a:pPr algn="ctr">
              <a:spcBef>
                <a:spcPct val="10000"/>
              </a:spcBef>
              <a:spcAft>
                <a:spcPct val="10000"/>
              </a:spcAft>
              <a:buClr>
                <a:srgbClr val="6699FF"/>
              </a:buClr>
              <a:buSzPct val="140000"/>
            </a:pPr>
            <a:r>
              <a:rPr lang="en-GB" sz="1800" dirty="0">
                <a:solidFill>
                  <a:srgbClr val="CC0000"/>
                </a:solidFill>
                <a:effectLst>
                  <a:outerShdw blurRad="38100" dist="38100" dir="2700000" algn="tl">
                    <a:srgbClr val="000000">
                      <a:alpha val="43137"/>
                    </a:srgbClr>
                  </a:outerShdw>
                </a:effectLst>
                <a:latin typeface="Albertus Medium" pitchFamily="34" charset="0"/>
                <a:sym typeface="Symbol" pitchFamily="18" charset="2"/>
              </a:rPr>
              <a:t>Cloning</a:t>
            </a:r>
            <a:endParaRPr lang="es-AR" sz="1800" dirty="0">
              <a:solidFill>
                <a:srgbClr val="CC0000"/>
              </a:solidFill>
              <a:effectLst>
                <a:outerShdw blurRad="38100" dist="38100" dir="2700000" algn="tl">
                  <a:srgbClr val="000000">
                    <a:alpha val="43137"/>
                  </a:srgbClr>
                </a:outerShdw>
              </a:effectLst>
              <a:latin typeface="Albertus Medium" pitchFamily="34" charset="0"/>
              <a:sym typeface="Symbol" pitchFamily="18" charset="2"/>
            </a:endParaRPr>
          </a:p>
        </p:txBody>
      </p:sp>
      <p:sp>
        <p:nvSpPr>
          <p:cNvPr id="4" name="3 CuadroTexto"/>
          <p:cNvSpPr txBox="1"/>
          <p:nvPr/>
        </p:nvSpPr>
        <p:spPr>
          <a:xfrm>
            <a:off x="119742" y="5867400"/>
            <a:ext cx="9024257" cy="1292662"/>
          </a:xfrm>
          <a:prstGeom prst="rect">
            <a:avLst/>
          </a:prstGeom>
          <a:noFill/>
        </p:spPr>
        <p:txBody>
          <a:bodyPr wrap="square" rtlCol="0">
            <a:spAutoFit/>
          </a:bodyPr>
          <a:lstStyle/>
          <a:p>
            <a:pPr marL="0" lvl="1" algn="ctr"/>
            <a:r>
              <a:rPr lang="en-US" sz="1400" i="1" dirty="0"/>
              <a:t>“NEXMD v2.0 Software Package for </a:t>
            </a:r>
            <a:r>
              <a:rPr lang="en-US" sz="1400" i="1" dirty="0" err="1"/>
              <a:t>Nonadiabatic</a:t>
            </a:r>
            <a:r>
              <a:rPr lang="en-US" sz="1400" i="1" dirty="0"/>
              <a:t> Excited State Molecular Dynamics Simulations” </a:t>
            </a:r>
            <a:r>
              <a:rPr lang="en-US" sz="1400" dirty="0"/>
              <a:t>V. M. </a:t>
            </a:r>
            <a:r>
              <a:rPr lang="en-US" sz="1400" dirty="0" err="1"/>
              <a:t>Freixas</a:t>
            </a:r>
            <a:r>
              <a:rPr lang="en-US" sz="1400" dirty="0"/>
              <a:t>, et al, J. Chem. Theory </a:t>
            </a:r>
            <a:r>
              <a:rPr lang="en-US" sz="1400" dirty="0" err="1"/>
              <a:t>Comput</a:t>
            </a:r>
            <a:r>
              <a:rPr lang="en-US" sz="1400" dirty="0"/>
              <a:t>. 19, 5356−5368 (2023). </a:t>
            </a:r>
          </a:p>
          <a:p>
            <a:pPr marL="0" lvl="1" algn="ctr"/>
            <a:endParaRPr lang="en-US" sz="800" dirty="0"/>
          </a:p>
          <a:p>
            <a:pPr marL="0" lvl="1" algn="ctr"/>
            <a:r>
              <a:rPr lang="es-AR" sz="1600" dirty="0"/>
              <a:t>LANL </a:t>
            </a:r>
            <a:r>
              <a:rPr lang="es-AR" sz="1600" dirty="0" err="1"/>
              <a:t>Github</a:t>
            </a:r>
            <a:r>
              <a:rPr lang="es-AR" sz="1600" dirty="0"/>
              <a:t>: https://github.com/lanl/NEXMD</a:t>
            </a:r>
          </a:p>
          <a:p>
            <a:endParaRPr lang="es-AR" dirty="0"/>
          </a:p>
        </p:txBody>
      </p:sp>
      <p:pic>
        <p:nvPicPr>
          <p:cNvPr id="3" name="Imagen 2">
            <a:extLst>
              <a:ext uri="{FF2B5EF4-FFF2-40B4-BE49-F238E27FC236}">
                <a16:creationId xmlns:a16="http://schemas.microsoft.com/office/drawing/2014/main" id="{480FDA90-BEDF-53C2-49CE-9A8854F5B7FF}"/>
              </a:ext>
            </a:extLst>
          </p:cNvPr>
          <p:cNvPicPr>
            <a:picLocks noChangeAspect="1"/>
          </p:cNvPicPr>
          <p:nvPr/>
        </p:nvPicPr>
        <p:blipFill rotWithShape="1">
          <a:blip r:embed="rId3"/>
          <a:srcRect l="59259" t="15382" b="30527"/>
          <a:stretch/>
        </p:blipFill>
        <p:spPr>
          <a:xfrm>
            <a:off x="3243942" y="0"/>
            <a:ext cx="2590799" cy="1338059"/>
          </a:xfrm>
          <a:prstGeom prst="rect">
            <a:avLst/>
          </a:prstGeom>
        </p:spPr>
      </p:pic>
    </p:spTree>
    <p:extLst>
      <p:ext uri="{BB962C8B-B14F-4D97-AF65-F5344CB8AC3E}">
        <p14:creationId xmlns:p14="http://schemas.microsoft.com/office/powerpoint/2010/main" val="386621498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Text Box 3"/>
          <p:cNvSpPr txBox="1">
            <a:spLocks noChangeArrowheads="1"/>
          </p:cNvSpPr>
          <p:nvPr/>
        </p:nvSpPr>
        <p:spPr bwMode="auto">
          <a:xfrm>
            <a:off x="1371600" y="1817789"/>
            <a:ext cx="6019800" cy="3222421"/>
          </a:xfrm>
          <a:prstGeom prst="rect">
            <a:avLst/>
          </a:prstGeom>
          <a:solidFill>
            <a:srgbClr val="FFFF99"/>
          </a:solidFill>
          <a:ln w="76200" cmpd="thickThin">
            <a:solidFill>
              <a:srgbClr val="6699FF"/>
            </a:solidFill>
            <a:miter lim="800000"/>
            <a:headEnd/>
            <a:tailEnd/>
          </a:ln>
        </p:spPr>
        <p:txBody>
          <a:bodyPr wrap="square">
            <a:spAutoFit/>
          </a:bodyPr>
          <a:lstStyle/>
          <a:p>
            <a:pPr fontAlgn="auto">
              <a:lnSpc>
                <a:spcPct val="80000"/>
              </a:lnSpc>
              <a:spcBef>
                <a:spcPct val="50000"/>
              </a:spcBef>
              <a:spcAft>
                <a:spcPts val="0"/>
              </a:spcAft>
              <a:buClr>
                <a:srgbClr val="6699FF"/>
              </a:buClr>
              <a:buSzPct val="140000"/>
            </a:pPr>
            <a:r>
              <a:rPr lang="es-AR" sz="1800" dirty="0">
                <a:solidFill>
                  <a:srgbClr val="6699FF"/>
                </a:solidFill>
                <a:latin typeface="Calibri"/>
              </a:rPr>
              <a:t> </a:t>
            </a:r>
          </a:p>
          <a:p>
            <a:pPr algn="ctr" fontAlgn="auto">
              <a:spcBef>
                <a:spcPct val="10000"/>
              </a:spcBef>
              <a:spcAft>
                <a:spcPct val="20000"/>
              </a:spcAft>
              <a:buClr>
                <a:srgbClr val="CC0000"/>
              </a:buClr>
              <a:buSzPct val="130000"/>
            </a:pPr>
            <a:r>
              <a:rPr lang="es-AR" sz="2400" dirty="0">
                <a:solidFill>
                  <a:srgbClr val="000099"/>
                </a:solidFill>
                <a:latin typeface="Comic Sans MS" pitchFamily="66" charset="0"/>
              </a:rPr>
              <a:t> </a:t>
            </a:r>
            <a:r>
              <a:rPr lang="es-AR" sz="2000" dirty="0" err="1">
                <a:solidFill>
                  <a:srgbClr val="000099"/>
                </a:solidFill>
                <a:latin typeface="Comic Sans MS" pitchFamily="66" charset="0"/>
              </a:rPr>
              <a:t>Main</a:t>
            </a:r>
            <a:r>
              <a:rPr lang="es-AR" sz="2000" dirty="0">
                <a:solidFill>
                  <a:srgbClr val="000099"/>
                </a:solidFill>
                <a:latin typeface="Comic Sans MS" pitchFamily="66" charset="0"/>
              </a:rPr>
              <a:t> </a:t>
            </a:r>
            <a:r>
              <a:rPr lang="es-AR" sz="2000" dirty="0" err="1">
                <a:solidFill>
                  <a:srgbClr val="000099"/>
                </a:solidFill>
                <a:latin typeface="Comic Sans MS" pitchFamily="66" charset="0"/>
              </a:rPr>
              <a:t>conclusions</a:t>
            </a:r>
            <a:endParaRPr lang="es-AR" sz="2000" dirty="0">
              <a:solidFill>
                <a:srgbClr val="000099"/>
              </a:solidFill>
              <a:latin typeface="Comic Sans MS" pitchFamily="66" charset="0"/>
            </a:endParaRPr>
          </a:p>
          <a:p>
            <a:pPr marL="285750" indent="-285750" algn="ctr" fontAlgn="auto">
              <a:spcBef>
                <a:spcPts val="600"/>
              </a:spcBef>
              <a:spcAft>
                <a:spcPts val="600"/>
              </a:spcAft>
              <a:buClr>
                <a:srgbClr val="CC0000"/>
              </a:buClr>
              <a:buSzPct val="100000"/>
              <a:buFont typeface="Wingdings" pitchFamily="2" charset="2"/>
              <a:buChar char="q"/>
            </a:pPr>
            <a:r>
              <a:rPr lang="en-US" sz="1600" dirty="0">
                <a:solidFill>
                  <a:srgbClr val="C00000"/>
                </a:solidFill>
                <a:latin typeface="Comic Sans MS" pitchFamily="66" charset="0"/>
              </a:rPr>
              <a:t>The efficiency of electronic energy relaxation can be speeded up by </a:t>
            </a:r>
            <a:r>
              <a:rPr lang="en-US" sz="1600" dirty="0">
                <a:solidFill>
                  <a:srgbClr val="00B050"/>
                </a:solidFill>
                <a:latin typeface="Comic Sans MS" pitchFamily="66" charset="0"/>
              </a:rPr>
              <a:t>adding a chromophore, oligomerization, interlinking </a:t>
            </a:r>
          </a:p>
          <a:p>
            <a:pPr marL="285750" indent="-285750" algn="ctr" fontAlgn="auto">
              <a:spcBef>
                <a:spcPts val="600"/>
              </a:spcBef>
              <a:spcAft>
                <a:spcPts val="600"/>
              </a:spcAft>
              <a:buClr>
                <a:srgbClr val="CC0000"/>
              </a:buClr>
              <a:buSzPct val="100000"/>
              <a:buFont typeface="Wingdings" pitchFamily="2" charset="2"/>
              <a:buChar char="q"/>
            </a:pPr>
            <a:r>
              <a:rPr lang="en-US" sz="1600" dirty="0">
                <a:solidFill>
                  <a:srgbClr val="00B050"/>
                </a:solidFill>
                <a:latin typeface="Comic Sans MS" pitchFamily="66" charset="0"/>
              </a:rPr>
              <a:t>AIMC </a:t>
            </a:r>
            <a:r>
              <a:rPr lang="en-US" sz="1600" dirty="0">
                <a:latin typeface="Comic Sans MS" pitchFamily="66" charset="0"/>
              </a:rPr>
              <a:t>naturally account for </a:t>
            </a:r>
            <a:r>
              <a:rPr lang="en-US" sz="1600" dirty="0">
                <a:solidFill>
                  <a:srgbClr val="00B050"/>
                </a:solidFill>
                <a:latin typeface="Comic Sans MS" pitchFamily="66" charset="0"/>
              </a:rPr>
              <a:t>decoherence </a:t>
            </a:r>
            <a:r>
              <a:rPr lang="en-US" sz="1600" dirty="0">
                <a:latin typeface="Comic Sans MS" pitchFamily="66" charset="0"/>
              </a:rPr>
              <a:t>of vibronic </a:t>
            </a:r>
            <a:r>
              <a:rPr lang="en-US" sz="1600" dirty="0" err="1">
                <a:latin typeface="Comic Sans MS" pitchFamily="66" charset="0"/>
              </a:rPr>
              <a:t>wavepackets</a:t>
            </a:r>
            <a:r>
              <a:rPr lang="en-US" sz="1600" dirty="0">
                <a:latin typeface="Comic Sans MS" pitchFamily="66" charset="0"/>
              </a:rPr>
              <a:t>. </a:t>
            </a:r>
          </a:p>
          <a:p>
            <a:pPr marL="285750" indent="-285750" algn="ctr" fontAlgn="auto">
              <a:spcBef>
                <a:spcPts val="600"/>
              </a:spcBef>
              <a:spcAft>
                <a:spcPct val="20000"/>
              </a:spcAft>
              <a:buClr>
                <a:srgbClr val="CC0000"/>
              </a:buClr>
              <a:buSzPct val="100000"/>
              <a:buFont typeface="Wingdings" pitchFamily="2" charset="2"/>
              <a:buChar char="q"/>
            </a:pPr>
            <a:r>
              <a:rPr lang="en-US" sz="1600" dirty="0">
                <a:solidFill>
                  <a:srgbClr val="C00000"/>
                </a:solidFill>
                <a:latin typeface="Comic Sans MS" pitchFamily="66" charset="0"/>
              </a:rPr>
              <a:t>Atomistic simulations of pump-probe experiments in </a:t>
            </a:r>
            <a:r>
              <a:rPr lang="en-US" sz="1600" dirty="0">
                <a:solidFill>
                  <a:srgbClr val="00B050"/>
                </a:solidFill>
                <a:latin typeface="Comic Sans MS" pitchFamily="66" charset="0"/>
              </a:rPr>
              <a:t>dendrimers</a:t>
            </a:r>
            <a:r>
              <a:rPr lang="en-US" sz="1600" dirty="0">
                <a:solidFill>
                  <a:srgbClr val="C00000"/>
                </a:solidFill>
                <a:latin typeface="Comic Sans MS" pitchFamily="66" charset="0"/>
              </a:rPr>
              <a:t> can be achieved.</a:t>
            </a:r>
          </a:p>
          <a:p>
            <a:pPr algn="ctr" fontAlgn="auto">
              <a:spcBef>
                <a:spcPct val="10000"/>
              </a:spcBef>
              <a:spcAft>
                <a:spcPct val="20000"/>
              </a:spcAft>
              <a:buClr>
                <a:srgbClr val="CC0000"/>
              </a:buClr>
              <a:buSzPct val="130000"/>
              <a:buFont typeface="Wingdings" pitchFamily="2" charset="2"/>
              <a:buChar char="Ø"/>
            </a:pPr>
            <a:endParaRPr lang="es-AR" sz="1600" dirty="0">
              <a:solidFill>
                <a:srgbClr val="C00000"/>
              </a:solidFill>
              <a:latin typeface="Comic Sans MS" pitchFamily="66" charset="0"/>
            </a:endParaRPr>
          </a:p>
        </p:txBody>
      </p:sp>
    </p:spTree>
    <p:extLst>
      <p:ext uri="{BB962C8B-B14F-4D97-AF65-F5344CB8AC3E}">
        <p14:creationId xmlns:p14="http://schemas.microsoft.com/office/powerpoint/2010/main" val="30759926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599" y="1185228"/>
            <a:ext cx="8686800" cy="5486400"/>
          </a:xfrm>
          <a:solidFill>
            <a:srgbClr val="FFFF99"/>
          </a:solidFill>
          <a:ln w="127000" cmpd="thinThick">
            <a:solidFill>
              <a:srgbClr val="6699FF"/>
            </a:solidFill>
          </a:ln>
        </p:spPr>
        <p:txBody>
          <a:bodyPr>
            <a:normAutofit/>
          </a:bodyPr>
          <a:lstStyle/>
          <a:p>
            <a:pPr>
              <a:lnSpc>
                <a:spcPts val="4500"/>
              </a:lnSpc>
            </a:pPr>
            <a:endParaRPr lang="es-ES" sz="2400" dirty="0">
              <a:solidFill>
                <a:srgbClr val="FF6600"/>
              </a:solidFill>
              <a:latin typeface="Arial Narrow" pitchFamily="34" charset="0"/>
            </a:endParaRPr>
          </a:p>
        </p:txBody>
      </p:sp>
      <p:pic>
        <p:nvPicPr>
          <p:cNvPr id="3" name="2 Imagen" descr="logo_unqui.gif"/>
          <p:cNvPicPr>
            <a:picLocks noChangeAspect="1"/>
          </p:cNvPicPr>
          <p:nvPr/>
        </p:nvPicPr>
        <p:blipFill>
          <a:blip r:embed="rId3" cstate="print"/>
          <a:stretch>
            <a:fillRect/>
          </a:stretch>
        </p:blipFill>
        <p:spPr>
          <a:xfrm>
            <a:off x="7023235" y="307369"/>
            <a:ext cx="2096532" cy="664362"/>
          </a:xfrm>
          <a:prstGeom prst="rect">
            <a:avLst/>
          </a:prstGeom>
          <a:solidFill>
            <a:schemeClr val="bg1"/>
          </a:solidFill>
        </p:spPr>
      </p:pic>
      <p:sp>
        <p:nvSpPr>
          <p:cNvPr id="12" name="11 CuadroTexto"/>
          <p:cNvSpPr txBox="1"/>
          <p:nvPr/>
        </p:nvSpPr>
        <p:spPr>
          <a:xfrm>
            <a:off x="458326" y="1591988"/>
            <a:ext cx="4571999" cy="4606389"/>
          </a:xfrm>
          <a:prstGeom prst="rect">
            <a:avLst/>
          </a:prstGeom>
          <a:noFill/>
        </p:spPr>
        <p:txBody>
          <a:bodyPr wrap="square" rtlCol="0">
            <a:spAutoFit/>
          </a:bodyPr>
          <a:lstStyle/>
          <a:p>
            <a:pPr>
              <a:spcBef>
                <a:spcPts val="400"/>
              </a:spcBef>
            </a:pPr>
            <a:r>
              <a:rPr lang="es-AR" sz="1600" dirty="0" err="1">
                <a:effectLst>
                  <a:outerShdw blurRad="38100" dist="38100" dir="2700000" algn="tl">
                    <a:srgbClr val="000000">
                      <a:alpha val="43137"/>
                    </a:srgbClr>
                  </a:outerShdw>
                </a:effectLst>
                <a:latin typeface="Albertus Medium" pitchFamily="34" charset="0"/>
              </a:rPr>
              <a:t>Dianelys</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Ondarse</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Alvarez</a:t>
            </a: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r>
              <a:rPr lang="es-AR" sz="1600" dirty="0">
                <a:effectLst>
                  <a:outerShdw blurRad="38100" dist="38100" dir="2700000" algn="tl">
                    <a:srgbClr val="000000">
                      <a:alpha val="43137"/>
                    </a:srgbClr>
                  </a:outerShdw>
                </a:effectLst>
                <a:latin typeface="Albertus Medium" pitchFamily="34" charset="0"/>
              </a:rPr>
              <a:t>Nicolas </a:t>
            </a:r>
            <a:r>
              <a:rPr lang="es-AR" sz="1600" dirty="0" err="1">
                <a:effectLst>
                  <a:outerShdw blurRad="38100" dist="38100" dir="2700000" algn="tl">
                    <a:srgbClr val="000000">
                      <a:alpha val="43137"/>
                    </a:srgbClr>
                  </a:outerShdw>
                </a:effectLst>
                <a:latin typeface="Albertus Medium" pitchFamily="34" charset="0"/>
              </a:rPr>
              <a:t>Oldani</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Royle</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Perez</a:t>
            </a:r>
            <a:r>
              <a:rPr lang="es-AR" sz="1600" dirty="0">
                <a:effectLst>
                  <a:outerShdw blurRad="38100" dist="38100" dir="2700000" algn="tl">
                    <a:srgbClr val="000000">
                      <a:alpha val="43137"/>
                    </a:srgbClr>
                  </a:outerShdw>
                </a:effectLst>
                <a:latin typeface="Albertus Medium" pitchFamily="34" charset="0"/>
              </a:rPr>
              <a:t> Castillo</a:t>
            </a: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r>
              <a:rPr lang="es-AR" sz="1600" dirty="0" err="1">
                <a:effectLst>
                  <a:outerShdw blurRad="38100" dist="38100" dir="2700000" algn="tl">
                    <a:srgbClr val="000000">
                      <a:alpha val="43137"/>
                    </a:srgbClr>
                  </a:outerShdw>
                </a:effectLst>
                <a:latin typeface="Albertus Medium" pitchFamily="34" charset="0"/>
              </a:rPr>
              <a:t>Hassiel</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Negrin</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Yuvero</a:t>
            </a: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spcBef>
                <a:spcPts val="400"/>
              </a:spcBef>
            </a:pPr>
            <a:r>
              <a:rPr lang="es-AR" sz="1600" dirty="0">
                <a:effectLst>
                  <a:outerShdw blurRad="38100" dist="38100" dir="2700000" algn="tl">
                    <a:srgbClr val="000000">
                      <a:alpha val="43137"/>
                    </a:srgbClr>
                  </a:outerShdw>
                </a:effectLst>
                <a:latin typeface="Albertus Medium" pitchFamily="34" charset="0"/>
              </a:rPr>
              <a:t> </a:t>
            </a:r>
          </a:p>
          <a:p>
            <a:pPr>
              <a:spcBef>
                <a:spcPts val="400"/>
              </a:spcBef>
            </a:pPr>
            <a:r>
              <a:rPr lang="es-AR" sz="1600" dirty="0">
                <a:effectLst>
                  <a:outerShdw blurRad="38100" dist="38100" dir="2700000" algn="tl">
                    <a:srgbClr val="000000">
                      <a:alpha val="43137"/>
                    </a:srgbClr>
                  </a:outerShdw>
                </a:effectLst>
                <a:latin typeface="Albertus Medium" pitchFamily="34" charset="0"/>
              </a:rPr>
              <a:t>Laura Alfonso </a:t>
            </a:r>
            <a:r>
              <a:rPr lang="es-AR" sz="1600" dirty="0" err="1">
                <a:effectLst>
                  <a:outerShdw blurRad="38100" dist="38100" dir="2700000" algn="tl">
                    <a:srgbClr val="000000">
                      <a:alpha val="43137"/>
                    </a:srgbClr>
                  </a:outerShdw>
                </a:effectLst>
                <a:latin typeface="Albertus Medium" pitchFamily="34" charset="0"/>
              </a:rPr>
              <a:t>Hernandez</a:t>
            </a:r>
            <a:endParaRPr lang="es-AR" sz="1600" dirty="0">
              <a:latin typeface="Albertus Medium" pitchFamily="34" charset="0"/>
            </a:endParaRPr>
          </a:p>
          <a:p>
            <a:endParaRPr lang="es-AR" dirty="0">
              <a:latin typeface="Albertus Medium" pitchFamily="34" charset="0"/>
            </a:endParaRPr>
          </a:p>
        </p:txBody>
      </p:sp>
      <p:pic>
        <p:nvPicPr>
          <p:cNvPr id="18"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04915" y="2512362"/>
            <a:ext cx="771840" cy="11161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 name="Rectangle 2"/>
          <p:cNvSpPr txBox="1">
            <a:spLocks noChangeArrowheads="1"/>
          </p:cNvSpPr>
          <p:nvPr/>
        </p:nvSpPr>
        <p:spPr bwMode="auto">
          <a:xfrm>
            <a:off x="175294" y="278129"/>
            <a:ext cx="6769367" cy="762000"/>
          </a:xfrm>
          <a:prstGeom prst="rect">
            <a:avLst/>
          </a:prstGeom>
          <a:solidFill>
            <a:srgbClr val="CCFFCC"/>
          </a:solidFill>
          <a:ln>
            <a:noFill/>
          </a:ln>
          <a:effectLst/>
          <a:extLst>
            <a:ext uri="{91240B29-F687-4F45-9708-019B960494DF}">
              <a14:hiddenLine xmlns:a14="http://schemas.microsoft.com/office/drawing/2010/main" w="76200" cmpd="thinThick">
                <a:solidFill>
                  <a:srgbClr val="99CC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nSpc>
                <a:spcPct val="70000"/>
              </a:lnSpc>
            </a:pPr>
            <a:r>
              <a:rPr lang="es-AR" sz="2800" b="1" dirty="0">
                <a:solidFill>
                  <a:srgbClr val="FF6600"/>
                </a:solidFill>
                <a:effectLst>
                  <a:outerShdw blurRad="38100" dist="38100" dir="2700000" algn="tl">
                    <a:srgbClr val="000000"/>
                  </a:outerShdw>
                </a:effectLst>
                <a:latin typeface="Albertus Medium" panose="020E0602030304020304" pitchFamily="34" charset="0"/>
              </a:rPr>
              <a:t>Molecular </a:t>
            </a:r>
            <a:r>
              <a:rPr lang="es-AR" sz="2800" b="1" dirty="0" err="1">
                <a:solidFill>
                  <a:srgbClr val="FF6600"/>
                </a:solidFill>
                <a:effectLst>
                  <a:outerShdw blurRad="38100" dist="38100" dir="2700000" algn="tl">
                    <a:srgbClr val="000000"/>
                  </a:outerShdw>
                </a:effectLst>
                <a:latin typeface="Albertus Medium" panose="020E0602030304020304" pitchFamily="34" charset="0"/>
              </a:rPr>
              <a:t>physics</a:t>
            </a:r>
            <a:r>
              <a:rPr lang="es-AR" sz="2800" b="1" dirty="0">
                <a:solidFill>
                  <a:srgbClr val="FF6600"/>
                </a:solidFill>
                <a:effectLst>
                  <a:outerShdw blurRad="38100" dist="38100" dir="2700000" algn="tl">
                    <a:srgbClr val="000000"/>
                  </a:outerShdw>
                </a:effectLst>
                <a:latin typeface="Albertus Medium" panose="020E0602030304020304" pitchFamily="34" charset="0"/>
              </a:rPr>
              <a:t> and </a:t>
            </a:r>
            <a:r>
              <a:rPr lang="es-AR" sz="2800" b="1" dirty="0" err="1">
                <a:solidFill>
                  <a:srgbClr val="FF6600"/>
                </a:solidFill>
                <a:effectLst>
                  <a:outerShdw blurRad="38100" dist="38100" dir="2700000" algn="tl">
                    <a:srgbClr val="000000"/>
                  </a:outerShdw>
                </a:effectLst>
                <a:latin typeface="Albertus Medium" panose="020E0602030304020304" pitchFamily="34" charset="0"/>
              </a:rPr>
              <a:t>Biophysics</a:t>
            </a:r>
            <a:r>
              <a:rPr lang="es-AR" sz="2800" b="1" dirty="0">
                <a:solidFill>
                  <a:srgbClr val="FF6600"/>
                </a:solidFill>
                <a:effectLst>
                  <a:outerShdw blurRad="38100" dist="38100" dir="2700000" algn="tl">
                    <a:srgbClr val="000000"/>
                  </a:outerShdw>
                </a:effectLst>
                <a:latin typeface="Albertus Medium" panose="020E0602030304020304" pitchFamily="34" charset="0"/>
              </a:rPr>
              <a:t> </a:t>
            </a:r>
            <a:r>
              <a:rPr lang="es-AR" sz="2800" b="1" dirty="0" err="1">
                <a:solidFill>
                  <a:srgbClr val="FF6600"/>
                </a:solidFill>
                <a:effectLst>
                  <a:outerShdw blurRad="38100" dist="38100" dir="2700000" algn="tl">
                    <a:srgbClr val="000000"/>
                  </a:outerShdw>
                </a:effectLst>
                <a:latin typeface="Albertus Medium" panose="020E0602030304020304" pitchFamily="34" charset="0"/>
              </a:rPr>
              <a:t>group</a:t>
            </a:r>
            <a:r>
              <a:rPr lang="es-AR" sz="2800" dirty="0">
                <a:effectLst>
                  <a:outerShdw blurRad="38100" dist="38100" dir="2700000" algn="tl">
                    <a:srgbClr val="FFFFFF"/>
                  </a:outerShdw>
                </a:effectLst>
                <a:latin typeface="Albertus Medium" panose="020E0602030304020304" pitchFamily="34" charset="0"/>
              </a:rPr>
              <a:t> </a:t>
            </a:r>
            <a:endParaRPr lang="en-US" sz="2800" dirty="0">
              <a:effectLst>
                <a:outerShdw blurRad="38100" dist="38100" dir="2700000" algn="tl">
                  <a:srgbClr val="FFFFFF"/>
                </a:outerShdw>
              </a:effectLst>
              <a:latin typeface="Albertus Medium" panose="020E0602030304020304" pitchFamily="34" charset="0"/>
            </a:endParaRPr>
          </a:p>
        </p:txBody>
      </p:sp>
      <p:sp>
        <p:nvSpPr>
          <p:cNvPr id="4" name="3 CuadroTexto"/>
          <p:cNvSpPr txBox="1"/>
          <p:nvPr/>
        </p:nvSpPr>
        <p:spPr>
          <a:xfrm>
            <a:off x="3158242" y="6162117"/>
            <a:ext cx="4572000" cy="492443"/>
          </a:xfrm>
          <a:prstGeom prst="rect">
            <a:avLst/>
          </a:prstGeom>
          <a:noFill/>
        </p:spPr>
        <p:txBody>
          <a:bodyPr wrap="square" rtlCol="0">
            <a:spAutoFit/>
          </a:bodyPr>
          <a:lstStyle/>
          <a:p>
            <a:r>
              <a:rPr lang="en-US" b="1" dirty="0">
                <a:solidFill>
                  <a:srgbClr val="0070C0"/>
                </a:solidFill>
                <a:effectLst>
                  <a:outerShdw blurRad="38100" dist="38100" dir="2700000" algn="tl">
                    <a:srgbClr val="000000">
                      <a:alpha val="43137"/>
                    </a:srgbClr>
                  </a:outerShdw>
                </a:effectLst>
              </a:rPr>
              <a:t>http://ufq.unq.edu.ar/mpbg/</a:t>
            </a:r>
          </a:p>
        </p:txBody>
      </p:sp>
      <p:pic>
        <p:nvPicPr>
          <p:cNvPr id="7" name="5 Imagen">
            <a:extLst>
              <a:ext uri="{FF2B5EF4-FFF2-40B4-BE49-F238E27FC236}">
                <a16:creationId xmlns:a16="http://schemas.microsoft.com/office/drawing/2014/main" id="{64199AB2-DE14-B5B4-09AD-C2E9E721CC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476" t="25397" r="54974" b="47168"/>
          <a:stretch/>
        </p:blipFill>
        <p:spPr>
          <a:xfrm>
            <a:off x="3080524" y="3651523"/>
            <a:ext cx="1010489" cy="1429092"/>
          </a:xfrm>
          <a:prstGeom prst="rect">
            <a:avLst/>
          </a:prstGeom>
        </p:spPr>
      </p:pic>
      <p:pic>
        <p:nvPicPr>
          <p:cNvPr id="9" name="Imagen 8">
            <a:extLst>
              <a:ext uri="{FF2B5EF4-FFF2-40B4-BE49-F238E27FC236}">
                <a16:creationId xmlns:a16="http://schemas.microsoft.com/office/drawing/2014/main" id="{131315F0-5D03-E9F5-C0E1-0BF52FEF0D2D}"/>
              </a:ext>
            </a:extLst>
          </p:cNvPr>
          <p:cNvPicPr>
            <a:picLocks noChangeAspect="1"/>
          </p:cNvPicPr>
          <p:nvPr/>
        </p:nvPicPr>
        <p:blipFill rotWithShape="1">
          <a:blip r:embed="rId6"/>
          <a:srcRect l="83088" t="40534"/>
          <a:stretch/>
        </p:blipFill>
        <p:spPr>
          <a:xfrm>
            <a:off x="7447033" y="1566204"/>
            <a:ext cx="1017128" cy="1152870"/>
          </a:xfrm>
          <a:prstGeom prst="rect">
            <a:avLst/>
          </a:prstGeom>
        </p:spPr>
      </p:pic>
      <p:sp>
        <p:nvSpPr>
          <p:cNvPr id="8" name="11 CuadroTexto">
            <a:extLst>
              <a:ext uri="{FF2B5EF4-FFF2-40B4-BE49-F238E27FC236}">
                <a16:creationId xmlns:a16="http://schemas.microsoft.com/office/drawing/2014/main" id="{F51B746B-C0D6-3908-6875-0612850EDEB0}"/>
              </a:ext>
            </a:extLst>
          </p:cNvPr>
          <p:cNvSpPr txBox="1"/>
          <p:nvPr/>
        </p:nvSpPr>
        <p:spPr>
          <a:xfrm>
            <a:off x="5214322" y="1836177"/>
            <a:ext cx="2930452" cy="4011355"/>
          </a:xfrm>
          <a:prstGeom prst="rect">
            <a:avLst/>
          </a:prstGeom>
          <a:noFill/>
        </p:spPr>
        <p:txBody>
          <a:bodyPr wrap="square" rtlCol="0">
            <a:spAutoFit/>
          </a:bodyPr>
          <a:lstStyle/>
          <a:p>
            <a:pPr algn="ctr">
              <a:spcBef>
                <a:spcPts val="400"/>
              </a:spcBef>
            </a:pPr>
            <a:r>
              <a:rPr lang="es-AR" sz="1600" dirty="0">
                <a:effectLst>
                  <a:outerShdw blurRad="38100" dist="38100" dir="2700000" algn="tl">
                    <a:srgbClr val="000000">
                      <a:alpha val="43137"/>
                    </a:srgbClr>
                  </a:outerShdw>
                </a:effectLst>
                <a:latin typeface="Albertus Medium" pitchFamily="34" charset="0"/>
              </a:rPr>
              <a:t>Galo </a:t>
            </a:r>
            <a:r>
              <a:rPr lang="es-AR" sz="1600" dirty="0" err="1">
                <a:effectLst>
                  <a:outerShdw blurRad="38100" dist="38100" dir="2700000" algn="tl">
                    <a:srgbClr val="000000">
                      <a:alpha val="43137"/>
                    </a:srgbClr>
                  </a:outerShdw>
                </a:effectLst>
                <a:latin typeface="Albertus Medium" pitchFamily="34" charset="0"/>
              </a:rPr>
              <a:t>Balatti</a:t>
            </a: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r>
              <a:rPr lang="es-AR" sz="1600" dirty="0">
                <a:effectLst>
                  <a:outerShdw blurRad="38100" dist="38100" dir="2700000" algn="tl">
                    <a:srgbClr val="000000">
                      <a:alpha val="43137"/>
                    </a:srgbClr>
                  </a:outerShdw>
                </a:effectLst>
                <a:latin typeface="Albertus Medium" pitchFamily="34" charset="0"/>
              </a:rPr>
              <a:t>Tadeo E. Saldaño</a:t>
            </a: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r>
              <a:rPr lang="es-AR" sz="1600" dirty="0" err="1">
                <a:effectLst>
                  <a:outerShdw blurRad="38100" dist="38100" dir="2700000" algn="tl">
                    <a:srgbClr val="000000">
                      <a:alpha val="43137"/>
                    </a:srgbClr>
                  </a:outerShdw>
                </a:effectLst>
                <a:latin typeface="Albertus Medium" pitchFamily="34" charset="0"/>
              </a:rPr>
              <a:t>Matias</a:t>
            </a:r>
            <a:r>
              <a:rPr lang="es-AR" sz="1600" dirty="0">
                <a:effectLst>
                  <a:outerShdw blurRad="38100" dist="38100" dir="2700000" algn="tl">
                    <a:srgbClr val="000000">
                      <a:alpha val="43137"/>
                    </a:srgbClr>
                  </a:outerShdw>
                </a:effectLst>
                <a:latin typeface="Albertus Medium" pitchFamily="34" charset="0"/>
              </a:rPr>
              <a:t> </a:t>
            </a:r>
            <a:r>
              <a:rPr lang="es-AR" sz="1600" dirty="0" err="1">
                <a:effectLst>
                  <a:outerShdw blurRad="38100" dist="38100" dir="2700000" algn="tl">
                    <a:srgbClr val="000000">
                      <a:alpha val="43137"/>
                    </a:srgbClr>
                  </a:outerShdw>
                </a:effectLst>
                <a:latin typeface="Albertus Medium" pitchFamily="34" charset="0"/>
              </a:rPr>
              <a:t>Chiappinelli</a:t>
            </a:r>
            <a:r>
              <a:rPr lang="es-AR" sz="1600" dirty="0">
                <a:effectLst>
                  <a:outerShdw blurRad="38100" dist="38100" dir="2700000" algn="tl">
                    <a:srgbClr val="000000">
                      <a:alpha val="43137"/>
                    </a:srgbClr>
                  </a:outerShdw>
                </a:effectLst>
                <a:latin typeface="Albertus Medium" pitchFamily="34" charset="0"/>
              </a:rPr>
              <a:t> </a:t>
            </a:r>
          </a:p>
          <a:p>
            <a:pPr algn="ctr">
              <a:spcBef>
                <a:spcPts val="400"/>
              </a:spcBef>
            </a:pPr>
            <a:endParaRPr lang="es-AR" sz="1600" dirty="0">
              <a:effectLst>
                <a:outerShdw blurRad="38100" dist="38100" dir="2700000" algn="tl">
                  <a:srgbClr val="000000">
                    <a:alpha val="43137"/>
                  </a:srgbClr>
                </a:outerShdw>
              </a:effectLst>
              <a:latin typeface="Albertus Medium" pitchFamily="34" charset="0"/>
            </a:endParaRPr>
          </a:p>
          <a:p>
            <a:pPr algn="ctr">
              <a:spcBef>
                <a:spcPts val="400"/>
              </a:spcBef>
            </a:pPr>
            <a:r>
              <a:rPr lang="es-AR" sz="1600" dirty="0">
                <a:effectLst>
                  <a:outerShdw blurRad="38100" dist="38100" dir="2700000" algn="tl">
                    <a:srgbClr val="000000">
                      <a:alpha val="43137"/>
                    </a:srgbClr>
                  </a:outerShdw>
                </a:effectLst>
                <a:latin typeface="Albertus Medium" pitchFamily="34" charset="0"/>
              </a:rPr>
              <a:t> </a:t>
            </a:r>
            <a:endParaRPr lang="es-AR" sz="1600" dirty="0">
              <a:latin typeface="Albertus Medium" pitchFamily="34" charset="0"/>
            </a:endParaRPr>
          </a:p>
          <a:p>
            <a:endParaRPr lang="es-AR" dirty="0">
              <a:latin typeface="Albertus Medium" pitchFamily="34" charset="0"/>
            </a:endParaRPr>
          </a:p>
        </p:txBody>
      </p:sp>
      <p:pic>
        <p:nvPicPr>
          <p:cNvPr id="10" name="Imagen 9">
            <a:extLst>
              <a:ext uri="{FF2B5EF4-FFF2-40B4-BE49-F238E27FC236}">
                <a16:creationId xmlns:a16="http://schemas.microsoft.com/office/drawing/2014/main" id="{73946225-7C9F-E06E-8AFD-C615E35B9649}"/>
              </a:ext>
            </a:extLst>
          </p:cNvPr>
          <p:cNvPicPr>
            <a:picLocks noChangeAspect="1"/>
          </p:cNvPicPr>
          <p:nvPr/>
        </p:nvPicPr>
        <p:blipFill>
          <a:blip r:embed="rId7"/>
          <a:stretch>
            <a:fillRect/>
          </a:stretch>
        </p:blipFill>
        <p:spPr>
          <a:xfrm>
            <a:off x="7530439" y="2848076"/>
            <a:ext cx="952500" cy="952500"/>
          </a:xfrm>
          <a:prstGeom prst="rect">
            <a:avLst/>
          </a:prstGeom>
        </p:spPr>
      </p:pic>
      <p:pic>
        <p:nvPicPr>
          <p:cNvPr id="19" name="Imagen 18">
            <a:extLst>
              <a:ext uri="{FF2B5EF4-FFF2-40B4-BE49-F238E27FC236}">
                <a16:creationId xmlns:a16="http://schemas.microsoft.com/office/drawing/2014/main" id="{5AA8902A-B298-E87F-02D1-2BFB748313F4}"/>
              </a:ext>
            </a:extLst>
          </p:cNvPr>
          <p:cNvPicPr>
            <a:picLocks noChangeAspect="1"/>
          </p:cNvPicPr>
          <p:nvPr/>
        </p:nvPicPr>
        <p:blipFill>
          <a:blip r:embed="rId8"/>
          <a:stretch>
            <a:fillRect/>
          </a:stretch>
        </p:blipFill>
        <p:spPr>
          <a:xfrm>
            <a:off x="4726860" y="2298627"/>
            <a:ext cx="890093" cy="1146147"/>
          </a:xfrm>
          <a:prstGeom prst="rect">
            <a:avLst/>
          </a:prstGeom>
        </p:spPr>
      </p:pic>
      <p:pic>
        <p:nvPicPr>
          <p:cNvPr id="23" name="Imagen 22" descr="Una mujer sonriendo&#10;&#10;Descripción generada automáticamente">
            <a:extLst>
              <a:ext uri="{FF2B5EF4-FFF2-40B4-BE49-F238E27FC236}">
                <a16:creationId xmlns:a16="http://schemas.microsoft.com/office/drawing/2014/main" id="{A850F335-0637-690B-7660-446CAC4935D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07918" y="5258801"/>
            <a:ext cx="980001" cy="952501"/>
          </a:xfrm>
          <a:prstGeom prst="rect">
            <a:avLst/>
          </a:prstGeom>
        </p:spPr>
      </p:pic>
      <p:pic>
        <p:nvPicPr>
          <p:cNvPr id="25" name="Imagen 24" descr="Mujer sentada en una cama&#10;&#10;Descripción generada automáticamente con confianza baja">
            <a:extLst>
              <a:ext uri="{FF2B5EF4-FFF2-40B4-BE49-F238E27FC236}">
                <a16:creationId xmlns:a16="http://schemas.microsoft.com/office/drawing/2014/main" id="{1E281E6E-BF2D-A2F9-BC1F-95A5D7B4AC4A}"/>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984" t="22666" r="65362" b="40131"/>
          <a:stretch/>
        </p:blipFill>
        <p:spPr>
          <a:xfrm rot="5400000">
            <a:off x="3172593" y="1265788"/>
            <a:ext cx="980669" cy="1066614"/>
          </a:xfrm>
          <a:prstGeom prst="rect">
            <a:avLst/>
          </a:prstGeom>
        </p:spPr>
      </p:pic>
      <p:pic>
        <p:nvPicPr>
          <p:cNvPr id="27" name="Imagen 26" descr="Imagen que contiene persona, hombre, tabla, sostener&#10;&#10;Descripción generada automáticamente">
            <a:extLst>
              <a:ext uri="{FF2B5EF4-FFF2-40B4-BE49-F238E27FC236}">
                <a16:creationId xmlns:a16="http://schemas.microsoft.com/office/drawing/2014/main" id="{B7B9B739-5565-E1DD-F9F5-0020957B82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9429" t="36276" r="57778" b="33064"/>
          <a:stretch/>
        </p:blipFill>
        <p:spPr>
          <a:xfrm rot="5400000">
            <a:off x="7442151" y="4275692"/>
            <a:ext cx="1129075" cy="791744"/>
          </a:xfrm>
          <a:prstGeom prst="rect">
            <a:avLst/>
          </a:prstGeom>
        </p:spPr>
      </p:pic>
    </p:spTree>
    <p:extLst>
      <p:ext uri="{BB962C8B-B14F-4D97-AF65-F5344CB8AC3E}">
        <p14:creationId xmlns:p14="http://schemas.microsoft.com/office/powerpoint/2010/main" val="40619952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209800" y="304800"/>
            <a:ext cx="4876800" cy="1143000"/>
          </a:xfrm>
          <a:prstGeom prst="rect">
            <a:avLst/>
          </a:prstGeom>
          <a:solidFill>
            <a:srgbClr val="CCFFCC"/>
          </a:solidFill>
          <a:ln w="76200" cmpd="thinThick">
            <a:noFill/>
            <a:miter lim="800000"/>
            <a:headEnd/>
            <a:tailEnd/>
          </a:ln>
        </p:spPr>
        <p:txBody>
          <a:bodyPr anchor="ctr"/>
          <a:lstStyle/>
          <a:p>
            <a:pPr algn="ctr" fontAlgn="auto">
              <a:spcBef>
                <a:spcPts val="0"/>
              </a:spcBef>
              <a:spcAft>
                <a:spcPts val="0"/>
              </a:spcAft>
            </a:pPr>
            <a:r>
              <a:rPr lang="es-AR" sz="2400" dirty="0" err="1">
                <a:solidFill>
                  <a:prstClr val="black"/>
                </a:solidFill>
                <a:latin typeface="Comic Sans MS" panose="030F0702030302020204" pitchFamily="66" charset="0"/>
              </a:rPr>
              <a:t>Collaborators</a:t>
            </a:r>
            <a:endParaRPr lang="es-AR" sz="2400" dirty="0">
              <a:solidFill>
                <a:prstClr val="black"/>
              </a:solidFill>
              <a:latin typeface="Comic Sans MS" panose="030F0702030302020204" pitchFamily="66" charset="0"/>
            </a:endParaRPr>
          </a:p>
        </p:txBody>
      </p:sp>
      <p:sp>
        <p:nvSpPr>
          <p:cNvPr id="38915" name="Text Box 3"/>
          <p:cNvSpPr txBox="1">
            <a:spLocks noChangeArrowheads="1"/>
          </p:cNvSpPr>
          <p:nvPr/>
        </p:nvSpPr>
        <p:spPr bwMode="auto">
          <a:xfrm>
            <a:off x="1252537" y="1593500"/>
            <a:ext cx="6477000" cy="4785926"/>
          </a:xfrm>
          <a:prstGeom prst="rect">
            <a:avLst/>
          </a:prstGeom>
          <a:solidFill>
            <a:srgbClr val="FFFF99"/>
          </a:solidFill>
          <a:ln w="76200" cmpd="thickThin">
            <a:solidFill>
              <a:srgbClr val="6699FF"/>
            </a:solidFill>
            <a:miter lim="800000"/>
            <a:headEnd/>
            <a:tailEnd/>
          </a:ln>
        </p:spPr>
        <p:txBody>
          <a:bodyPr wrap="square">
            <a:spAutoFit/>
          </a:bodyPr>
          <a:lstStyle/>
          <a:p>
            <a:pPr fontAlgn="auto">
              <a:lnSpc>
                <a:spcPct val="80000"/>
              </a:lnSpc>
              <a:spcBef>
                <a:spcPct val="50000"/>
              </a:spcBef>
              <a:spcAft>
                <a:spcPts val="0"/>
              </a:spcAft>
              <a:buClr>
                <a:srgbClr val="6699FF"/>
              </a:buClr>
              <a:buSzPct val="140000"/>
            </a:pPr>
            <a:r>
              <a:rPr lang="es-AR" sz="1800" dirty="0">
                <a:solidFill>
                  <a:srgbClr val="6699FF"/>
                </a:solidFill>
                <a:latin typeface="Calibri"/>
              </a:rPr>
              <a:t> </a:t>
            </a:r>
          </a:p>
          <a:p>
            <a:pPr fontAlgn="auto">
              <a:lnSpc>
                <a:spcPct val="80000"/>
              </a:lnSpc>
              <a:spcBef>
                <a:spcPct val="50000"/>
              </a:spcBef>
              <a:spcAft>
                <a:spcPts val="0"/>
              </a:spcAft>
              <a:buClr>
                <a:srgbClr val="6699FF"/>
              </a:buClr>
              <a:buSzPct val="140000"/>
            </a:pPr>
            <a:endParaRPr lang="es-AR" sz="1800" dirty="0">
              <a:solidFill>
                <a:srgbClr val="6699FF"/>
              </a:solidFill>
              <a:latin typeface="Calibri"/>
            </a:endParaRPr>
          </a:p>
          <a:p>
            <a:pPr marL="285750" indent="-285750" fontAlgn="auto">
              <a:spcBef>
                <a:spcPts val="600"/>
              </a:spcBef>
              <a:spcAft>
                <a:spcPts val="600"/>
              </a:spcAft>
              <a:buClr>
                <a:srgbClr val="CC0000"/>
              </a:buClr>
              <a:buSzPct val="100000"/>
              <a:buFont typeface="Wingdings" pitchFamily="2" charset="2"/>
              <a:buChar char="q"/>
            </a:pPr>
            <a:r>
              <a:rPr lang="en-US" sz="1600" dirty="0">
                <a:solidFill>
                  <a:srgbClr val="C00000"/>
                </a:solidFill>
                <a:latin typeface="Comic Sans MS" pitchFamily="66" charset="0"/>
              </a:rPr>
              <a:t>Sergei </a:t>
            </a:r>
            <a:r>
              <a:rPr lang="en-US" sz="1600" dirty="0" err="1">
                <a:solidFill>
                  <a:srgbClr val="C00000"/>
                </a:solidFill>
                <a:latin typeface="Comic Sans MS" pitchFamily="66" charset="0"/>
              </a:rPr>
              <a:t>Tretiak</a:t>
            </a:r>
            <a:r>
              <a:rPr lang="en-US" sz="1600" dirty="0">
                <a:solidFill>
                  <a:srgbClr val="C00000"/>
                </a:solidFill>
                <a:latin typeface="Comic Sans MS" pitchFamily="66" charset="0"/>
              </a:rPr>
              <a:t> &amp; Tammie Nelson</a:t>
            </a:r>
          </a:p>
          <a:p>
            <a:pPr marL="285750" indent="-285750" fontAlgn="auto">
              <a:spcBef>
                <a:spcPts val="600"/>
              </a:spcBef>
              <a:spcAft>
                <a:spcPts val="600"/>
              </a:spcAft>
              <a:buClr>
                <a:srgbClr val="CC0000"/>
              </a:buClr>
              <a:buSzPct val="100000"/>
              <a:buFont typeface="Wingdings" pitchFamily="2" charset="2"/>
              <a:buChar char="q"/>
            </a:pPr>
            <a:endParaRPr lang="es-AR" sz="1600" dirty="0">
              <a:solidFill>
                <a:srgbClr val="C00000"/>
              </a:solidFill>
              <a:latin typeface="Comic Sans MS" pitchFamily="66" charset="0"/>
            </a:endParaRPr>
          </a:p>
          <a:p>
            <a:pPr marL="285750" indent="-285750" fontAlgn="auto">
              <a:spcBef>
                <a:spcPts val="600"/>
              </a:spcBef>
              <a:spcAft>
                <a:spcPts val="600"/>
              </a:spcAft>
              <a:buClr>
                <a:srgbClr val="CC0000"/>
              </a:buClr>
              <a:buSzPct val="100000"/>
              <a:buFont typeface="Wingdings" pitchFamily="2" charset="2"/>
              <a:buChar char="q"/>
            </a:pPr>
            <a:r>
              <a:rPr lang="es-AR" sz="1600" dirty="0" err="1">
                <a:solidFill>
                  <a:srgbClr val="C00000"/>
                </a:solidFill>
                <a:latin typeface="Comic Sans MS" pitchFamily="66" charset="0"/>
              </a:rPr>
              <a:t>Dmitrii</a:t>
            </a:r>
            <a:r>
              <a:rPr lang="es-AR" sz="1600" dirty="0">
                <a:solidFill>
                  <a:srgbClr val="C00000"/>
                </a:solidFill>
                <a:latin typeface="Comic Sans MS" pitchFamily="66" charset="0"/>
              </a:rPr>
              <a:t> </a:t>
            </a:r>
            <a:r>
              <a:rPr lang="es-AR" sz="1600" dirty="0" err="1">
                <a:solidFill>
                  <a:srgbClr val="C00000"/>
                </a:solidFill>
                <a:latin typeface="Comic Sans MS" pitchFamily="66" charset="0"/>
              </a:rPr>
              <a:t>Shalashilin</a:t>
            </a:r>
            <a:r>
              <a:rPr lang="es-AR" sz="1600" dirty="0">
                <a:solidFill>
                  <a:srgbClr val="C00000"/>
                </a:solidFill>
                <a:latin typeface="Comic Sans MS" pitchFamily="66" charset="0"/>
              </a:rPr>
              <a:t> </a:t>
            </a:r>
            <a:r>
              <a:rPr lang="en-US" sz="1600" dirty="0">
                <a:solidFill>
                  <a:srgbClr val="C00000"/>
                </a:solidFill>
                <a:latin typeface="Comic Sans MS" pitchFamily="66" charset="0"/>
              </a:rPr>
              <a:t>&amp;</a:t>
            </a:r>
            <a:r>
              <a:rPr lang="es-AR" sz="1600" dirty="0">
                <a:solidFill>
                  <a:srgbClr val="C00000"/>
                </a:solidFill>
                <a:latin typeface="Comic Sans MS" pitchFamily="66" charset="0"/>
              </a:rPr>
              <a:t> </a:t>
            </a:r>
            <a:r>
              <a:rPr lang="es-AR" sz="1600" dirty="0" err="1">
                <a:solidFill>
                  <a:srgbClr val="C00000"/>
                </a:solidFill>
                <a:latin typeface="Comic Sans MS" pitchFamily="66" charset="0"/>
              </a:rPr>
              <a:t>Dmitry</a:t>
            </a:r>
            <a:r>
              <a:rPr lang="es-AR" sz="1600" dirty="0">
                <a:solidFill>
                  <a:srgbClr val="C00000"/>
                </a:solidFill>
                <a:latin typeface="Comic Sans MS" pitchFamily="66" charset="0"/>
              </a:rPr>
              <a:t> </a:t>
            </a:r>
            <a:r>
              <a:rPr lang="es-AR" sz="1600" dirty="0" err="1">
                <a:solidFill>
                  <a:srgbClr val="C00000"/>
                </a:solidFill>
                <a:latin typeface="Comic Sans MS" pitchFamily="66" charset="0"/>
              </a:rPr>
              <a:t>Makhov</a:t>
            </a:r>
            <a:endParaRPr lang="es-AR" sz="1600" dirty="0">
              <a:solidFill>
                <a:srgbClr val="C00000"/>
              </a:solidFill>
              <a:latin typeface="Comic Sans MS" pitchFamily="66" charset="0"/>
            </a:endParaRPr>
          </a:p>
          <a:p>
            <a:pPr marL="285750" indent="-285750" fontAlgn="auto">
              <a:spcBef>
                <a:spcPts val="600"/>
              </a:spcBef>
              <a:spcAft>
                <a:spcPts val="600"/>
              </a:spcAft>
              <a:buClr>
                <a:srgbClr val="CC0000"/>
              </a:buClr>
              <a:buSzPct val="100000"/>
              <a:buFont typeface="Wingdings" pitchFamily="2" charset="2"/>
              <a:buChar char="q"/>
            </a:pPr>
            <a:endParaRPr lang="es-AR" sz="1600" dirty="0">
              <a:solidFill>
                <a:srgbClr val="C00000"/>
              </a:solidFill>
              <a:latin typeface="Comic Sans MS" pitchFamily="66" charset="0"/>
            </a:endParaRPr>
          </a:p>
          <a:p>
            <a:pPr marL="285750" indent="-285750" fontAlgn="auto">
              <a:spcBef>
                <a:spcPts val="600"/>
              </a:spcBef>
              <a:spcAft>
                <a:spcPts val="600"/>
              </a:spcAft>
              <a:buClr>
                <a:srgbClr val="CC0000"/>
              </a:buClr>
              <a:buSzPct val="100000"/>
              <a:buFont typeface="Wingdings" pitchFamily="2" charset="2"/>
              <a:buChar char="q"/>
            </a:pPr>
            <a:r>
              <a:rPr lang="es-AR" sz="1600" dirty="0" err="1">
                <a:solidFill>
                  <a:srgbClr val="C00000"/>
                </a:solidFill>
                <a:latin typeface="Comic Sans MS" pitchFamily="66" charset="0"/>
              </a:rPr>
              <a:t>Maxim</a:t>
            </a:r>
            <a:r>
              <a:rPr lang="es-AR" sz="1600" dirty="0">
                <a:solidFill>
                  <a:srgbClr val="C00000"/>
                </a:solidFill>
                <a:latin typeface="Comic Sans MS" pitchFamily="66" charset="0"/>
              </a:rPr>
              <a:t> F. </a:t>
            </a:r>
            <a:r>
              <a:rPr lang="es-AR" sz="1600" dirty="0" err="1">
                <a:solidFill>
                  <a:srgbClr val="C00000"/>
                </a:solidFill>
                <a:latin typeface="Comic Sans MS" pitchFamily="66" charset="0"/>
              </a:rPr>
              <a:t>Gelin</a:t>
            </a:r>
            <a:r>
              <a:rPr lang="es-AR" sz="1600" dirty="0">
                <a:solidFill>
                  <a:srgbClr val="C00000"/>
                </a:solidFill>
                <a:latin typeface="Comic Sans MS" pitchFamily="66" charset="0"/>
              </a:rPr>
              <a:t>  </a:t>
            </a:r>
          </a:p>
          <a:p>
            <a:pPr marL="285750" indent="-285750" fontAlgn="auto">
              <a:spcBef>
                <a:spcPts val="600"/>
              </a:spcBef>
              <a:spcAft>
                <a:spcPts val="600"/>
              </a:spcAft>
              <a:buClr>
                <a:srgbClr val="CC0000"/>
              </a:buClr>
              <a:buSzPct val="100000"/>
              <a:buFont typeface="Wingdings" pitchFamily="2" charset="2"/>
              <a:buChar char="q"/>
            </a:pPr>
            <a:endParaRPr lang="es-AR" sz="1600" dirty="0">
              <a:solidFill>
                <a:srgbClr val="C00000"/>
              </a:solidFill>
              <a:latin typeface="Comic Sans MS" pitchFamily="66" charset="0"/>
            </a:endParaRPr>
          </a:p>
          <a:p>
            <a:pPr marL="285750" indent="-285750" fontAlgn="auto">
              <a:spcBef>
                <a:spcPts val="600"/>
              </a:spcBef>
              <a:spcAft>
                <a:spcPts val="600"/>
              </a:spcAft>
              <a:buClr>
                <a:srgbClr val="CC0000"/>
              </a:buClr>
              <a:buSzPct val="100000"/>
              <a:buFont typeface="Wingdings" pitchFamily="2" charset="2"/>
              <a:buChar char="q"/>
            </a:pPr>
            <a:endParaRPr lang="es-AR" sz="1600" dirty="0">
              <a:solidFill>
                <a:srgbClr val="C00000"/>
              </a:solidFill>
              <a:latin typeface="Comic Sans MS" pitchFamily="66" charset="0"/>
            </a:endParaRPr>
          </a:p>
          <a:p>
            <a:pPr marL="285750" indent="-285750" fontAlgn="auto">
              <a:spcBef>
                <a:spcPts val="600"/>
              </a:spcBef>
              <a:spcAft>
                <a:spcPts val="600"/>
              </a:spcAft>
              <a:buClr>
                <a:srgbClr val="CC0000"/>
              </a:buClr>
              <a:buSzPct val="100000"/>
              <a:buFont typeface="Wingdings" pitchFamily="2" charset="2"/>
              <a:buChar char="q"/>
            </a:pPr>
            <a:r>
              <a:rPr lang="es-AR" sz="1600" dirty="0">
                <a:solidFill>
                  <a:srgbClr val="C00000"/>
                </a:solidFill>
                <a:latin typeface="Comic Sans MS" pitchFamily="66" charset="0"/>
              </a:rPr>
              <a:t> </a:t>
            </a:r>
            <a:r>
              <a:rPr lang="es-AR" sz="1600" dirty="0" err="1">
                <a:solidFill>
                  <a:srgbClr val="C00000"/>
                </a:solidFill>
                <a:latin typeface="Comic Sans MS" pitchFamily="66" charset="0"/>
              </a:rPr>
              <a:t>Sahar</a:t>
            </a:r>
            <a:r>
              <a:rPr lang="es-AR" sz="1600" dirty="0">
                <a:solidFill>
                  <a:srgbClr val="C00000"/>
                </a:solidFill>
                <a:latin typeface="Comic Sans MS" pitchFamily="66" charset="0"/>
              </a:rPr>
              <a:t> </a:t>
            </a:r>
            <a:r>
              <a:rPr lang="es-AR" sz="1600" dirty="0" err="1">
                <a:solidFill>
                  <a:srgbClr val="C00000"/>
                </a:solidFill>
                <a:latin typeface="Comic Sans MS" pitchFamily="66" charset="0"/>
              </a:rPr>
              <a:t>Sharifzadeh</a:t>
            </a:r>
            <a:r>
              <a:rPr lang="es-AR" sz="1600" dirty="0">
                <a:solidFill>
                  <a:srgbClr val="C00000"/>
                </a:solidFill>
                <a:latin typeface="Comic Sans MS" pitchFamily="66" charset="0"/>
              </a:rPr>
              <a:t> </a:t>
            </a:r>
            <a:endParaRPr lang="en-US" sz="1600" dirty="0">
              <a:solidFill>
                <a:srgbClr val="C00000"/>
              </a:solidFill>
              <a:latin typeface="Comic Sans MS" pitchFamily="66" charset="0"/>
            </a:endParaRPr>
          </a:p>
          <a:p>
            <a:pPr algn="ctr" fontAlgn="auto">
              <a:spcBef>
                <a:spcPct val="10000"/>
              </a:spcBef>
              <a:spcAft>
                <a:spcPct val="20000"/>
              </a:spcAft>
              <a:buClr>
                <a:srgbClr val="CC0000"/>
              </a:buClr>
              <a:buSzPct val="130000"/>
              <a:buFont typeface="Wingdings" pitchFamily="2" charset="2"/>
              <a:buChar char="Ø"/>
            </a:pPr>
            <a:endParaRPr lang="en-US" sz="1600" dirty="0">
              <a:solidFill>
                <a:srgbClr val="C00000"/>
              </a:solidFill>
              <a:latin typeface="Comic Sans MS" pitchFamily="66" charset="0"/>
            </a:endParaRPr>
          </a:p>
          <a:p>
            <a:pPr algn="ctr" fontAlgn="auto">
              <a:spcBef>
                <a:spcPct val="10000"/>
              </a:spcBef>
              <a:spcAft>
                <a:spcPct val="20000"/>
              </a:spcAft>
              <a:buClr>
                <a:srgbClr val="CC0000"/>
              </a:buClr>
              <a:buSzPct val="130000"/>
            </a:pPr>
            <a:endParaRPr lang="en-US" sz="1600" dirty="0">
              <a:solidFill>
                <a:srgbClr val="C00000"/>
              </a:solidFill>
              <a:latin typeface="Comic Sans MS" pitchFamily="66" charset="0"/>
            </a:endParaRPr>
          </a:p>
          <a:p>
            <a:pPr algn="ctr" fontAlgn="auto">
              <a:spcBef>
                <a:spcPct val="10000"/>
              </a:spcBef>
              <a:spcAft>
                <a:spcPct val="20000"/>
              </a:spcAft>
              <a:buClr>
                <a:srgbClr val="CC0000"/>
              </a:buClr>
              <a:buSzPct val="130000"/>
              <a:buFont typeface="Wingdings" pitchFamily="2" charset="2"/>
              <a:buChar char="Ø"/>
            </a:pPr>
            <a:endParaRPr lang="es-AR" sz="1600" dirty="0">
              <a:solidFill>
                <a:srgbClr val="C00000"/>
              </a:solidFill>
              <a:latin typeface="Comic Sans MS" pitchFamily="66" charset="0"/>
            </a:endParaRPr>
          </a:p>
        </p:txBody>
      </p:sp>
      <p:pic>
        <p:nvPicPr>
          <p:cNvPr id="4" name="5 Imagen" descr="logo-lanl.jpg"/>
          <p:cNvPicPr>
            <a:picLocks noChangeAspect="1"/>
          </p:cNvPicPr>
          <p:nvPr/>
        </p:nvPicPr>
        <p:blipFill>
          <a:blip r:embed="rId2" cstate="print"/>
          <a:srcRect r="21214"/>
          <a:stretch>
            <a:fillRect/>
          </a:stretch>
        </p:blipFill>
        <p:spPr bwMode="auto">
          <a:xfrm>
            <a:off x="5137068" y="1905000"/>
            <a:ext cx="1811867" cy="838200"/>
          </a:xfrm>
          <a:prstGeom prst="rect">
            <a:avLst/>
          </a:prstGeom>
          <a:solidFill>
            <a:srgbClr val="FFFF00"/>
          </a:solidFill>
          <a:ln w="9525">
            <a:noFill/>
            <a:miter lim="800000"/>
            <a:headEnd/>
            <a:tailEnd/>
          </a:ln>
        </p:spPr>
      </p:pic>
      <p:pic>
        <p:nvPicPr>
          <p:cNvPr id="2" name="Picture 2" descr="http://www.ywt.org.uk/sites/default/files/images/Corporate%20logos/Univeristy%20of%20Leeds%20Gold.jpg">
            <a:extLst>
              <a:ext uri="{FF2B5EF4-FFF2-40B4-BE49-F238E27FC236}">
                <a16:creationId xmlns:a16="http://schemas.microsoft.com/office/drawing/2014/main" id="{75FA5675-EE6A-9ED4-2778-2C7689E664F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887"/>
          <a:stretch/>
        </p:blipFill>
        <p:spPr bwMode="auto">
          <a:xfrm>
            <a:off x="5251408" y="2836058"/>
            <a:ext cx="1756264" cy="75029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A38BA95-E205-3799-66DE-6EB5349B16D6}"/>
              </a:ext>
            </a:extLst>
          </p:cNvPr>
          <p:cNvPicPr>
            <a:picLocks noChangeAspect="1"/>
          </p:cNvPicPr>
          <p:nvPr/>
        </p:nvPicPr>
        <p:blipFill>
          <a:blip r:embed="rId4"/>
          <a:stretch>
            <a:fillRect/>
          </a:stretch>
        </p:blipFill>
        <p:spPr>
          <a:xfrm>
            <a:off x="3224173" y="3661558"/>
            <a:ext cx="2695654" cy="838201"/>
          </a:xfrm>
          <a:prstGeom prst="rect">
            <a:avLst/>
          </a:prstGeom>
        </p:spPr>
      </p:pic>
      <p:pic>
        <p:nvPicPr>
          <p:cNvPr id="7" name="Imagen 6">
            <a:extLst>
              <a:ext uri="{FF2B5EF4-FFF2-40B4-BE49-F238E27FC236}">
                <a16:creationId xmlns:a16="http://schemas.microsoft.com/office/drawing/2014/main" id="{CD6C307B-3F5E-7EEA-CFC8-B66A0FF4875F}"/>
              </a:ext>
            </a:extLst>
          </p:cNvPr>
          <p:cNvPicPr>
            <a:picLocks noChangeAspect="1"/>
          </p:cNvPicPr>
          <p:nvPr/>
        </p:nvPicPr>
        <p:blipFill>
          <a:blip r:embed="rId5"/>
          <a:stretch>
            <a:fillRect/>
          </a:stretch>
        </p:blipFill>
        <p:spPr>
          <a:xfrm>
            <a:off x="3817123" y="4645459"/>
            <a:ext cx="1347827" cy="1347827"/>
          </a:xfrm>
          <a:prstGeom prst="rect">
            <a:avLst/>
          </a:prstGeom>
        </p:spPr>
      </p:pic>
    </p:spTree>
    <p:extLst>
      <p:ext uri="{BB962C8B-B14F-4D97-AF65-F5344CB8AC3E}">
        <p14:creationId xmlns:p14="http://schemas.microsoft.com/office/powerpoint/2010/main" val="27289598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bwMode="auto">
          <a:xfrm rot="-5400000">
            <a:off x="1905000" y="-457200"/>
            <a:ext cx="5410200" cy="8763000"/>
            <a:chOff x="1152" y="889"/>
            <a:chExt cx="3456" cy="2446"/>
          </a:xfrm>
        </p:grpSpPr>
        <p:sp>
          <p:nvSpPr>
            <p:cNvPr id="2065" name="AutoShape 3"/>
            <p:cNvSpPr>
              <a:spLocks noChangeAspect="1" noChangeArrowheads="1" noTextEdit="1"/>
            </p:cNvSpPr>
            <p:nvPr/>
          </p:nvSpPr>
          <p:spPr bwMode="auto">
            <a:xfrm>
              <a:off x="1152" y="889"/>
              <a:ext cx="3456" cy="2446"/>
            </a:xfrm>
            <a:prstGeom prst="rect">
              <a:avLst/>
            </a:prstGeom>
            <a:solidFill>
              <a:schemeClr val="bg1"/>
            </a:solidFill>
            <a:ln w="82550" cmpd="thinThick">
              <a:solidFill>
                <a:srgbClr val="99CCFF"/>
              </a:solidFill>
              <a:miter lim="800000"/>
              <a:headEnd/>
              <a:tailEnd/>
            </a:ln>
          </p:spPr>
          <p:txBody>
            <a:bodyPr/>
            <a:lstStyle/>
            <a:p>
              <a:endParaRPr lang="es-AR"/>
            </a:p>
          </p:txBody>
        </p:sp>
        <p:grpSp>
          <p:nvGrpSpPr>
            <p:cNvPr id="3" name="Group 4"/>
            <p:cNvGrpSpPr>
              <a:grpSpLocks/>
            </p:cNvGrpSpPr>
            <p:nvPr/>
          </p:nvGrpSpPr>
          <p:grpSpPr bwMode="auto">
            <a:xfrm>
              <a:off x="1152" y="889"/>
              <a:ext cx="3456" cy="2446"/>
              <a:chOff x="1152" y="889"/>
              <a:chExt cx="3456" cy="2446"/>
            </a:xfrm>
          </p:grpSpPr>
          <p:sp>
            <p:nvSpPr>
              <p:cNvPr id="2202" name="Rectangle 5"/>
              <p:cNvSpPr>
                <a:spLocks noChangeArrowheads="1"/>
              </p:cNvSpPr>
              <p:nvPr/>
            </p:nvSpPr>
            <p:spPr bwMode="auto">
              <a:xfrm>
                <a:off x="1152" y="889"/>
                <a:ext cx="3456" cy="2446"/>
              </a:xfrm>
              <a:prstGeom prst="rect">
                <a:avLst/>
              </a:prstGeom>
              <a:noFill/>
              <a:ln w="0">
                <a:solidFill>
                  <a:srgbClr val="000000"/>
                </a:solidFill>
                <a:miter lim="800000"/>
                <a:headEnd/>
                <a:tailEnd/>
              </a:ln>
            </p:spPr>
            <p:txBody>
              <a:bodyPr/>
              <a:lstStyle/>
              <a:p>
                <a:endParaRPr lang="es-AR"/>
              </a:p>
            </p:txBody>
          </p:sp>
          <p:sp>
            <p:nvSpPr>
              <p:cNvPr id="2203" name="Freeform 6"/>
              <p:cNvSpPr>
                <a:spLocks/>
              </p:cNvSpPr>
              <p:nvPr/>
            </p:nvSpPr>
            <p:spPr bwMode="auto">
              <a:xfrm>
                <a:off x="4076" y="1565"/>
                <a:ext cx="259" cy="1108"/>
              </a:xfrm>
              <a:custGeom>
                <a:avLst/>
                <a:gdLst>
                  <a:gd name="T0" fmla="*/ 129 w 259"/>
                  <a:gd name="T1" fmla="*/ 0 h 2217"/>
                  <a:gd name="T2" fmla="*/ 259 w 259"/>
                  <a:gd name="T3" fmla="*/ 0 h 2217"/>
                  <a:gd name="T4" fmla="*/ 259 w 259"/>
                  <a:gd name="T5" fmla="*/ 0 h 2217"/>
                  <a:gd name="T6" fmla="*/ 0 w 259"/>
                  <a:gd name="T7" fmla="*/ 0 h 2217"/>
                  <a:gd name="T8" fmla="*/ 0 w 259"/>
                  <a:gd name="T9" fmla="*/ 0 h 2217"/>
                  <a:gd name="T10" fmla="*/ 129 w 259"/>
                  <a:gd name="T11" fmla="*/ 0 h 2217"/>
                  <a:gd name="T12" fmla="*/ 0 60000 65536"/>
                  <a:gd name="T13" fmla="*/ 0 60000 65536"/>
                  <a:gd name="T14" fmla="*/ 0 60000 65536"/>
                  <a:gd name="T15" fmla="*/ 0 60000 65536"/>
                  <a:gd name="T16" fmla="*/ 0 60000 65536"/>
                  <a:gd name="T17" fmla="*/ 0 60000 65536"/>
                  <a:gd name="T18" fmla="*/ 0 w 259"/>
                  <a:gd name="T19" fmla="*/ 0 h 2217"/>
                  <a:gd name="T20" fmla="*/ 259 w 259"/>
                  <a:gd name="T21" fmla="*/ 2217 h 2217"/>
                </a:gdLst>
                <a:ahLst/>
                <a:cxnLst>
                  <a:cxn ang="T12">
                    <a:pos x="T0" y="T1"/>
                  </a:cxn>
                  <a:cxn ang="T13">
                    <a:pos x="T2" y="T3"/>
                  </a:cxn>
                  <a:cxn ang="T14">
                    <a:pos x="T4" y="T5"/>
                  </a:cxn>
                  <a:cxn ang="T15">
                    <a:pos x="T6" y="T7"/>
                  </a:cxn>
                  <a:cxn ang="T16">
                    <a:pos x="T8" y="T9"/>
                  </a:cxn>
                  <a:cxn ang="T17">
                    <a:pos x="T10" y="T11"/>
                  </a:cxn>
                </a:cxnLst>
                <a:rect l="T18" t="T19" r="T20" b="T21"/>
                <a:pathLst>
                  <a:path w="259" h="2217">
                    <a:moveTo>
                      <a:pt x="129" y="0"/>
                    </a:moveTo>
                    <a:lnTo>
                      <a:pt x="259" y="0"/>
                    </a:lnTo>
                    <a:lnTo>
                      <a:pt x="259" y="2217"/>
                    </a:lnTo>
                    <a:lnTo>
                      <a:pt x="0" y="2217"/>
                    </a:lnTo>
                    <a:lnTo>
                      <a:pt x="0" y="0"/>
                    </a:lnTo>
                    <a:lnTo>
                      <a:pt x="129" y="0"/>
                    </a:lnTo>
                    <a:close/>
                  </a:path>
                </a:pathLst>
              </a:custGeom>
              <a:solidFill>
                <a:srgbClr val="FFFFBF"/>
              </a:solidFill>
              <a:ln w="0">
                <a:solidFill>
                  <a:srgbClr val="FFFFBF"/>
                </a:solidFill>
                <a:round/>
                <a:headEnd/>
                <a:tailEnd/>
              </a:ln>
            </p:spPr>
            <p:txBody>
              <a:bodyPr/>
              <a:lstStyle/>
              <a:p>
                <a:endParaRPr lang="es-AR"/>
              </a:p>
            </p:txBody>
          </p:sp>
          <p:sp>
            <p:nvSpPr>
              <p:cNvPr id="2204" name="Freeform 7"/>
              <p:cNvSpPr>
                <a:spLocks/>
              </p:cNvSpPr>
              <p:nvPr/>
            </p:nvSpPr>
            <p:spPr bwMode="auto">
              <a:xfrm>
                <a:off x="4076" y="1565"/>
                <a:ext cx="259" cy="1108"/>
              </a:xfrm>
              <a:custGeom>
                <a:avLst/>
                <a:gdLst>
                  <a:gd name="T0" fmla="*/ 129 w 259"/>
                  <a:gd name="T1" fmla="*/ 0 h 2217"/>
                  <a:gd name="T2" fmla="*/ 259 w 259"/>
                  <a:gd name="T3" fmla="*/ 0 h 2217"/>
                  <a:gd name="T4" fmla="*/ 259 w 259"/>
                  <a:gd name="T5" fmla="*/ 0 h 2217"/>
                  <a:gd name="T6" fmla="*/ 0 w 259"/>
                  <a:gd name="T7" fmla="*/ 0 h 2217"/>
                  <a:gd name="T8" fmla="*/ 0 w 259"/>
                  <a:gd name="T9" fmla="*/ 0 h 2217"/>
                  <a:gd name="T10" fmla="*/ 129 w 259"/>
                  <a:gd name="T11" fmla="*/ 0 h 2217"/>
                  <a:gd name="T12" fmla="*/ 0 60000 65536"/>
                  <a:gd name="T13" fmla="*/ 0 60000 65536"/>
                  <a:gd name="T14" fmla="*/ 0 60000 65536"/>
                  <a:gd name="T15" fmla="*/ 0 60000 65536"/>
                  <a:gd name="T16" fmla="*/ 0 60000 65536"/>
                  <a:gd name="T17" fmla="*/ 0 60000 65536"/>
                  <a:gd name="T18" fmla="*/ 0 w 259"/>
                  <a:gd name="T19" fmla="*/ 0 h 2217"/>
                  <a:gd name="T20" fmla="*/ 259 w 259"/>
                  <a:gd name="T21" fmla="*/ 2217 h 2217"/>
                </a:gdLst>
                <a:ahLst/>
                <a:cxnLst>
                  <a:cxn ang="T12">
                    <a:pos x="T0" y="T1"/>
                  </a:cxn>
                  <a:cxn ang="T13">
                    <a:pos x="T2" y="T3"/>
                  </a:cxn>
                  <a:cxn ang="T14">
                    <a:pos x="T4" y="T5"/>
                  </a:cxn>
                  <a:cxn ang="T15">
                    <a:pos x="T6" y="T7"/>
                  </a:cxn>
                  <a:cxn ang="T16">
                    <a:pos x="T8" y="T9"/>
                  </a:cxn>
                  <a:cxn ang="T17">
                    <a:pos x="T10" y="T11"/>
                  </a:cxn>
                </a:cxnLst>
                <a:rect l="T18" t="T19" r="T20" b="T21"/>
                <a:pathLst>
                  <a:path w="259" h="2217">
                    <a:moveTo>
                      <a:pt x="129" y="0"/>
                    </a:moveTo>
                    <a:lnTo>
                      <a:pt x="259" y="0"/>
                    </a:lnTo>
                    <a:lnTo>
                      <a:pt x="259" y="2217"/>
                    </a:lnTo>
                    <a:lnTo>
                      <a:pt x="0" y="2217"/>
                    </a:lnTo>
                    <a:lnTo>
                      <a:pt x="0" y="0"/>
                    </a:lnTo>
                    <a:lnTo>
                      <a:pt x="129" y="0"/>
                    </a:lnTo>
                  </a:path>
                </a:pathLst>
              </a:custGeom>
              <a:noFill/>
              <a:ln w="0">
                <a:solidFill>
                  <a:srgbClr val="FFFFFF"/>
                </a:solidFill>
                <a:round/>
                <a:headEnd/>
                <a:tailEnd/>
              </a:ln>
            </p:spPr>
            <p:txBody>
              <a:bodyPr/>
              <a:lstStyle/>
              <a:p>
                <a:endParaRPr lang="es-AR"/>
              </a:p>
            </p:txBody>
          </p:sp>
          <p:sp>
            <p:nvSpPr>
              <p:cNvPr id="2205" name="Freeform 8"/>
              <p:cNvSpPr>
                <a:spLocks/>
              </p:cNvSpPr>
              <p:nvPr/>
            </p:nvSpPr>
            <p:spPr bwMode="auto">
              <a:xfrm>
                <a:off x="4177" y="1602"/>
                <a:ext cx="83" cy="49"/>
              </a:xfrm>
              <a:custGeom>
                <a:avLst/>
                <a:gdLst>
                  <a:gd name="T0" fmla="*/ 76 w 83"/>
                  <a:gd name="T1" fmla="*/ 1 h 98"/>
                  <a:gd name="T2" fmla="*/ 79 w 83"/>
                  <a:gd name="T3" fmla="*/ 1 h 98"/>
                  <a:gd name="T4" fmla="*/ 79 w 83"/>
                  <a:gd name="T5" fmla="*/ 1 h 98"/>
                  <a:gd name="T6" fmla="*/ 80 w 83"/>
                  <a:gd name="T7" fmla="*/ 1 h 98"/>
                  <a:gd name="T8" fmla="*/ 82 w 83"/>
                  <a:gd name="T9" fmla="*/ 1 h 98"/>
                  <a:gd name="T10" fmla="*/ 83 w 83"/>
                  <a:gd name="T11" fmla="*/ 1 h 98"/>
                  <a:gd name="T12" fmla="*/ 82 w 83"/>
                  <a:gd name="T13" fmla="*/ 1 h 98"/>
                  <a:gd name="T14" fmla="*/ 83 w 83"/>
                  <a:gd name="T15" fmla="*/ 1 h 98"/>
                  <a:gd name="T16" fmla="*/ 83 w 83"/>
                  <a:gd name="T17" fmla="*/ 1 h 98"/>
                  <a:gd name="T18" fmla="*/ 80 w 83"/>
                  <a:gd name="T19" fmla="*/ 1 h 98"/>
                  <a:gd name="T20" fmla="*/ 79 w 83"/>
                  <a:gd name="T21" fmla="*/ 1 h 98"/>
                  <a:gd name="T22" fmla="*/ 79 w 83"/>
                  <a:gd name="T23" fmla="*/ 1 h 98"/>
                  <a:gd name="T24" fmla="*/ 79 w 83"/>
                  <a:gd name="T25" fmla="*/ 1 h 98"/>
                  <a:gd name="T26" fmla="*/ 77 w 83"/>
                  <a:gd name="T27" fmla="*/ 1 h 98"/>
                  <a:gd name="T28" fmla="*/ 74 w 83"/>
                  <a:gd name="T29" fmla="*/ 1 h 98"/>
                  <a:gd name="T30" fmla="*/ 45 w 83"/>
                  <a:gd name="T31" fmla="*/ 1 h 98"/>
                  <a:gd name="T32" fmla="*/ 76 w 83"/>
                  <a:gd name="T33" fmla="*/ 1 h 98"/>
                  <a:gd name="T34" fmla="*/ 79 w 83"/>
                  <a:gd name="T35" fmla="*/ 1 h 98"/>
                  <a:gd name="T36" fmla="*/ 79 w 83"/>
                  <a:gd name="T37" fmla="*/ 1 h 98"/>
                  <a:gd name="T38" fmla="*/ 80 w 83"/>
                  <a:gd name="T39" fmla="*/ 1 h 98"/>
                  <a:gd name="T40" fmla="*/ 82 w 83"/>
                  <a:gd name="T41" fmla="*/ 1 h 98"/>
                  <a:gd name="T42" fmla="*/ 83 w 83"/>
                  <a:gd name="T43" fmla="*/ 1 h 98"/>
                  <a:gd name="T44" fmla="*/ 82 w 83"/>
                  <a:gd name="T45" fmla="*/ 1 h 98"/>
                  <a:gd name="T46" fmla="*/ 83 w 83"/>
                  <a:gd name="T47" fmla="*/ 1 h 98"/>
                  <a:gd name="T48" fmla="*/ 83 w 83"/>
                  <a:gd name="T49" fmla="*/ 1 h 98"/>
                  <a:gd name="T50" fmla="*/ 80 w 83"/>
                  <a:gd name="T51" fmla="*/ 1 h 98"/>
                  <a:gd name="T52" fmla="*/ 79 w 83"/>
                  <a:gd name="T53" fmla="*/ 1 h 98"/>
                  <a:gd name="T54" fmla="*/ 79 w 83"/>
                  <a:gd name="T55" fmla="*/ 1 h 98"/>
                  <a:gd name="T56" fmla="*/ 79 w 83"/>
                  <a:gd name="T57" fmla="*/ 1 h 98"/>
                  <a:gd name="T58" fmla="*/ 77 w 83"/>
                  <a:gd name="T59" fmla="*/ 1 h 98"/>
                  <a:gd name="T60" fmla="*/ 74 w 83"/>
                  <a:gd name="T61" fmla="*/ 1 h 98"/>
                  <a:gd name="T62" fmla="*/ 8 w 83"/>
                  <a:gd name="T63" fmla="*/ 1 h 98"/>
                  <a:gd name="T64" fmla="*/ 5 w 83"/>
                  <a:gd name="T65" fmla="*/ 1 h 98"/>
                  <a:gd name="T66" fmla="*/ 5 w 83"/>
                  <a:gd name="T67" fmla="*/ 1 h 98"/>
                  <a:gd name="T68" fmla="*/ 3 w 83"/>
                  <a:gd name="T69" fmla="*/ 0 h 98"/>
                  <a:gd name="T70" fmla="*/ 0 w 83"/>
                  <a:gd name="T71" fmla="*/ 0 h 98"/>
                  <a:gd name="T72" fmla="*/ 0 w 83"/>
                  <a:gd name="T73" fmla="*/ 1 h 98"/>
                  <a:gd name="T74" fmla="*/ 0 w 83"/>
                  <a:gd name="T75" fmla="*/ 1 h 98"/>
                  <a:gd name="T76" fmla="*/ 0 w 83"/>
                  <a:gd name="T77" fmla="*/ 1 h 98"/>
                  <a:gd name="T78" fmla="*/ 0 w 83"/>
                  <a:gd name="T79" fmla="*/ 1 h 98"/>
                  <a:gd name="T80" fmla="*/ 3 w 83"/>
                  <a:gd name="T81" fmla="*/ 1 h 98"/>
                  <a:gd name="T82" fmla="*/ 5 w 83"/>
                  <a:gd name="T83" fmla="*/ 1 h 98"/>
                  <a:gd name="T84" fmla="*/ 5 w 83"/>
                  <a:gd name="T85" fmla="*/ 1 h 98"/>
                  <a:gd name="T86" fmla="*/ 5 w 83"/>
                  <a:gd name="T87" fmla="*/ 1 h 98"/>
                  <a:gd name="T88" fmla="*/ 6 w 83"/>
                  <a:gd name="T89" fmla="*/ 1 h 98"/>
                  <a:gd name="T90" fmla="*/ 8 w 83"/>
                  <a:gd name="T91" fmla="*/ 1 h 98"/>
                  <a:gd name="T92" fmla="*/ 41 w 83"/>
                  <a:gd name="T93" fmla="*/ 1 h 98"/>
                  <a:gd name="T94" fmla="*/ 22 w 83"/>
                  <a:gd name="T95" fmla="*/ 1 h 98"/>
                  <a:gd name="T96" fmla="*/ 8 w 83"/>
                  <a:gd name="T97" fmla="*/ 1 h 98"/>
                  <a:gd name="T98" fmla="*/ 5 w 83"/>
                  <a:gd name="T99" fmla="*/ 1 h 98"/>
                  <a:gd name="T100" fmla="*/ 5 w 83"/>
                  <a:gd name="T101" fmla="*/ 1 h 98"/>
                  <a:gd name="T102" fmla="*/ 3 w 83"/>
                  <a:gd name="T103" fmla="*/ 1 h 98"/>
                  <a:gd name="T104" fmla="*/ 0 w 83"/>
                  <a:gd name="T105" fmla="*/ 1 h 98"/>
                  <a:gd name="T106" fmla="*/ 0 w 83"/>
                  <a:gd name="T107" fmla="*/ 1 h 98"/>
                  <a:gd name="T108" fmla="*/ 0 w 83"/>
                  <a:gd name="T109" fmla="*/ 1 h 98"/>
                  <a:gd name="T110" fmla="*/ 0 w 83"/>
                  <a:gd name="T111" fmla="*/ 1 h 98"/>
                  <a:gd name="T112" fmla="*/ 0 w 83"/>
                  <a:gd name="T113" fmla="*/ 1 h 98"/>
                  <a:gd name="T114" fmla="*/ 3 w 83"/>
                  <a:gd name="T115" fmla="*/ 1 h 98"/>
                  <a:gd name="T116" fmla="*/ 5 w 83"/>
                  <a:gd name="T117" fmla="*/ 1 h 98"/>
                  <a:gd name="T118" fmla="*/ 5 w 83"/>
                  <a:gd name="T119" fmla="*/ 1 h 98"/>
                  <a:gd name="T120" fmla="*/ 5 w 83"/>
                  <a:gd name="T121" fmla="*/ 1 h 98"/>
                  <a:gd name="T122" fmla="*/ 6 w 83"/>
                  <a:gd name="T123" fmla="*/ 1 h 98"/>
                  <a:gd name="T124" fmla="*/ 8 w 83"/>
                  <a:gd name="T125" fmla="*/ 1 h 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
                  <a:gd name="T190" fmla="*/ 0 h 98"/>
                  <a:gd name="T191" fmla="*/ 83 w 83"/>
                  <a:gd name="T192" fmla="*/ 98 h 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 h="98">
                    <a:moveTo>
                      <a:pt x="74" y="85"/>
                    </a:moveTo>
                    <a:lnTo>
                      <a:pt x="76" y="85"/>
                    </a:lnTo>
                    <a:lnTo>
                      <a:pt x="77" y="86"/>
                    </a:lnTo>
                    <a:lnTo>
                      <a:pt x="79" y="87"/>
                    </a:lnTo>
                    <a:lnTo>
                      <a:pt x="79" y="90"/>
                    </a:lnTo>
                    <a:lnTo>
                      <a:pt x="79" y="95"/>
                    </a:lnTo>
                    <a:lnTo>
                      <a:pt x="79" y="96"/>
                    </a:lnTo>
                    <a:lnTo>
                      <a:pt x="80" y="98"/>
                    </a:lnTo>
                    <a:lnTo>
                      <a:pt x="82" y="98"/>
                    </a:lnTo>
                    <a:lnTo>
                      <a:pt x="83" y="96"/>
                    </a:lnTo>
                    <a:lnTo>
                      <a:pt x="83" y="93"/>
                    </a:lnTo>
                    <a:lnTo>
                      <a:pt x="82" y="89"/>
                    </a:lnTo>
                    <a:lnTo>
                      <a:pt x="82" y="74"/>
                    </a:lnTo>
                    <a:lnTo>
                      <a:pt x="83" y="72"/>
                    </a:lnTo>
                    <a:lnTo>
                      <a:pt x="83" y="67"/>
                    </a:lnTo>
                    <a:lnTo>
                      <a:pt x="82" y="66"/>
                    </a:lnTo>
                    <a:lnTo>
                      <a:pt x="80" y="66"/>
                    </a:lnTo>
                    <a:lnTo>
                      <a:pt x="79" y="66"/>
                    </a:lnTo>
                    <a:lnTo>
                      <a:pt x="79" y="67"/>
                    </a:lnTo>
                    <a:lnTo>
                      <a:pt x="79" y="69"/>
                    </a:lnTo>
                    <a:lnTo>
                      <a:pt x="79" y="72"/>
                    </a:lnTo>
                    <a:lnTo>
                      <a:pt x="79" y="74"/>
                    </a:lnTo>
                    <a:lnTo>
                      <a:pt x="79" y="76"/>
                    </a:lnTo>
                    <a:lnTo>
                      <a:pt x="77" y="76"/>
                    </a:lnTo>
                    <a:lnTo>
                      <a:pt x="76" y="76"/>
                    </a:lnTo>
                    <a:lnTo>
                      <a:pt x="74" y="76"/>
                    </a:lnTo>
                    <a:lnTo>
                      <a:pt x="45" y="69"/>
                    </a:lnTo>
                    <a:lnTo>
                      <a:pt x="45" y="32"/>
                    </a:lnTo>
                    <a:lnTo>
                      <a:pt x="74" y="40"/>
                    </a:lnTo>
                    <a:lnTo>
                      <a:pt x="76" y="40"/>
                    </a:lnTo>
                    <a:lnTo>
                      <a:pt x="77" y="41"/>
                    </a:lnTo>
                    <a:lnTo>
                      <a:pt x="79" y="42"/>
                    </a:lnTo>
                    <a:lnTo>
                      <a:pt x="79" y="45"/>
                    </a:lnTo>
                    <a:lnTo>
                      <a:pt x="79" y="48"/>
                    </a:lnTo>
                    <a:lnTo>
                      <a:pt x="79" y="51"/>
                    </a:lnTo>
                    <a:lnTo>
                      <a:pt x="80" y="51"/>
                    </a:lnTo>
                    <a:lnTo>
                      <a:pt x="82" y="53"/>
                    </a:lnTo>
                    <a:lnTo>
                      <a:pt x="83" y="51"/>
                    </a:lnTo>
                    <a:lnTo>
                      <a:pt x="83" y="47"/>
                    </a:lnTo>
                    <a:lnTo>
                      <a:pt x="82" y="44"/>
                    </a:lnTo>
                    <a:lnTo>
                      <a:pt x="82" y="29"/>
                    </a:lnTo>
                    <a:lnTo>
                      <a:pt x="83" y="26"/>
                    </a:lnTo>
                    <a:lnTo>
                      <a:pt x="83" y="22"/>
                    </a:lnTo>
                    <a:lnTo>
                      <a:pt x="83" y="21"/>
                    </a:lnTo>
                    <a:lnTo>
                      <a:pt x="82" y="21"/>
                    </a:lnTo>
                    <a:lnTo>
                      <a:pt x="80" y="21"/>
                    </a:lnTo>
                    <a:lnTo>
                      <a:pt x="79" y="21"/>
                    </a:lnTo>
                    <a:lnTo>
                      <a:pt x="79" y="24"/>
                    </a:lnTo>
                    <a:lnTo>
                      <a:pt x="79" y="26"/>
                    </a:lnTo>
                    <a:lnTo>
                      <a:pt x="79" y="29"/>
                    </a:lnTo>
                    <a:lnTo>
                      <a:pt x="77" y="31"/>
                    </a:lnTo>
                    <a:lnTo>
                      <a:pt x="76" y="31"/>
                    </a:lnTo>
                    <a:lnTo>
                      <a:pt x="74" y="29"/>
                    </a:lnTo>
                    <a:lnTo>
                      <a:pt x="9" y="13"/>
                    </a:lnTo>
                    <a:lnTo>
                      <a:pt x="8" y="13"/>
                    </a:lnTo>
                    <a:lnTo>
                      <a:pt x="6" y="12"/>
                    </a:lnTo>
                    <a:lnTo>
                      <a:pt x="5" y="11"/>
                    </a:lnTo>
                    <a:lnTo>
                      <a:pt x="5" y="8"/>
                    </a:lnTo>
                    <a:lnTo>
                      <a:pt x="5" y="5"/>
                    </a:lnTo>
                    <a:lnTo>
                      <a:pt x="5" y="2"/>
                    </a:lnTo>
                    <a:lnTo>
                      <a:pt x="3" y="0"/>
                    </a:lnTo>
                    <a:lnTo>
                      <a:pt x="2" y="0"/>
                    </a:lnTo>
                    <a:lnTo>
                      <a:pt x="0" y="0"/>
                    </a:lnTo>
                    <a:lnTo>
                      <a:pt x="0" y="2"/>
                    </a:lnTo>
                    <a:lnTo>
                      <a:pt x="0" y="6"/>
                    </a:lnTo>
                    <a:lnTo>
                      <a:pt x="0" y="9"/>
                    </a:lnTo>
                    <a:lnTo>
                      <a:pt x="0" y="24"/>
                    </a:lnTo>
                    <a:lnTo>
                      <a:pt x="0" y="26"/>
                    </a:lnTo>
                    <a:lnTo>
                      <a:pt x="0" y="31"/>
                    </a:lnTo>
                    <a:lnTo>
                      <a:pt x="2" y="32"/>
                    </a:lnTo>
                    <a:lnTo>
                      <a:pt x="3" y="32"/>
                    </a:lnTo>
                    <a:lnTo>
                      <a:pt x="5" y="31"/>
                    </a:lnTo>
                    <a:lnTo>
                      <a:pt x="5" y="29"/>
                    </a:lnTo>
                    <a:lnTo>
                      <a:pt x="5" y="26"/>
                    </a:lnTo>
                    <a:lnTo>
                      <a:pt x="5" y="24"/>
                    </a:lnTo>
                    <a:lnTo>
                      <a:pt x="5" y="22"/>
                    </a:lnTo>
                    <a:lnTo>
                      <a:pt x="6" y="22"/>
                    </a:lnTo>
                    <a:lnTo>
                      <a:pt x="8" y="22"/>
                    </a:lnTo>
                    <a:lnTo>
                      <a:pt x="41" y="31"/>
                    </a:lnTo>
                    <a:lnTo>
                      <a:pt x="41" y="67"/>
                    </a:lnTo>
                    <a:lnTo>
                      <a:pt x="34" y="66"/>
                    </a:lnTo>
                    <a:lnTo>
                      <a:pt x="22" y="63"/>
                    </a:lnTo>
                    <a:lnTo>
                      <a:pt x="12" y="60"/>
                    </a:lnTo>
                    <a:lnTo>
                      <a:pt x="8" y="58"/>
                    </a:lnTo>
                    <a:lnTo>
                      <a:pt x="6" y="57"/>
                    </a:lnTo>
                    <a:lnTo>
                      <a:pt x="5" y="56"/>
                    </a:lnTo>
                    <a:lnTo>
                      <a:pt x="5" y="53"/>
                    </a:lnTo>
                    <a:lnTo>
                      <a:pt x="5" y="48"/>
                    </a:lnTo>
                    <a:lnTo>
                      <a:pt x="5" y="47"/>
                    </a:lnTo>
                    <a:lnTo>
                      <a:pt x="3" y="47"/>
                    </a:lnTo>
                    <a:lnTo>
                      <a:pt x="2" y="45"/>
                    </a:lnTo>
                    <a:lnTo>
                      <a:pt x="0" y="47"/>
                    </a:lnTo>
                    <a:lnTo>
                      <a:pt x="0" y="48"/>
                    </a:lnTo>
                    <a:lnTo>
                      <a:pt x="0" y="51"/>
                    </a:lnTo>
                    <a:lnTo>
                      <a:pt x="0" y="54"/>
                    </a:lnTo>
                    <a:lnTo>
                      <a:pt x="0" y="69"/>
                    </a:lnTo>
                    <a:lnTo>
                      <a:pt x="0" y="73"/>
                    </a:lnTo>
                    <a:lnTo>
                      <a:pt x="0" y="76"/>
                    </a:lnTo>
                    <a:lnTo>
                      <a:pt x="0" y="77"/>
                    </a:lnTo>
                    <a:lnTo>
                      <a:pt x="2" y="77"/>
                    </a:lnTo>
                    <a:lnTo>
                      <a:pt x="3" y="79"/>
                    </a:lnTo>
                    <a:lnTo>
                      <a:pt x="3" y="77"/>
                    </a:lnTo>
                    <a:lnTo>
                      <a:pt x="5" y="77"/>
                    </a:lnTo>
                    <a:lnTo>
                      <a:pt x="5" y="76"/>
                    </a:lnTo>
                    <a:lnTo>
                      <a:pt x="5" y="72"/>
                    </a:lnTo>
                    <a:lnTo>
                      <a:pt x="5" y="70"/>
                    </a:lnTo>
                    <a:lnTo>
                      <a:pt x="5" y="69"/>
                    </a:lnTo>
                    <a:lnTo>
                      <a:pt x="6" y="69"/>
                    </a:lnTo>
                    <a:lnTo>
                      <a:pt x="8" y="69"/>
                    </a:lnTo>
                    <a:lnTo>
                      <a:pt x="74" y="85"/>
                    </a:lnTo>
                    <a:close/>
                  </a:path>
                </a:pathLst>
              </a:custGeom>
              <a:solidFill>
                <a:srgbClr val="000000"/>
              </a:solidFill>
              <a:ln w="0">
                <a:solidFill>
                  <a:srgbClr val="000000"/>
                </a:solidFill>
                <a:round/>
                <a:headEnd/>
                <a:tailEnd/>
              </a:ln>
            </p:spPr>
            <p:txBody>
              <a:bodyPr/>
              <a:lstStyle/>
              <a:p>
                <a:endParaRPr lang="es-AR"/>
              </a:p>
            </p:txBody>
          </p:sp>
          <p:sp>
            <p:nvSpPr>
              <p:cNvPr id="2206" name="Freeform 9"/>
              <p:cNvSpPr>
                <a:spLocks/>
              </p:cNvSpPr>
              <p:nvPr/>
            </p:nvSpPr>
            <p:spPr bwMode="auto">
              <a:xfrm>
                <a:off x="4148" y="1658"/>
                <a:ext cx="119" cy="13"/>
              </a:xfrm>
              <a:custGeom>
                <a:avLst/>
                <a:gdLst>
                  <a:gd name="T0" fmla="*/ 0 w 119"/>
                  <a:gd name="T1" fmla="*/ 1 h 26"/>
                  <a:gd name="T2" fmla="*/ 0 w 119"/>
                  <a:gd name="T3" fmla="*/ 1 h 26"/>
                  <a:gd name="T4" fmla="*/ 2 w 119"/>
                  <a:gd name="T5" fmla="*/ 1 h 26"/>
                  <a:gd name="T6" fmla="*/ 6 w 119"/>
                  <a:gd name="T7" fmla="*/ 1 h 26"/>
                  <a:gd name="T8" fmla="*/ 14 w 119"/>
                  <a:gd name="T9" fmla="*/ 1 h 26"/>
                  <a:gd name="T10" fmla="*/ 25 w 119"/>
                  <a:gd name="T11" fmla="*/ 1 h 26"/>
                  <a:gd name="T12" fmla="*/ 40 w 119"/>
                  <a:gd name="T13" fmla="*/ 1 h 26"/>
                  <a:gd name="T14" fmla="*/ 60 w 119"/>
                  <a:gd name="T15" fmla="*/ 1 h 26"/>
                  <a:gd name="T16" fmla="*/ 79 w 119"/>
                  <a:gd name="T17" fmla="*/ 1 h 26"/>
                  <a:gd name="T18" fmla="*/ 95 w 119"/>
                  <a:gd name="T19" fmla="*/ 1 h 26"/>
                  <a:gd name="T20" fmla="*/ 106 w 119"/>
                  <a:gd name="T21" fmla="*/ 1 h 26"/>
                  <a:gd name="T22" fmla="*/ 114 w 119"/>
                  <a:gd name="T23" fmla="*/ 1 h 26"/>
                  <a:gd name="T24" fmla="*/ 118 w 119"/>
                  <a:gd name="T25" fmla="*/ 1 h 26"/>
                  <a:gd name="T26" fmla="*/ 118 w 119"/>
                  <a:gd name="T27" fmla="*/ 1 h 26"/>
                  <a:gd name="T28" fmla="*/ 119 w 119"/>
                  <a:gd name="T29" fmla="*/ 1 h 26"/>
                  <a:gd name="T30" fmla="*/ 119 w 119"/>
                  <a:gd name="T31" fmla="*/ 1 h 26"/>
                  <a:gd name="T32" fmla="*/ 119 w 119"/>
                  <a:gd name="T33" fmla="*/ 1 h 26"/>
                  <a:gd name="T34" fmla="*/ 119 w 119"/>
                  <a:gd name="T35" fmla="*/ 1 h 26"/>
                  <a:gd name="T36" fmla="*/ 118 w 119"/>
                  <a:gd name="T37" fmla="*/ 1 h 26"/>
                  <a:gd name="T38" fmla="*/ 115 w 119"/>
                  <a:gd name="T39" fmla="*/ 1 h 26"/>
                  <a:gd name="T40" fmla="*/ 112 w 119"/>
                  <a:gd name="T41" fmla="*/ 1 h 26"/>
                  <a:gd name="T42" fmla="*/ 108 w 119"/>
                  <a:gd name="T43" fmla="*/ 1 h 26"/>
                  <a:gd name="T44" fmla="*/ 103 w 119"/>
                  <a:gd name="T45" fmla="*/ 1 h 26"/>
                  <a:gd name="T46" fmla="*/ 98 w 119"/>
                  <a:gd name="T47" fmla="*/ 1 h 26"/>
                  <a:gd name="T48" fmla="*/ 77 w 119"/>
                  <a:gd name="T49" fmla="*/ 1 h 26"/>
                  <a:gd name="T50" fmla="*/ 60 w 119"/>
                  <a:gd name="T51" fmla="*/ 0 h 26"/>
                  <a:gd name="T52" fmla="*/ 42 w 119"/>
                  <a:gd name="T53" fmla="*/ 1 h 26"/>
                  <a:gd name="T54" fmla="*/ 21 w 119"/>
                  <a:gd name="T55" fmla="*/ 1 h 26"/>
                  <a:gd name="T56" fmla="*/ 15 w 119"/>
                  <a:gd name="T57" fmla="*/ 1 h 26"/>
                  <a:gd name="T58" fmla="*/ 11 w 119"/>
                  <a:gd name="T59" fmla="*/ 1 h 26"/>
                  <a:gd name="T60" fmla="*/ 6 w 119"/>
                  <a:gd name="T61" fmla="*/ 1 h 26"/>
                  <a:gd name="T62" fmla="*/ 2 w 119"/>
                  <a:gd name="T63" fmla="*/ 1 h 26"/>
                  <a:gd name="T64" fmla="*/ 0 w 119"/>
                  <a:gd name="T65" fmla="*/ 1 h 26"/>
                  <a:gd name="T66" fmla="*/ 0 w 119"/>
                  <a:gd name="T67" fmla="*/ 1 h 26"/>
                  <a:gd name="T68" fmla="*/ 0 w 119"/>
                  <a:gd name="T69" fmla="*/ 1 h 26"/>
                  <a:gd name="T70" fmla="*/ 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0" y="26"/>
                    </a:moveTo>
                    <a:lnTo>
                      <a:pt x="0" y="26"/>
                    </a:lnTo>
                    <a:lnTo>
                      <a:pt x="2" y="26"/>
                    </a:lnTo>
                    <a:lnTo>
                      <a:pt x="6" y="22"/>
                    </a:lnTo>
                    <a:lnTo>
                      <a:pt x="14" y="16"/>
                    </a:lnTo>
                    <a:lnTo>
                      <a:pt x="25" y="12"/>
                    </a:lnTo>
                    <a:lnTo>
                      <a:pt x="40" y="7"/>
                    </a:lnTo>
                    <a:lnTo>
                      <a:pt x="60" y="6"/>
                    </a:lnTo>
                    <a:lnTo>
                      <a:pt x="79" y="7"/>
                    </a:lnTo>
                    <a:lnTo>
                      <a:pt x="95" y="12"/>
                    </a:lnTo>
                    <a:lnTo>
                      <a:pt x="106" y="16"/>
                    </a:lnTo>
                    <a:lnTo>
                      <a:pt x="114" y="22"/>
                    </a:lnTo>
                    <a:lnTo>
                      <a:pt x="118" y="26"/>
                    </a:lnTo>
                    <a:lnTo>
                      <a:pt x="119" y="26"/>
                    </a:lnTo>
                    <a:lnTo>
                      <a:pt x="119" y="25"/>
                    </a:lnTo>
                    <a:lnTo>
                      <a:pt x="118" y="23"/>
                    </a:lnTo>
                    <a:lnTo>
                      <a:pt x="115" y="21"/>
                    </a:lnTo>
                    <a:lnTo>
                      <a:pt x="112" y="18"/>
                    </a:lnTo>
                    <a:lnTo>
                      <a:pt x="108" y="15"/>
                    </a:lnTo>
                    <a:lnTo>
                      <a:pt x="103" y="12"/>
                    </a:lnTo>
                    <a:lnTo>
                      <a:pt x="98" y="9"/>
                    </a:lnTo>
                    <a:lnTo>
                      <a:pt x="77" y="3"/>
                    </a:lnTo>
                    <a:lnTo>
                      <a:pt x="60" y="0"/>
                    </a:lnTo>
                    <a:lnTo>
                      <a:pt x="42" y="2"/>
                    </a:lnTo>
                    <a:lnTo>
                      <a:pt x="21" y="9"/>
                    </a:lnTo>
                    <a:lnTo>
                      <a:pt x="15" y="12"/>
                    </a:lnTo>
                    <a:lnTo>
                      <a:pt x="11" y="16"/>
                    </a:lnTo>
                    <a:lnTo>
                      <a:pt x="6" y="19"/>
                    </a:lnTo>
                    <a:lnTo>
                      <a:pt x="2" y="22"/>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207" name="Freeform 10"/>
              <p:cNvSpPr>
                <a:spLocks/>
              </p:cNvSpPr>
              <p:nvPr/>
            </p:nvSpPr>
            <p:spPr bwMode="auto">
              <a:xfrm>
                <a:off x="4177" y="1676"/>
                <a:ext cx="54" cy="24"/>
              </a:xfrm>
              <a:custGeom>
                <a:avLst/>
                <a:gdLst>
                  <a:gd name="T0" fmla="*/ 28 w 54"/>
                  <a:gd name="T1" fmla="*/ 1 h 47"/>
                  <a:gd name="T2" fmla="*/ 29 w 54"/>
                  <a:gd name="T3" fmla="*/ 1 h 47"/>
                  <a:gd name="T4" fmla="*/ 32 w 54"/>
                  <a:gd name="T5" fmla="*/ 1 h 47"/>
                  <a:gd name="T6" fmla="*/ 35 w 54"/>
                  <a:gd name="T7" fmla="*/ 1 h 47"/>
                  <a:gd name="T8" fmla="*/ 40 w 54"/>
                  <a:gd name="T9" fmla="*/ 1 h 47"/>
                  <a:gd name="T10" fmla="*/ 42 w 54"/>
                  <a:gd name="T11" fmla="*/ 1 h 47"/>
                  <a:gd name="T12" fmla="*/ 45 w 54"/>
                  <a:gd name="T13" fmla="*/ 1 h 47"/>
                  <a:gd name="T14" fmla="*/ 48 w 54"/>
                  <a:gd name="T15" fmla="*/ 1 h 47"/>
                  <a:gd name="T16" fmla="*/ 50 w 54"/>
                  <a:gd name="T17" fmla="*/ 1 h 47"/>
                  <a:gd name="T18" fmla="*/ 51 w 54"/>
                  <a:gd name="T19" fmla="*/ 1 h 47"/>
                  <a:gd name="T20" fmla="*/ 48 w 54"/>
                  <a:gd name="T21" fmla="*/ 1 h 47"/>
                  <a:gd name="T22" fmla="*/ 45 w 54"/>
                  <a:gd name="T23" fmla="*/ 1 h 47"/>
                  <a:gd name="T24" fmla="*/ 42 w 54"/>
                  <a:gd name="T25" fmla="*/ 1 h 47"/>
                  <a:gd name="T26" fmla="*/ 40 w 54"/>
                  <a:gd name="T27" fmla="*/ 1 h 47"/>
                  <a:gd name="T28" fmla="*/ 38 w 54"/>
                  <a:gd name="T29" fmla="*/ 1 h 47"/>
                  <a:gd name="T30" fmla="*/ 38 w 54"/>
                  <a:gd name="T31" fmla="*/ 1 h 47"/>
                  <a:gd name="T32" fmla="*/ 38 w 54"/>
                  <a:gd name="T33" fmla="*/ 1 h 47"/>
                  <a:gd name="T34" fmla="*/ 40 w 54"/>
                  <a:gd name="T35" fmla="*/ 1 h 47"/>
                  <a:gd name="T36" fmla="*/ 42 w 54"/>
                  <a:gd name="T37" fmla="*/ 1 h 47"/>
                  <a:gd name="T38" fmla="*/ 45 w 54"/>
                  <a:gd name="T39" fmla="*/ 1 h 47"/>
                  <a:gd name="T40" fmla="*/ 48 w 54"/>
                  <a:gd name="T41" fmla="*/ 1 h 47"/>
                  <a:gd name="T42" fmla="*/ 51 w 54"/>
                  <a:gd name="T43" fmla="*/ 1 h 47"/>
                  <a:gd name="T44" fmla="*/ 53 w 54"/>
                  <a:gd name="T45" fmla="*/ 1 h 47"/>
                  <a:gd name="T46" fmla="*/ 54 w 54"/>
                  <a:gd name="T47" fmla="*/ 1 h 47"/>
                  <a:gd name="T48" fmla="*/ 54 w 54"/>
                  <a:gd name="T49" fmla="*/ 1 h 47"/>
                  <a:gd name="T50" fmla="*/ 54 w 54"/>
                  <a:gd name="T51" fmla="*/ 1 h 47"/>
                  <a:gd name="T52" fmla="*/ 53 w 54"/>
                  <a:gd name="T53" fmla="*/ 1 h 47"/>
                  <a:gd name="T54" fmla="*/ 50 w 54"/>
                  <a:gd name="T55" fmla="*/ 1 h 47"/>
                  <a:gd name="T56" fmla="*/ 47 w 54"/>
                  <a:gd name="T57" fmla="*/ 1 h 47"/>
                  <a:gd name="T58" fmla="*/ 44 w 54"/>
                  <a:gd name="T59" fmla="*/ 1 h 47"/>
                  <a:gd name="T60" fmla="*/ 41 w 54"/>
                  <a:gd name="T61" fmla="*/ 1 h 47"/>
                  <a:gd name="T62" fmla="*/ 41 w 54"/>
                  <a:gd name="T63" fmla="*/ 1 h 47"/>
                  <a:gd name="T64" fmla="*/ 54 w 54"/>
                  <a:gd name="T65" fmla="*/ 1 h 47"/>
                  <a:gd name="T66" fmla="*/ 54 w 54"/>
                  <a:gd name="T67" fmla="*/ 0 h 47"/>
                  <a:gd name="T68" fmla="*/ 48 w 54"/>
                  <a:gd name="T69" fmla="*/ 0 h 47"/>
                  <a:gd name="T70" fmla="*/ 48 w 54"/>
                  <a:gd name="T71" fmla="*/ 1 h 47"/>
                  <a:gd name="T72" fmla="*/ 48 w 54"/>
                  <a:gd name="T73" fmla="*/ 1 h 47"/>
                  <a:gd name="T74" fmla="*/ 47 w 54"/>
                  <a:gd name="T75" fmla="*/ 1 h 47"/>
                  <a:gd name="T76" fmla="*/ 44 w 54"/>
                  <a:gd name="T77" fmla="*/ 1 h 47"/>
                  <a:gd name="T78" fmla="*/ 6 w 54"/>
                  <a:gd name="T79" fmla="*/ 1 h 47"/>
                  <a:gd name="T80" fmla="*/ 6 w 54"/>
                  <a:gd name="T81" fmla="*/ 0 h 47"/>
                  <a:gd name="T82" fmla="*/ 0 w 54"/>
                  <a:gd name="T83" fmla="*/ 0 h 47"/>
                  <a:gd name="T84" fmla="*/ 0 w 54"/>
                  <a:gd name="T85" fmla="*/ 1 h 47"/>
                  <a:gd name="T86" fmla="*/ 0 w 54"/>
                  <a:gd name="T87" fmla="*/ 1 h 47"/>
                  <a:gd name="T88" fmla="*/ 0 w 54"/>
                  <a:gd name="T89" fmla="*/ 1 h 47"/>
                  <a:gd name="T90" fmla="*/ 0 w 54"/>
                  <a:gd name="T91" fmla="*/ 1 h 47"/>
                  <a:gd name="T92" fmla="*/ 0 w 54"/>
                  <a:gd name="T93" fmla="*/ 1 h 47"/>
                  <a:gd name="T94" fmla="*/ 0 w 54"/>
                  <a:gd name="T95" fmla="*/ 1 h 47"/>
                  <a:gd name="T96" fmla="*/ 0 w 54"/>
                  <a:gd name="T97" fmla="*/ 1 h 47"/>
                  <a:gd name="T98" fmla="*/ 0 w 54"/>
                  <a:gd name="T99" fmla="*/ 1 h 47"/>
                  <a:gd name="T100" fmla="*/ 6 w 54"/>
                  <a:gd name="T101" fmla="*/ 1 h 47"/>
                  <a:gd name="T102" fmla="*/ 6 w 54"/>
                  <a:gd name="T103" fmla="*/ 1 h 47"/>
                  <a:gd name="T104" fmla="*/ 28 w 54"/>
                  <a:gd name="T105" fmla="*/ 1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47"/>
                  <a:gd name="T161" fmla="*/ 54 w 54"/>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47">
                    <a:moveTo>
                      <a:pt x="28" y="20"/>
                    </a:moveTo>
                    <a:lnTo>
                      <a:pt x="29" y="21"/>
                    </a:lnTo>
                    <a:lnTo>
                      <a:pt x="32" y="21"/>
                    </a:lnTo>
                    <a:lnTo>
                      <a:pt x="35" y="21"/>
                    </a:lnTo>
                    <a:lnTo>
                      <a:pt x="40" y="23"/>
                    </a:lnTo>
                    <a:lnTo>
                      <a:pt x="42" y="23"/>
                    </a:lnTo>
                    <a:lnTo>
                      <a:pt x="45" y="26"/>
                    </a:lnTo>
                    <a:lnTo>
                      <a:pt x="48" y="29"/>
                    </a:lnTo>
                    <a:lnTo>
                      <a:pt x="50" y="31"/>
                    </a:lnTo>
                    <a:lnTo>
                      <a:pt x="51" y="36"/>
                    </a:lnTo>
                    <a:lnTo>
                      <a:pt x="48" y="33"/>
                    </a:lnTo>
                    <a:lnTo>
                      <a:pt x="45" y="33"/>
                    </a:lnTo>
                    <a:lnTo>
                      <a:pt x="42" y="33"/>
                    </a:lnTo>
                    <a:lnTo>
                      <a:pt x="40" y="36"/>
                    </a:lnTo>
                    <a:lnTo>
                      <a:pt x="38" y="37"/>
                    </a:lnTo>
                    <a:lnTo>
                      <a:pt x="38" y="40"/>
                    </a:lnTo>
                    <a:lnTo>
                      <a:pt x="38" y="42"/>
                    </a:lnTo>
                    <a:lnTo>
                      <a:pt x="40" y="45"/>
                    </a:lnTo>
                    <a:lnTo>
                      <a:pt x="42" y="46"/>
                    </a:lnTo>
                    <a:lnTo>
                      <a:pt x="45" y="47"/>
                    </a:lnTo>
                    <a:lnTo>
                      <a:pt x="48" y="46"/>
                    </a:lnTo>
                    <a:lnTo>
                      <a:pt x="51" y="45"/>
                    </a:lnTo>
                    <a:lnTo>
                      <a:pt x="53" y="42"/>
                    </a:lnTo>
                    <a:lnTo>
                      <a:pt x="54" y="39"/>
                    </a:lnTo>
                    <a:lnTo>
                      <a:pt x="54" y="34"/>
                    </a:lnTo>
                    <a:lnTo>
                      <a:pt x="54" y="30"/>
                    </a:lnTo>
                    <a:lnTo>
                      <a:pt x="53" y="27"/>
                    </a:lnTo>
                    <a:lnTo>
                      <a:pt x="50" y="24"/>
                    </a:lnTo>
                    <a:lnTo>
                      <a:pt x="47" y="23"/>
                    </a:lnTo>
                    <a:lnTo>
                      <a:pt x="44" y="21"/>
                    </a:lnTo>
                    <a:lnTo>
                      <a:pt x="41" y="20"/>
                    </a:lnTo>
                    <a:lnTo>
                      <a:pt x="54" y="20"/>
                    </a:lnTo>
                    <a:lnTo>
                      <a:pt x="54" y="0"/>
                    </a:lnTo>
                    <a:lnTo>
                      <a:pt x="48" y="0"/>
                    </a:lnTo>
                    <a:lnTo>
                      <a:pt x="48" y="4"/>
                    </a:lnTo>
                    <a:lnTo>
                      <a:pt x="48" y="7"/>
                    </a:lnTo>
                    <a:lnTo>
                      <a:pt x="47" y="8"/>
                    </a:lnTo>
                    <a:lnTo>
                      <a:pt x="44" y="8"/>
                    </a:lnTo>
                    <a:lnTo>
                      <a:pt x="6" y="8"/>
                    </a:lnTo>
                    <a:lnTo>
                      <a:pt x="6" y="0"/>
                    </a:lnTo>
                    <a:lnTo>
                      <a:pt x="0" y="0"/>
                    </a:lnTo>
                    <a:lnTo>
                      <a:pt x="0" y="2"/>
                    </a:lnTo>
                    <a:lnTo>
                      <a:pt x="0" y="7"/>
                    </a:lnTo>
                    <a:lnTo>
                      <a:pt x="0" y="11"/>
                    </a:lnTo>
                    <a:lnTo>
                      <a:pt x="0" y="15"/>
                    </a:lnTo>
                    <a:lnTo>
                      <a:pt x="0" y="18"/>
                    </a:lnTo>
                    <a:lnTo>
                      <a:pt x="0" y="23"/>
                    </a:lnTo>
                    <a:lnTo>
                      <a:pt x="0" y="27"/>
                    </a:lnTo>
                    <a:lnTo>
                      <a:pt x="0" y="31"/>
                    </a:lnTo>
                    <a:lnTo>
                      <a:pt x="6" y="31"/>
                    </a:lnTo>
                    <a:lnTo>
                      <a:pt x="6" y="20"/>
                    </a:lnTo>
                    <a:lnTo>
                      <a:pt x="28" y="20"/>
                    </a:lnTo>
                    <a:close/>
                  </a:path>
                </a:pathLst>
              </a:custGeom>
              <a:solidFill>
                <a:srgbClr val="000000"/>
              </a:solidFill>
              <a:ln w="0">
                <a:solidFill>
                  <a:srgbClr val="000000"/>
                </a:solidFill>
                <a:round/>
                <a:headEnd/>
                <a:tailEnd/>
              </a:ln>
            </p:spPr>
            <p:txBody>
              <a:bodyPr/>
              <a:lstStyle/>
              <a:p>
                <a:endParaRPr lang="es-AR"/>
              </a:p>
            </p:txBody>
          </p:sp>
          <p:sp>
            <p:nvSpPr>
              <p:cNvPr id="2208" name="Freeform 11"/>
              <p:cNvSpPr>
                <a:spLocks/>
              </p:cNvSpPr>
              <p:nvPr/>
            </p:nvSpPr>
            <p:spPr bwMode="auto">
              <a:xfrm>
                <a:off x="4154" y="1707"/>
                <a:ext cx="35" cy="6"/>
              </a:xfrm>
              <a:custGeom>
                <a:avLst/>
                <a:gdLst>
                  <a:gd name="T0" fmla="*/ 23 w 35"/>
                  <a:gd name="T1" fmla="*/ 0 h 13"/>
                  <a:gd name="T2" fmla="*/ 28 w 35"/>
                  <a:gd name="T3" fmla="*/ 0 h 13"/>
                  <a:gd name="T4" fmla="*/ 31 w 35"/>
                  <a:gd name="T5" fmla="*/ 0 h 13"/>
                  <a:gd name="T6" fmla="*/ 34 w 35"/>
                  <a:gd name="T7" fmla="*/ 0 h 13"/>
                  <a:gd name="T8" fmla="*/ 35 w 35"/>
                  <a:gd name="T9" fmla="*/ 0 h 13"/>
                  <a:gd name="T10" fmla="*/ 35 w 35"/>
                  <a:gd name="T11" fmla="*/ 0 h 13"/>
                  <a:gd name="T12" fmla="*/ 35 w 35"/>
                  <a:gd name="T13" fmla="*/ 0 h 13"/>
                  <a:gd name="T14" fmla="*/ 34 w 35"/>
                  <a:gd name="T15" fmla="*/ 0 h 13"/>
                  <a:gd name="T16" fmla="*/ 32 w 35"/>
                  <a:gd name="T17" fmla="*/ 0 h 13"/>
                  <a:gd name="T18" fmla="*/ 29 w 35"/>
                  <a:gd name="T19" fmla="*/ 0 h 13"/>
                  <a:gd name="T20" fmla="*/ 28 w 35"/>
                  <a:gd name="T21" fmla="*/ 0 h 13"/>
                  <a:gd name="T22" fmla="*/ 26 w 35"/>
                  <a:gd name="T23" fmla="*/ 0 h 13"/>
                  <a:gd name="T24" fmla="*/ 25 w 35"/>
                  <a:gd name="T25" fmla="*/ 0 h 13"/>
                  <a:gd name="T26" fmla="*/ 23 w 35"/>
                  <a:gd name="T27" fmla="*/ 0 h 13"/>
                  <a:gd name="T28" fmla="*/ 23 w 35"/>
                  <a:gd name="T29" fmla="*/ 0 h 13"/>
                  <a:gd name="T30" fmla="*/ 25 w 35"/>
                  <a:gd name="T31" fmla="*/ 0 h 13"/>
                  <a:gd name="T32" fmla="*/ 25 w 35"/>
                  <a:gd name="T33" fmla="*/ 0 h 13"/>
                  <a:gd name="T34" fmla="*/ 25 w 35"/>
                  <a:gd name="T35" fmla="*/ 0 h 13"/>
                  <a:gd name="T36" fmla="*/ 25 w 35"/>
                  <a:gd name="T37" fmla="*/ 0 h 13"/>
                  <a:gd name="T38" fmla="*/ 23 w 35"/>
                  <a:gd name="T39" fmla="*/ 0 h 13"/>
                  <a:gd name="T40" fmla="*/ 19 w 35"/>
                  <a:gd name="T41" fmla="*/ 0 h 13"/>
                  <a:gd name="T42" fmla="*/ 15 w 35"/>
                  <a:gd name="T43" fmla="*/ 0 h 13"/>
                  <a:gd name="T44" fmla="*/ 9 w 35"/>
                  <a:gd name="T45" fmla="*/ 0 h 13"/>
                  <a:gd name="T46" fmla="*/ 3 w 35"/>
                  <a:gd name="T47" fmla="*/ 0 h 13"/>
                  <a:gd name="T48" fmla="*/ 3 w 35"/>
                  <a:gd name="T49" fmla="*/ 0 h 13"/>
                  <a:gd name="T50" fmla="*/ 2 w 35"/>
                  <a:gd name="T51" fmla="*/ 0 h 13"/>
                  <a:gd name="T52" fmla="*/ 2 w 35"/>
                  <a:gd name="T53" fmla="*/ 0 h 13"/>
                  <a:gd name="T54" fmla="*/ 2 w 35"/>
                  <a:gd name="T55" fmla="*/ 0 h 13"/>
                  <a:gd name="T56" fmla="*/ 0 w 35"/>
                  <a:gd name="T57" fmla="*/ 0 h 13"/>
                  <a:gd name="T58" fmla="*/ 2 w 35"/>
                  <a:gd name="T59" fmla="*/ 0 h 13"/>
                  <a:gd name="T60" fmla="*/ 3 w 35"/>
                  <a:gd name="T61" fmla="*/ 0 h 13"/>
                  <a:gd name="T62" fmla="*/ 6 w 35"/>
                  <a:gd name="T63" fmla="*/ 0 h 13"/>
                  <a:gd name="T64" fmla="*/ 12 w 35"/>
                  <a:gd name="T65" fmla="*/ 0 h 13"/>
                  <a:gd name="T66" fmla="*/ 16 w 35"/>
                  <a:gd name="T67" fmla="*/ 0 h 13"/>
                  <a:gd name="T68" fmla="*/ 23 w 35"/>
                  <a:gd name="T69" fmla="*/ 0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13"/>
                  <a:gd name="T107" fmla="*/ 35 w 35"/>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13">
                    <a:moveTo>
                      <a:pt x="23" y="13"/>
                    </a:moveTo>
                    <a:lnTo>
                      <a:pt x="28" y="13"/>
                    </a:lnTo>
                    <a:lnTo>
                      <a:pt x="31" y="13"/>
                    </a:lnTo>
                    <a:lnTo>
                      <a:pt x="34" y="11"/>
                    </a:lnTo>
                    <a:lnTo>
                      <a:pt x="35" y="8"/>
                    </a:lnTo>
                    <a:lnTo>
                      <a:pt x="35" y="5"/>
                    </a:lnTo>
                    <a:lnTo>
                      <a:pt x="35" y="4"/>
                    </a:lnTo>
                    <a:lnTo>
                      <a:pt x="34" y="1"/>
                    </a:lnTo>
                    <a:lnTo>
                      <a:pt x="32" y="1"/>
                    </a:lnTo>
                    <a:lnTo>
                      <a:pt x="29" y="0"/>
                    </a:lnTo>
                    <a:lnTo>
                      <a:pt x="28" y="1"/>
                    </a:lnTo>
                    <a:lnTo>
                      <a:pt x="26" y="1"/>
                    </a:lnTo>
                    <a:lnTo>
                      <a:pt x="25" y="4"/>
                    </a:lnTo>
                    <a:lnTo>
                      <a:pt x="23" y="5"/>
                    </a:lnTo>
                    <a:lnTo>
                      <a:pt x="23" y="8"/>
                    </a:lnTo>
                    <a:lnTo>
                      <a:pt x="25" y="10"/>
                    </a:lnTo>
                    <a:lnTo>
                      <a:pt x="25" y="11"/>
                    </a:lnTo>
                    <a:lnTo>
                      <a:pt x="23" y="11"/>
                    </a:lnTo>
                    <a:lnTo>
                      <a:pt x="19" y="11"/>
                    </a:lnTo>
                    <a:lnTo>
                      <a:pt x="15" y="10"/>
                    </a:lnTo>
                    <a:lnTo>
                      <a:pt x="9" y="7"/>
                    </a:lnTo>
                    <a:lnTo>
                      <a:pt x="3" y="2"/>
                    </a:lnTo>
                    <a:lnTo>
                      <a:pt x="2" y="2"/>
                    </a:lnTo>
                    <a:lnTo>
                      <a:pt x="0" y="2"/>
                    </a:lnTo>
                    <a:lnTo>
                      <a:pt x="2" y="4"/>
                    </a:lnTo>
                    <a:lnTo>
                      <a:pt x="3" y="5"/>
                    </a:lnTo>
                    <a:lnTo>
                      <a:pt x="6" y="8"/>
                    </a:lnTo>
                    <a:lnTo>
                      <a:pt x="12" y="11"/>
                    </a:lnTo>
                    <a:lnTo>
                      <a:pt x="16" y="13"/>
                    </a:lnTo>
                    <a:lnTo>
                      <a:pt x="23" y="13"/>
                    </a:lnTo>
                    <a:close/>
                  </a:path>
                </a:pathLst>
              </a:custGeom>
              <a:solidFill>
                <a:srgbClr val="000000"/>
              </a:solidFill>
              <a:ln w="0">
                <a:solidFill>
                  <a:srgbClr val="000000"/>
                </a:solidFill>
                <a:round/>
                <a:headEnd/>
                <a:tailEnd/>
              </a:ln>
            </p:spPr>
            <p:txBody>
              <a:bodyPr/>
              <a:lstStyle/>
              <a:p>
                <a:endParaRPr lang="es-AR"/>
              </a:p>
            </p:txBody>
          </p:sp>
          <p:sp>
            <p:nvSpPr>
              <p:cNvPr id="2209" name="Freeform 12"/>
              <p:cNvSpPr>
                <a:spLocks noEditPoints="1"/>
              </p:cNvSpPr>
              <p:nvPr/>
            </p:nvSpPr>
            <p:spPr bwMode="auto">
              <a:xfrm>
                <a:off x="4176" y="1730"/>
                <a:ext cx="84" cy="48"/>
              </a:xfrm>
              <a:custGeom>
                <a:avLst/>
                <a:gdLst>
                  <a:gd name="T0" fmla="*/ 45 w 84"/>
                  <a:gd name="T1" fmla="*/ 1 h 96"/>
                  <a:gd name="T2" fmla="*/ 51 w 84"/>
                  <a:gd name="T3" fmla="*/ 1 h 96"/>
                  <a:gd name="T4" fmla="*/ 58 w 84"/>
                  <a:gd name="T5" fmla="*/ 1 h 96"/>
                  <a:gd name="T6" fmla="*/ 71 w 84"/>
                  <a:gd name="T7" fmla="*/ 1 h 96"/>
                  <a:gd name="T8" fmla="*/ 83 w 84"/>
                  <a:gd name="T9" fmla="*/ 1 h 96"/>
                  <a:gd name="T10" fmla="*/ 84 w 84"/>
                  <a:gd name="T11" fmla="*/ 0 h 96"/>
                  <a:gd name="T12" fmla="*/ 78 w 84"/>
                  <a:gd name="T13" fmla="*/ 1 h 96"/>
                  <a:gd name="T14" fmla="*/ 7 w 84"/>
                  <a:gd name="T15" fmla="*/ 0 h 96"/>
                  <a:gd name="T16" fmla="*/ 1 w 84"/>
                  <a:gd name="T17" fmla="*/ 1 h 96"/>
                  <a:gd name="T18" fmla="*/ 1 w 84"/>
                  <a:gd name="T19" fmla="*/ 1 h 96"/>
                  <a:gd name="T20" fmla="*/ 1 w 84"/>
                  <a:gd name="T21" fmla="*/ 1 h 96"/>
                  <a:gd name="T22" fmla="*/ 1 w 84"/>
                  <a:gd name="T23" fmla="*/ 1 h 96"/>
                  <a:gd name="T24" fmla="*/ 1 w 84"/>
                  <a:gd name="T25" fmla="*/ 1 h 96"/>
                  <a:gd name="T26" fmla="*/ 7 w 84"/>
                  <a:gd name="T27" fmla="*/ 1 h 96"/>
                  <a:gd name="T28" fmla="*/ 41 w 84"/>
                  <a:gd name="T29" fmla="*/ 1 h 96"/>
                  <a:gd name="T30" fmla="*/ 41 w 84"/>
                  <a:gd name="T31" fmla="*/ 1 h 96"/>
                  <a:gd name="T32" fmla="*/ 36 w 84"/>
                  <a:gd name="T33" fmla="*/ 1 h 96"/>
                  <a:gd name="T34" fmla="*/ 30 w 84"/>
                  <a:gd name="T35" fmla="*/ 1 h 96"/>
                  <a:gd name="T36" fmla="*/ 22 w 84"/>
                  <a:gd name="T37" fmla="*/ 1 h 96"/>
                  <a:gd name="T38" fmla="*/ 12 w 84"/>
                  <a:gd name="T39" fmla="*/ 1 h 96"/>
                  <a:gd name="T40" fmla="*/ 4 w 84"/>
                  <a:gd name="T41" fmla="*/ 1 h 96"/>
                  <a:gd name="T42" fmla="*/ 1 w 84"/>
                  <a:gd name="T43" fmla="*/ 1 h 96"/>
                  <a:gd name="T44" fmla="*/ 0 w 84"/>
                  <a:gd name="T45" fmla="*/ 1 h 96"/>
                  <a:gd name="T46" fmla="*/ 3 w 84"/>
                  <a:gd name="T47" fmla="*/ 1 h 96"/>
                  <a:gd name="T48" fmla="*/ 7 w 84"/>
                  <a:gd name="T49" fmla="*/ 1 h 96"/>
                  <a:gd name="T50" fmla="*/ 12 w 84"/>
                  <a:gd name="T51" fmla="*/ 1 h 96"/>
                  <a:gd name="T52" fmla="*/ 14 w 84"/>
                  <a:gd name="T53" fmla="*/ 1 h 96"/>
                  <a:gd name="T54" fmla="*/ 14 w 84"/>
                  <a:gd name="T55" fmla="*/ 1 h 96"/>
                  <a:gd name="T56" fmla="*/ 14 w 84"/>
                  <a:gd name="T57" fmla="*/ 1 h 96"/>
                  <a:gd name="T58" fmla="*/ 9 w 84"/>
                  <a:gd name="T59" fmla="*/ 1 h 96"/>
                  <a:gd name="T60" fmla="*/ 4 w 84"/>
                  <a:gd name="T61" fmla="*/ 1 h 96"/>
                  <a:gd name="T62" fmla="*/ 4 w 84"/>
                  <a:gd name="T63" fmla="*/ 1 h 96"/>
                  <a:gd name="T64" fmla="*/ 10 w 84"/>
                  <a:gd name="T65" fmla="*/ 1 h 96"/>
                  <a:gd name="T66" fmla="*/ 17 w 84"/>
                  <a:gd name="T67" fmla="*/ 1 h 96"/>
                  <a:gd name="T68" fmla="*/ 26 w 84"/>
                  <a:gd name="T69" fmla="*/ 1 h 96"/>
                  <a:gd name="T70" fmla="*/ 33 w 84"/>
                  <a:gd name="T71" fmla="*/ 1 h 96"/>
                  <a:gd name="T72" fmla="*/ 41 w 84"/>
                  <a:gd name="T73" fmla="*/ 1 h 96"/>
                  <a:gd name="T74" fmla="*/ 45 w 84"/>
                  <a:gd name="T75" fmla="*/ 1 h 96"/>
                  <a:gd name="T76" fmla="*/ 78 w 84"/>
                  <a:gd name="T77" fmla="*/ 1 h 96"/>
                  <a:gd name="T78" fmla="*/ 78 w 84"/>
                  <a:gd name="T79" fmla="*/ 1 h 96"/>
                  <a:gd name="T80" fmla="*/ 75 w 84"/>
                  <a:gd name="T81" fmla="*/ 1 h 96"/>
                  <a:gd name="T82" fmla="*/ 71 w 84"/>
                  <a:gd name="T83" fmla="*/ 1 h 96"/>
                  <a:gd name="T84" fmla="*/ 65 w 84"/>
                  <a:gd name="T85" fmla="*/ 1 h 96"/>
                  <a:gd name="T86" fmla="*/ 59 w 84"/>
                  <a:gd name="T87" fmla="*/ 1 h 96"/>
                  <a:gd name="T88" fmla="*/ 54 w 84"/>
                  <a:gd name="T89" fmla="*/ 1 h 96"/>
                  <a:gd name="T90" fmla="*/ 48 w 84"/>
                  <a:gd name="T91" fmla="*/ 1 h 96"/>
                  <a:gd name="T92" fmla="*/ 45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60"/>
                    </a:moveTo>
                    <a:lnTo>
                      <a:pt x="45" y="67"/>
                    </a:lnTo>
                    <a:lnTo>
                      <a:pt x="48" y="71"/>
                    </a:lnTo>
                    <a:lnTo>
                      <a:pt x="51" y="76"/>
                    </a:lnTo>
                    <a:lnTo>
                      <a:pt x="55" y="78"/>
                    </a:lnTo>
                    <a:lnTo>
                      <a:pt x="58" y="80"/>
                    </a:lnTo>
                    <a:lnTo>
                      <a:pt x="62" y="80"/>
                    </a:lnTo>
                    <a:lnTo>
                      <a:pt x="71" y="77"/>
                    </a:lnTo>
                    <a:lnTo>
                      <a:pt x="77" y="71"/>
                    </a:lnTo>
                    <a:lnTo>
                      <a:pt x="83" y="60"/>
                    </a:lnTo>
                    <a:lnTo>
                      <a:pt x="84" y="45"/>
                    </a:lnTo>
                    <a:lnTo>
                      <a:pt x="84" y="0"/>
                    </a:lnTo>
                    <a:lnTo>
                      <a:pt x="78" y="0"/>
                    </a:lnTo>
                    <a:lnTo>
                      <a:pt x="78" y="13"/>
                    </a:lnTo>
                    <a:lnTo>
                      <a:pt x="7" y="13"/>
                    </a:lnTo>
                    <a:lnTo>
                      <a:pt x="7" y="0"/>
                    </a:lnTo>
                    <a:lnTo>
                      <a:pt x="1" y="0"/>
                    </a:lnTo>
                    <a:lnTo>
                      <a:pt x="1" y="3"/>
                    </a:lnTo>
                    <a:lnTo>
                      <a:pt x="1" y="7"/>
                    </a:lnTo>
                    <a:lnTo>
                      <a:pt x="1" y="13"/>
                    </a:lnTo>
                    <a:lnTo>
                      <a:pt x="1" y="17"/>
                    </a:lnTo>
                    <a:lnTo>
                      <a:pt x="1" y="20"/>
                    </a:lnTo>
                    <a:lnTo>
                      <a:pt x="1" y="25"/>
                    </a:lnTo>
                    <a:lnTo>
                      <a:pt x="1" y="29"/>
                    </a:lnTo>
                    <a:lnTo>
                      <a:pt x="1" y="33"/>
                    </a:lnTo>
                    <a:lnTo>
                      <a:pt x="1" y="38"/>
                    </a:lnTo>
                    <a:lnTo>
                      <a:pt x="1" y="41"/>
                    </a:lnTo>
                    <a:lnTo>
                      <a:pt x="7" y="41"/>
                    </a:lnTo>
                    <a:lnTo>
                      <a:pt x="7" y="29"/>
                    </a:lnTo>
                    <a:lnTo>
                      <a:pt x="41" y="29"/>
                    </a:lnTo>
                    <a:lnTo>
                      <a:pt x="41" y="42"/>
                    </a:lnTo>
                    <a:lnTo>
                      <a:pt x="41" y="46"/>
                    </a:lnTo>
                    <a:lnTo>
                      <a:pt x="39" y="51"/>
                    </a:lnTo>
                    <a:lnTo>
                      <a:pt x="36" y="54"/>
                    </a:lnTo>
                    <a:lnTo>
                      <a:pt x="33" y="57"/>
                    </a:lnTo>
                    <a:lnTo>
                      <a:pt x="30" y="57"/>
                    </a:lnTo>
                    <a:lnTo>
                      <a:pt x="26" y="58"/>
                    </a:lnTo>
                    <a:lnTo>
                      <a:pt x="22" y="58"/>
                    </a:lnTo>
                    <a:lnTo>
                      <a:pt x="16" y="58"/>
                    </a:lnTo>
                    <a:lnTo>
                      <a:pt x="12" y="58"/>
                    </a:lnTo>
                    <a:lnTo>
                      <a:pt x="7" y="60"/>
                    </a:lnTo>
                    <a:lnTo>
                      <a:pt x="4" y="64"/>
                    </a:lnTo>
                    <a:lnTo>
                      <a:pt x="1" y="68"/>
                    </a:lnTo>
                    <a:lnTo>
                      <a:pt x="1" y="74"/>
                    </a:lnTo>
                    <a:lnTo>
                      <a:pt x="0" y="80"/>
                    </a:lnTo>
                    <a:lnTo>
                      <a:pt x="0" y="83"/>
                    </a:lnTo>
                    <a:lnTo>
                      <a:pt x="1" y="87"/>
                    </a:lnTo>
                    <a:lnTo>
                      <a:pt x="3" y="90"/>
                    </a:lnTo>
                    <a:lnTo>
                      <a:pt x="4" y="93"/>
                    </a:lnTo>
                    <a:lnTo>
                      <a:pt x="7" y="94"/>
                    </a:lnTo>
                    <a:lnTo>
                      <a:pt x="10" y="96"/>
                    </a:lnTo>
                    <a:lnTo>
                      <a:pt x="12" y="96"/>
                    </a:lnTo>
                    <a:lnTo>
                      <a:pt x="13" y="96"/>
                    </a:lnTo>
                    <a:lnTo>
                      <a:pt x="14" y="96"/>
                    </a:lnTo>
                    <a:lnTo>
                      <a:pt x="14" y="94"/>
                    </a:lnTo>
                    <a:lnTo>
                      <a:pt x="14" y="93"/>
                    </a:lnTo>
                    <a:lnTo>
                      <a:pt x="14" y="91"/>
                    </a:lnTo>
                    <a:lnTo>
                      <a:pt x="13" y="91"/>
                    </a:lnTo>
                    <a:lnTo>
                      <a:pt x="9" y="90"/>
                    </a:lnTo>
                    <a:lnTo>
                      <a:pt x="6" y="89"/>
                    </a:lnTo>
                    <a:lnTo>
                      <a:pt x="4" y="86"/>
                    </a:lnTo>
                    <a:lnTo>
                      <a:pt x="4" y="83"/>
                    </a:lnTo>
                    <a:lnTo>
                      <a:pt x="4" y="80"/>
                    </a:lnTo>
                    <a:lnTo>
                      <a:pt x="7" y="78"/>
                    </a:lnTo>
                    <a:lnTo>
                      <a:pt x="10" y="76"/>
                    </a:lnTo>
                    <a:lnTo>
                      <a:pt x="13" y="76"/>
                    </a:lnTo>
                    <a:lnTo>
                      <a:pt x="17" y="74"/>
                    </a:lnTo>
                    <a:lnTo>
                      <a:pt x="23" y="74"/>
                    </a:lnTo>
                    <a:lnTo>
                      <a:pt x="26" y="74"/>
                    </a:lnTo>
                    <a:lnTo>
                      <a:pt x="30" y="73"/>
                    </a:lnTo>
                    <a:lnTo>
                      <a:pt x="33" y="71"/>
                    </a:lnTo>
                    <a:lnTo>
                      <a:pt x="38" y="68"/>
                    </a:lnTo>
                    <a:lnTo>
                      <a:pt x="41" y="65"/>
                    </a:lnTo>
                    <a:lnTo>
                      <a:pt x="42" y="60"/>
                    </a:lnTo>
                    <a:close/>
                    <a:moveTo>
                      <a:pt x="45" y="42"/>
                    </a:moveTo>
                    <a:lnTo>
                      <a:pt x="45" y="29"/>
                    </a:lnTo>
                    <a:lnTo>
                      <a:pt x="78" y="29"/>
                    </a:lnTo>
                    <a:lnTo>
                      <a:pt x="78" y="42"/>
                    </a:lnTo>
                    <a:lnTo>
                      <a:pt x="78" y="49"/>
                    </a:lnTo>
                    <a:lnTo>
                      <a:pt x="77" y="54"/>
                    </a:lnTo>
                    <a:lnTo>
                      <a:pt x="75" y="58"/>
                    </a:lnTo>
                    <a:lnTo>
                      <a:pt x="72" y="60"/>
                    </a:lnTo>
                    <a:lnTo>
                      <a:pt x="71" y="61"/>
                    </a:lnTo>
                    <a:lnTo>
                      <a:pt x="68" y="62"/>
                    </a:lnTo>
                    <a:lnTo>
                      <a:pt x="65" y="62"/>
                    </a:lnTo>
                    <a:lnTo>
                      <a:pt x="62" y="62"/>
                    </a:lnTo>
                    <a:lnTo>
                      <a:pt x="59" y="62"/>
                    </a:lnTo>
                    <a:lnTo>
                      <a:pt x="57" y="62"/>
                    </a:lnTo>
                    <a:lnTo>
                      <a:pt x="54" y="61"/>
                    </a:lnTo>
                    <a:lnTo>
                      <a:pt x="51" y="60"/>
                    </a:lnTo>
                    <a:lnTo>
                      <a:pt x="48" y="58"/>
                    </a:lnTo>
                    <a:lnTo>
                      <a:pt x="46" y="54"/>
                    </a:lnTo>
                    <a:lnTo>
                      <a:pt x="45" y="49"/>
                    </a:lnTo>
                    <a:lnTo>
                      <a:pt x="45" y="42"/>
                    </a:lnTo>
                    <a:close/>
                  </a:path>
                </a:pathLst>
              </a:custGeom>
              <a:solidFill>
                <a:srgbClr val="000000"/>
              </a:solidFill>
              <a:ln w="0">
                <a:solidFill>
                  <a:srgbClr val="000000"/>
                </a:solidFill>
                <a:round/>
                <a:headEnd/>
                <a:tailEnd/>
              </a:ln>
            </p:spPr>
            <p:txBody>
              <a:bodyPr/>
              <a:lstStyle/>
              <a:p>
                <a:endParaRPr lang="es-AR"/>
              </a:p>
            </p:txBody>
          </p:sp>
          <p:sp>
            <p:nvSpPr>
              <p:cNvPr id="2210" name="Freeform 13"/>
              <p:cNvSpPr>
                <a:spLocks/>
              </p:cNvSpPr>
              <p:nvPr/>
            </p:nvSpPr>
            <p:spPr bwMode="auto">
              <a:xfrm>
                <a:off x="4148" y="1781"/>
                <a:ext cx="119" cy="13"/>
              </a:xfrm>
              <a:custGeom>
                <a:avLst/>
                <a:gdLst>
                  <a:gd name="T0" fmla="*/ 60 w 119"/>
                  <a:gd name="T1" fmla="*/ 1 h 26"/>
                  <a:gd name="T2" fmla="*/ 76 w 119"/>
                  <a:gd name="T3" fmla="*/ 1 h 26"/>
                  <a:gd name="T4" fmla="*/ 98 w 119"/>
                  <a:gd name="T5" fmla="*/ 1 h 26"/>
                  <a:gd name="T6" fmla="*/ 105 w 119"/>
                  <a:gd name="T7" fmla="*/ 1 h 26"/>
                  <a:gd name="T8" fmla="*/ 109 w 119"/>
                  <a:gd name="T9" fmla="*/ 1 h 26"/>
                  <a:gd name="T10" fmla="*/ 114 w 119"/>
                  <a:gd name="T11" fmla="*/ 1 h 26"/>
                  <a:gd name="T12" fmla="*/ 116 w 119"/>
                  <a:gd name="T13" fmla="*/ 1 h 26"/>
                  <a:gd name="T14" fmla="*/ 119 w 119"/>
                  <a:gd name="T15" fmla="*/ 1 h 26"/>
                  <a:gd name="T16" fmla="*/ 119 w 119"/>
                  <a:gd name="T17" fmla="*/ 1 h 26"/>
                  <a:gd name="T18" fmla="*/ 119 w 119"/>
                  <a:gd name="T19" fmla="*/ 1 h 26"/>
                  <a:gd name="T20" fmla="*/ 119 w 119"/>
                  <a:gd name="T21" fmla="*/ 0 h 26"/>
                  <a:gd name="T22" fmla="*/ 118 w 119"/>
                  <a:gd name="T23" fmla="*/ 0 h 26"/>
                  <a:gd name="T24" fmla="*/ 118 w 119"/>
                  <a:gd name="T25" fmla="*/ 1 h 26"/>
                  <a:gd name="T26" fmla="*/ 114 w 119"/>
                  <a:gd name="T27" fmla="*/ 1 h 26"/>
                  <a:gd name="T28" fmla="*/ 106 w 119"/>
                  <a:gd name="T29" fmla="*/ 1 h 26"/>
                  <a:gd name="T30" fmla="*/ 95 w 119"/>
                  <a:gd name="T31" fmla="*/ 1 h 26"/>
                  <a:gd name="T32" fmla="*/ 80 w 119"/>
                  <a:gd name="T33" fmla="*/ 1 h 26"/>
                  <a:gd name="T34" fmla="*/ 60 w 119"/>
                  <a:gd name="T35" fmla="*/ 1 h 26"/>
                  <a:gd name="T36" fmla="*/ 40 w 119"/>
                  <a:gd name="T37" fmla="*/ 1 h 26"/>
                  <a:gd name="T38" fmla="*/ 25 w 119"/>
                  <a:gd name="T39" fmla="*/ 1 h 26"/>
                  <a:gd name="T40" fmla="*/ 14 w 119"/>
                  <a:gd name="T41" fmla="*/ 1 h 26"/>
                  <a:gd name="T42" fmla="*/ 6 w 119"/>
                  <a:gd name="T43" fmla="*/ 1 h 26"/>
                  <a:gd name="T44" fmla="*/ 0 w 119"/>
                  <a:gd name="T45" fmla="*/ 1 h 26"/>
                  <a:gd name="T46" fmla="*/ 0 w 119"/>
                  <a:gd name="T47" fmla="*/ 0 h 26"/>
                  <a:gd name="T48" fmla="*/ 0 w 119"/>
                  <a:gd name="T49" fmla="*/ 0 h 26"/>
                  <a:gd name="T50" fmla="*/ 0 w 119"/>
                  <a:gd name="T51" fmla="*/ 1 h 26"/>
                  <a:gd name="T52" fmla="*/ 0 w 119"/>
                  <a:gd name="T53" fmla="*/ 1 h 26"/>
                  <a:gd name="T54" fmla="*/ 0 w 119"/>
                  <a:gd name="T55" fmla="*/ 1 h 26"/>
                  <a:gd name="T56" fmla="*/ 2 w 119"/>
                  <a:gd name="T57" fmla="*/ 1 h 26"/>
                  <a:gd name="T58" fmla="*/ 5 w 119"/>
                  <a:gd name="T59" fmla="*/ 1 h 26"/>
                  <a:gd name="T60" fmla="*/ 8 w 119"/>
                  <a:gd name="T61" fmla="*/ 1 h 26"/>
                  <a:gd name="T62" fmla="*/ 12 w 119"/>
                  <a:gd name="T63" fmla="*/ 1 h 26"/>
                  <a:gd name="T64" fmla="*/ 16 w 119"/>
                  <a:gd name="T65" fmla="*/ 1 h 26"/>
                  <a:gd name="T66" fmla="*/ 22 w 119"/>
                  <a:gd name="T67" fmla="*/ 1 h 26"/>
                  <a:gd name="T68" fmla="*/ 41 w 119"/>
                  <a:gd name="T69" fmla="*/ 1 h 26"/>
                  <a:gd name="T70" fmla="*/ 6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60" y="26"/>
                    </a:moveTo>
                    <a:lnTo>
                      <a:pt x="76" y="24"/>
                    </a:lnTo>
                    <a:lnTo>
                      <a:pt x="98" y="19"/>
                    </a:lnTo>
                    <a:lnTo>
                      <a:pt x="105" y="16"/>
                    </a:lnTo>
                    <a:lnTo>
                      <a:pt x="109" y="11"/>
                    </a:lnTo>
                    <a:lnTo>
                      <a:pt x="114" y="8"/>
                    </a:lnTo>
                    <a:lnTo>
                      <a:pt x="116" y="5"/>
                    </a:lnTo>
                    <a:lnTo>
                      <a:pt x="119" y="3"/>
                    </a:lnTo>
                    <a:lnTo>
                      <a:pt x="119" y="1"/>
                    </a:lnTo>
                    <a:lnTo>
                      <a:pt x="119" y="0"/>
                    </a:lnTo>
                    <a:lnTo>
                      <a:pt x="118" y="0"/>
                    </a:lnTo>
                    <a:lnTo>
                      <a:pt x="118" y="1"/>
                    </a:lnTo>
                    <a:lnTo>
                      <a:pt x="114" y="5"/>
                    </a:lnTo>
                    <a:lnTo>
                      <a:pt x="106" y="10"/>
                    </a:lnTo>
                    <a:lnTo>
                      <a:pt x="95" y="16"/>
                    </a:lnTo>
                    <a:lnTo>
                      <a:pt x="80" y="20"/>
                    </a:lnTo>
                    <a:lnTo>
                      <a:pt x="60" y="21"/>
                    </a:lnTo>
                    <a:lnTo>
                      <a:pt x="40" y="20"/>
                    </a:lnTo>
                    <a:lnTo>
                      <a:pt x="25" y="16"/>
                    </a:lnTo>
                    <a:lnTo>
                      <a:pt x="14" y="10"/>
                    </a:lnTo>
                    <a:lnTo>
                      <a:pt x="6" y="5"/>
                    </a:lnTo>
                    <a:lnTo>
                      <a:pt x="0" y="1"/>
                    </a:lnTo>
                    <a:lnTo>
                      <a:pt x="0" y="0"/>
                    </a:lnTo>
                    <a:lnTo>
                      <a:pt x="0" y="1"/>
                    </a:lnTo>
                    <a:lnTo>
                      <a:pt x="0" y="3"/>
                    </a:lnTo>
                    <a:lnTo>
                      <a:pt x="2" y="4"/>
                    </a:lnTo>
                    <a:lnTo>
                      <a:pt x="5" y="7"/>
                    </a:lnTo>
                    <a:lnTo>
                      <a:pt x="8" y="10"/>
                    </a:lnTo>
                    <a:lnTo>
                      <a:pt x="12" y="13"/>
                    </a:lnTo>
                    <a:lnTo>
                      <a:pt x="16" y="16"/>
                    </a:lnTo>
                    <a:lnTo>
                      <a:pt x="22" y="19"/>
                    </a:lnTo>
                    <a:lnTo>
                      <a:pt x="41" y="24"/>
                    </a:lnTo>
                    <a:lnTo>
                      <a:pt x="60" y="26"/>
                    </a:lnTo>
                    <a:close/>
                  </a:path>
                </a:pathLst>
              </a:custGeom>
              <a:solidFill>
                <a:srgbClr val="000000"/>
              </a:solidFill>
              <a:ln w="0">
                <a:solidFill>
                  <a:srgbClr val="000000"/>
                </a:solidFill>
                <a:round/>
                <a:headEnd/>
                <a:tailEnd/>
              </a:ln>
            </p:spPr>
            <p:txBody>
              <a:bodyPr/>
              <a:lstStyle/>
              <a:p>
                <a:endParaRPr lang="es-AR"/>
              </a:p>
            </p:txBody>
          </p:sp>
          <p:sp>
            <p:nvSpPr>
              <p:cNvPr id="2211" name="Freeform 14"/>
              <p:cNvSpPr>
                <a:spLocks noEditPoints="1"/>
              </p:cNvSpPr>
              <p:nvPr/>
            </p:nvSpPr>
            <p:spPr bwMode="auto">
              <a:xfrm>
                <a:off x="4195" y="1829"/>
                <a:ext cx="26" cy="38"/>
              </a:xfrm>
              <a:custGeom>
                <a:avLst/>
                <a:gdLst>
                  <a:gd name="T0" fmla="*/ 22 w 26"/>
                  <a:gd name="T1" fmla="*/ 1 h 76"/>
                  <a:gd name="T2" fmla="*/ 22 w 26"/>
                  <a:gd name="T3" fmla="*/ 1 h 76"/>
                  <a:gd name="T4" fmla="*/ 22 w 26"/>
                  <a:gd name="T5" fmla="*/ 1 h 76"/>
                  <a:gd name="T6" fmla="*/ 23 w 26"/>
                  <a:gd name="T7" fmla="*/ 1 h 76"/>
                  <a:gd name="T8" fmla="*/ 24 w 26"/>
                  <a:gd name="T9" fmla="*/ 1 h 76"/>
                  <a:gd name="T10" fmla="*/ 26 w 26"/>
                  <a:gd name="T11" fmla="*/ 1 h 76"/>
                  <a:gd name="T12" fmla="*/ 26 w 26"/>
                  <a:gd name="T13" fmla="*/ 1 h 76"/>
                  <a:gd name="T14" fmla="*/ 26 w 26"/>
                  <a:gd name="T15" fmla="*/ 1 h 76"/>
                  <a:gd name="T16" fmla="*/ 26 w 26"/>
                  <a:gd name="T17" fmla="*/ 1 h 76"/>
                  <a:gd name="T18" fmla="*/ 24 w 26"/>
                  <a:gd name="T19" fmla="*/ 0 h 76"/>
                  <a:gd name="T20" fmla="*/ 23 w 26"/>
                  <a:gd name="T21" fmla="*/ 0 h 76"/>
                  <a:gd name="T22" fmla="*/ 22 w 26"/>
                  <a:gd name="T23" fmla="*/ 0 h 76"/>
                  <a:gd name="T24" fmla="*/ 22 w 26"/>
                  <a:gd name="T25" fmla="*/ 1 h 76"/>
                  <a:gd name="T26" fmla="*/ 22 w 26"/>
                  <a:gd name="T27" fmla="*/ 1 h 76"/>
                  <a:gd name="T28" fmla="*/ 22 w 26"/>
                  <a:gd name="T29" fmla="*/ 1 h 76"/>
                  <a:gd name="T30" fmla="*/ 0 w 26"/>
                  <a:gd name="T31" fmla="*/ 1 h 76"/>
                  <a:gd name="T32" fmla="*/ 0 w 26"/>
                  <a:gd name="T33" fmla="*/ 1 h 76"/>
                  <a:gd name="T34" fmla="*/ 0 w 26"/>
                  <a:gd name="T35" fmla="*/ 1 h 76"/>
                  <a:gd name="T36" fmla="*/ 3 w 26"/>
                  <a:gd name="T37" fmla="*/ 1 h 76"/>
                  <a:gd name="T38" fmla="*/ 3 w 26"/>
                  <a:gd name="T39" fmla="*/ 1 h 76"/>
                  <a:gd name="T40" fmla="*/ 4 w 26"/>
                  <a:gd name="T41" fmla="*/ 1 h 76"/>
                  <a:gd name="T42" fmla="*/ 4 w 26"/>
                  <a:gd name="T43" fmla="*/ 1 h 76"/>
                  <a:gd name="T44" fmla="*/ 4 w 26"/>
                  <a:gd name="T45" fmla="*/ 1 h 76"/>
                  <a:gd name="T46" fmla="*/ 4 w 26"/>
                  <a:gd name="T47" fmla="*/ 1 h 76"/>
                  <a:gd name="T48" fmla="*/ 3 w 26"/>
                  <a:gd name="T49" fmla="*/ 0 h 76"/>
                  <a:gd name="T50" fmla="*/ 3 w 26"/>
                  <a:gd name="T51" fmla="*/ 0 h 76"/>
                  <a:gd name="T52" fmla="*/ 0 w 26"/>
                  <a:gd name="T53" fmla="*/ 0 h 76"/>
                  <a:gd name="T54" fmla="*/ 0 w 26"/>
                  <a:gd name="T55" fmla="*/ 1 h 76"/>
                  <a:gd name="T56" fmla="*/ 0 w 26"/>
                  <a:gd name="T57" fmla="*/ 1 h 76"/>
                  <a:gd name="T58" fmla="*/ 0 w 26"/>
                  <a:gd name="T59" fmla="*/ 1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76"/>
                  <a:gd name="T92" fmla="*/ 26 w 26"/>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76">
                    <a:moveTo>
                      <a:pt x="22" y="71"/>
                    </a:moveTo>
                    <a:lnTo>
                      <a:pt x="22" y="74"/>
                    </a:lnTo>
                    <a:lnTo>
                      <a:pt x="23" y="76"/>
                    </a:lnTo>
                    <a:lnTo>
                      <a:pt x="24" y="74"/>
                    </a:lnTo>
                    <a:lnTo>
                      <a:pt x="26" y="73"/>
                    </a:lnTo>
                    <a:lnTo>
                      <a:pt x="26" y="71"/>
                    </a:lnTo>
                    <a:lnTo>
                      <a:pt x="26" y="4"/>
                    </a:lnTo>
                    <a:lnTo>
                      <a:pt x="26" y="1"/>
                    </a:lnTo>
                    <a:lnTo>
                      <a:pt x="24" y="0"/>
                    </a:lnTo>
                    <a:lnTo>
                      <a:pt x="23" y="0"/>
                    </a:lnTo>
                    <a:lnTo>
                      <a:pt x="22" y="0"/>
                    </a:lnTo>
                    <a:lnTo>
                      <a:pt x="22" y="1"/>
                    </a:lnTo>
                    <a:lnTo>
                      <a:pt x="22" y="4"/>
                    </a:lnTo>
                    <a:lnTo>
                      <a:pt x="22" y="71"/>
                    </a:lnTo>
                    <a:close/>
                    <a:moveTo>
                      <a:pt x="0" y="71"/>
                    </a:moveTo>
                    <a:lnTo>
                      <a:pt x="0" y="73"/>
                    </a:lnTo>
                    <a:lnTo>
                      <a:pt x="0" y="74"/>
                    </a:lnTo>
                    <a:lnTo>
                      <a:pt x="3" y="76"/>
                    </a:lnTo>
                    <a:lnTo>
                      <a:pt x="3" y="74"/>
                    </a:lnTo>
                    <a:lnTo>
                      <a:pt x="4" y="74"/>
                    </a:lnTo>
                    <a:lnTo>
                      <a:pt x="4" y="71"/>
                    </a:lnTo>
                    <a:lnTo>
                      <a:pt x="4" y="4"/>
                    </a:lnTo>
                    <a:lnTo>
                      <a:pt x="4" y="1"/>
                    </a:lnTo>
                    <a:lnTo>
                      <a:pt x="3" y="0"/>
                    </a:lnTo>
                    <a:lnTo>
                      <a:pt x="0" y="0"/>
                    </a:lnTo>
                    <a:lnTo>
                      <a:pt x="0" y="1"/>
                    </a:lnTo>
                    <a:lnTo>
                      <a:pt x="0" y="4"/>
                    </a:lnTo>
                    <a:lnTo>
                      <a:pt x="0" y="71"/>
                    </a:lnTo>
                    <a:close/>
                  </a:path>
                </a:pathLst>
              </a:custGeom>
              <a:solidFill>
                <a:srgbClr val="000000"/>
              </a:solidFill>
              <a:ln w="0">
                <a:solidFill>
                  <a:srgbClr val="000000"/>
                </a:solidFill>
                <a:round/>
                <a:headEnd/>
                <a:tailEnd/>
              </a:ln>
            </p:spPr>
            <p:txBody>
              <a:bodyPr/>
              <a:lstStyle/>
              <a:p>
                <a:endParaRPr lang="es-AR"/>
              </a:p>
            </p:txBody>
          </p:sp>
          <p:sp>
            <p:nvSpPr>
              <p:cNvPr id="2212" name="Freeform 15"/>
              <p:cNvSpPr>
                <a:spLocks/>
              </p:cNvSpPr>
              <p:nvPr/>
            </p:nvSpPr>
            <p:spPr bwMode="auto">
              <a:xfrm>
                <a:off x="4177" y="1899"/>
                <a:ext cx="83" cy="49"/>
              </a:xfrm>
              <a:custGeom>
                <a:avLst/>
                <a:gdLst>
                  <a:gd name="T0" fmla="*/ 76 w 83"/>
                  <a:gd name="T1" fmla="*/ 1 h 98"/>
                  <a:gd name="T2" fmla="*/ 79 w 83"/>
                  <a:gd name="T3" fmla="*/ 1 h 98"/>
                  <a:gd name="T4" fmla="*/ 79 w 83"/>
                  <a:gd name="T5" fmla="*/ 1 h 98"/>
                  <a:gd name="T6" fmla="*/ 80 w 83"/>
                  <a:gd name="T7" fmla="*/ 1 h 98"/>
                  <a:gd name="T8" fmla="*/ 82 w 83"/>
                  <a:gd name="T9" fmla="*/ 1 h 98"/>
                  <a:gd name="T10" fmla="*/ 83 w 83"/>
                  <a:gd name="T11" fmla="*/ 1 h 98"/>
                  <a:gd name="T12" fmla="*/ 82 w 83"/>
                  <a:gd name="T13" fmla="*/ 1 h 98"/>
                  <a:gd name="T14" fmla="*/ 83 w 83"/>
                  <a:gd name="T15" fmla="*/ 1 h 98"/>
                  <a:gd name="T16" fmla="*/ 83 w 83"/>
                  <a:gd name="T17" fmla="*/ 1 h 98"/>
                  <a:gd name="T18" fmla="*/ 80 w 83"/>
                  <a:gd name="T19" fmla="*/ 1 h 98"/>
                  <a:gd name="T20" fmla="*/ 79 w 83"/>
                  <a:gd name="T21" fmla="*/ 1 h 98"/>
                  <a:gd name="T22" fmla="*/ 79 w 83"/>
                  <a:gd name="T23" fmla="*/ 1 h 98"/>
                  <a:gd name="T24" fmla="*/ 79 w 83"/>
                  <a:gd name="T25" fmla="*/ 1 h 98"/>
                  <a:gd name="T26" fmla="*/ 77 w 83"/>
                  <a:gd name="T27" fmla="*/ 1 h 98"/>
                  <a:gd name="T28" fmla="*/ 74 w 83"/>
                  <a:gd name="T29" fmla="*/ 1 h 98"/>
                  <a:gd name="T30" fmla="*/ 45 w 83"/>
                  <a:gd name="T31" fmla="*/ 1 h 98"/>
                  <a:gd name="T32" fmla="*/ 76 w 83"/>
                  <a:gd name="T33" fmla="*/ 1 h 98"/>
                  <a:gd name="T34" fmla="*/ 79 w 83"/>
                  <a:gd name="T35" fmla="*/ 1 h 98"/>
                  <a:gd name="T36" fmla="*/ 79 w 83"/>
                  <a:gd name="T37" fmla="*/ 1 h 98"/>
                  <a:gd name="T38" fmla="*/ 80 w 83"/>
                  <a:gd name="T39" fmla="*/ 1 h 98"/>
                  <a:gd name="T40" fmla="*/ 82 w 83"/>
                  <a:gd name="T41" fmla="*/ 1 h 98"/>
                  <a:gd name="T42" fmla="*/ 83 w 83"/>
                  <a:gd name="T43" fmla="*/ 1 h 98"/>
                  <a:gd name="T44" fmla="*/ 82 w 83"/>
                  <a:gd name="T45" fmla="*/ 1 h 98"/>
                  <a:gd name="T46" fmla="*/ 83 w 83"/>
                  <a:gd name="T47" fmla="*/ 1 h 98"/>
                  <a:gd name="T48" fmla="*/ 83 w 83"/>
                  <a:gd name="T49" fmla="*/ 1 h 98"/>
                  <a:gd name="T50" fmla="*/ 80 w 83"/>
                  <a:gd name="T51" fmla="*/ 1 h 98"/>
                  <a:gd name="T52" fmla="*/ 79 w 83"/>
                  <a:gd name="T53" fmla="*/ 1 h 98"/>
                  <a:gd name="T54" fmla="*/ 79 w 83"/>
                  <a:gd name="T55" fmla="*/ 1 h 98"/>
                  <a:gd name="T56" fmla="*/ 79 w 83"/>
                  <a:gd name="T57" fmla="*/ 1 h 98"/>
                  <a:gd name="T58" fmla="*/ 77 w 83"/>
                  <a:gd name="T59" fmla="*/ 1 h 98"/>
                  <a:gd name="T60" fmla="*/ 74 w 83"/>
                  <a:gd name="T61" fmla="*/ 1 h 98"/>
                  <a:gd name="T62" fmla="*/ 8 w 83"/>
                  <a:gd name="T63" fmla="*/ 1 h 98"/>
                  <a:gd name="T64" fmla="*/ 5 w 83"/>
                  <a:gd name="T65" fmla="*/ 1 h 98"/>
                  <a:gd name="T66" fmla="*/ 5 w 83"/>
                  <a:gd name="T67" fmla="*/ 1 h 98"/>
                  <a:gd name="T68" fmla="*/ 3 w 83"/>
                  <a:gd name="T69" fmla="*/ 0 h 98"/>
                  <a:gd name="T70" fmla="*/ 0 w 83"/>
                  <a:gd name="T71" fmla="*/ 0 h 98"/>
                  <a:gd name="T72" fmla="*/ 0 w 83"/>
                  <a:gd name="T73" fmla="*/ 1 h 98"/>
                  <a:gd name="T74" fmla="*/ 0 w 83"/>
                  <a:gd name="T75" fmla="*/ 1 h 98"/>
                  <a:gd name="T76" fmla="*/ 0 w 83"/>
                  <a:gd name="T77" fmla="*/ 1 h 98"/>
                  <a:gd name="T78" fmla="*/ 0 w 83"/>
                  <a:gd name="T79" fmla="*/ 1 h 98"/>
                  <a:gd name="T80" fmla="*/ 3 w 83"/>
                  <a:gd name="T81" fmla="*/ 1 h 98"/>
                  <a:gd name="T82" fmla="*/ 5 w 83"/>
                  <a:gd name="T83" fmla="*/ 1 h 98"/>
                  <a:gd name="T84" fmla="*/ 5 w 83"/>
                  <a:gd name="T85" fmla="*/ 1 h 98"/>
                  <a:gd name="T86" fmla="*/ 5 w 83"/>
                  <a:gd name="T87" fmla="*/ 1 h 98"/>
                  <a:gd name="T88" fmla="*/ 6 w 83"/>
                  <a:gd name="T89" fmla="*/ 1 h 98"/>
                  <a:gd name="T90" fmla="*/ 8 w 83"/>
                  <a:gd name="T91" fmla="*/ 1 h 98"/>
                  <a:gd name="T92" fmla="*/ 41 w 83"/>
                  <a:gd name="T93" fmla="*/ 1 h 98"/>
                  <a:gd name="T94" fmla="*/ 22 w 83"/>
                  <a:gd name="T95" fmla="*/ 1 h 98"/>
                  <a:gd name="T96" fmla="*/ 8 w 83"/>
                  <a:gd name="T97" fmla="*/ 1 h 98"/>
                  <a:gd name="T98" fmla="*/ 5 w 83"/>
                  <a:gd name="T99" fmla="*/ 1 h 98"/>
                  <a:gd name="T100" fmla="*/ 5 w 83"/>
                  <a:gd name="T101" fmla="*/ 1 h 98"/>
                  <a:gd name="T102" fmla="*/ 3 w 83"/>
                  <a:gd name="T103" fmla="*/ 1 h 98"/>
                  <a:gd name="T104" fmla="*/ 0 w 83"/>
                  <a:gd name="T105" fmla="*/ 1 h 98"/>
                  <a:gd name="T106" fmla="*/ 0 w 83"/>
                  <a:gd name="T107" fmla="*/ 1 h 98"/>
                  <a:gd name="T108" fmla="*/ 0 w 83"/>
                  <a:gd name="T109" fmla="*/ 1 h 98"/>
                  <a:gd name="T110" fmla="*/ 0 w 83"/>
                  <a:gd name="T111" fmla="*/ 1 h 98"/>
                  <a:gd name="T112" fmla="*/ 0 w 83"/>
                  <a:gd name="T113" fmla="*/ 1 h 98"/>
                  <a:gd name="T114" fmla="*/ 3 w 83"/>
                  <a:gd name="T115" fmla="*/ 1 h 98"/>
                  <a:gd name="T116" fmla="*/ 5 w 83"/>
                  <a:gd name="T117" fmla="*/ 1 h 98"/>
                  <a:gd name="T118" fmla="*/ 5 w 83"/>
                  <a:gd name="T119" fmla="*/ 1 h 98"/>
                  <a:gd name="T120" fmla="*/ 5 w 83"/>
                  <a:gd name="T121" fmla="*/ 1 h 98"/>
                  <a:gd name="T122" fmla="*/ 6 w 83"/>
                  <a:gd name="T123" fmla="*/ 1 h 98"/>
                  <a:gd name="T124" fmla="*/ 8 w 83"/>
                  <a:gd name="T125" fmla="*/ 1 h 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
                  <a:gd name="T190" fmla="*/ 0 h 98"/>
                  <a:gd name="T191" fmla="*/ 83 w 83"/>
                  <a:gd name="T192" fmla="*/ 98 h 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 h="98">
                    <a:moveTo>
                      <a:pt x="74" y="85"/>
                    </a:moveTo>
                    <a:lnTo>
                      <a:pt x="76" y="85"/>
                    </a:lnTo>
                    <a:lnTo>
                      <a:pt x="77" y="86"/>
                    </a:lnTo>
                    <a:lnTo>
                      <a:pt x="79" y="88"/>
                    </a:lnTo>
                    <a:lnTo>
                      <a:pt x="79" y="90"/>
                    </a:lnTo>
                    <a:lnTo>
                      <a:pt x="79" y="95"/>
                    </a:lnTo>
                    <a:lnTo>
                      <a:pt x="79" y="96"/>
                    </a:lnTo>
                    <a:lnTo>
                      <a:pt x="80" y="98"/>
                    </a:lnTo>
                    <a:lnTo>
                      <a:pt x="82" y="98"/>
                    </a:lnTo>
                    <a:lnTo>
                      <a:pt x="83" y="96"/>
                    </a:lnTo>
                    <a:lnTo>
                      <a:pt x="83" y="93"/>
                    </a:lnTo>
                    <a:lnTo>
                      <a:pt x="82" y="89"/>
                    </a:lnTo>
                    <a:lnTo>
                      <a:pt x="82" y="74"/>
                    </a:lnTo>
                    <a:lnTo>
                      <a:pt x="83" y="72"/>
                    </a:lnTo>
                    <a:lnTo>
                      <a:pt x="83" y="67"/>
                    </a:lnTo>
                    <a:lnTo>
                      <a:pt x="82" y="66"/>
                    </a:lnTo>
                    <a:lnTo>
                      <a:pt x="80" y="66"/>
                    </a:lnTo>
                    <a:lnTo>
                      <a:pt x="79" y="66"/>
                    </a:lnTo>
                    <a:lnTo>
                      <a:pt x="79" y="67"/>
                    </a:lnTo>
                    <a:lnTo>
                      <a:pt x="79" y="69"/>
                    </a:lnTo>
                    <a:lnTo>
                      <a:pt x="79" y="72"/>
                    </a:lnTo>
                    <a:lnTo>
                      <a:pt x="79" y="74"/>
                    </a:lnTo>
                    <a:lnTo>
                      <a:pt x="79" y="76"/>
                    </a:lnTo>
                    <a:lnTo>
                      <a:pt x="77" y="76"/>
                    </a:lnTo>
                    <a:lnTo>
                      <a:pt x="76" y="76"/>
                    </a:lnTo>
                    <a:lnTo>
                      <a:pt x="74" y="76"/>
                    </a:lnTo>
                    <a:lnTo>
                      <a:pt x="45" y="69"/>
                    </a:lnTo>
                    <a:lnTo>
                      <a:pt x="45" y="32"/>
                    </a:lnTo>
                    <a:lnTo>
                      <a:pt x="74" y="40"/>
                    </a:lnTo>
                    <a:lnTo>
                      <a:pt x="76" y="40"/>
                    </a:lnTo>
                    <a:lnTo>
                      <a:pt x="77" y="41"/>
                    </a:lnTo>
                    <a:lnTo>
                      <a:pt x="79" y="43"/>
                    </a:lnTo>
                    <a:lnTo>
                      <a:pt x="79" y="45"/>
                    </a:lnTo>
                    <a:lnTo>
                      <a:pt x="79" y="48"/>
                    </a:lnTo>
                    <a:lnTo>
                      <a:pt x="79" y="51"/>
                    </a:lnTo>
                    <a:lnTo>
                      <a:pt x="80" y="51"/>
                    </a:lnTo>
                    <a:lnTo>
                      <a:pt x="82" y="53"/>
                    </a:lnTo>
                    <a:lnTo>
                      <a:pt x="83" y="51"/>
                    </a:lnTo>
                    <a:lnTo>
                      <a:pt x="83" y="50"/>
                    </a:lnTo>
                    <a:lnTo>
                      <a:pt x="83" y="47"/>
                    </a:lnTo>
                    <a:lnTo>
                      <a:pt x="82" y="44"/>
                    </a:lnTo>
                    <a:lnTo>
                      <a:pt x="82" y="29"/>
                    </a:lnTo>
                    <a:lnTo>
                      <a:pt x="83" y="25"/>
                    </a:lnTo>
                    <a:lnTo>
                      <a:pt x="83" y="22"/>
                    </a:lnTo>
                    <a:lnTo>
                      <a:pt x="83" y="21"/>
                    </a:lnTo>
                    <a:lnTo>
                      <a:pt x="82" y="21"/>
                    </a:lnTo>
                    <a:lnTo>
                      <a:pt x="80" y="19"/>
                    </a:lnTo>
                    <a:lnTo>
                      <a:pt x="79" y="21"/>
                    </a:lnTo>
                    <a:lnTo>
                      <a:pt x="79" y="24"/>
                    </a:lnTo>
                    <a:lnTo>
                      <a:pt x="79" y="27"/>
                    </a:lnTo>
                    <a:lnTo>
                      <a:pt x="79" y="29"/>
                    </a:lnTo>
                    <a:lnTo>
                      <a:pt x="77" y="31"/>
                    </a:lnTo>
                    <a:lnTo>
                      <a:pt x="76" y="31"/>
                    </a:lnTo>
                    <a:lnTo>
                      <a:pt x="74" y="29"/>
                    </a:lnTo>
                    <a:lnTo>
                      <a:pt x="9" y="13"/>
                    </a:lnTo>
                    <a:lnTo>
                      <a:pt x="8" y="13"/>
                    </a:lnTo>
                    <a:lnTo>
                      <a:pt x="6" y="12"/>
                    </a:lnTo>
                    <a:lnTo>
                      <a:pt x="5" y="11"/>
                    </a:lnTo>
                    <a:lnTo>
                      <a:pt x="5" y="8"/>
                    </a:lnTo>
                    <a:lnTo>
                      <a:pt x="5" y="3"/>
                    </a:lnTo>
                    <a:lnTo>
                      <a:pt x="5" y="2"/>
                    </a:lnTo>
                    <a:lnTo>
                      <a:pt x="3" y="0"/>
                    </a:lnTo>
                    <a:lnTo>
                      <a:pt x="2" y="0"/>
                    </a:lnTo>
                    <a:lnTo>
                      <a:pt x="0" y="0"/>
                    </a:lnTo>
                    <a:lnTo>
                      <a:pt x="0" y="2"/>
                    </a:lnTo>
                    <a:lnTo>
                      <a:pt x="0" y="6"/>
                    </a:lnTo>
                    <a:lnTo>
                      <a:pt x="0" y="9"/>
                    </a:lnTo>
                    <a:lnTo>
                      <a:pt x="0" y="24"/>
                    </a:lnTo>
                    <a:lnTo>
                      <a:pt x="0" y="27"/>
                    </a:lnTo>
                    <a:lnTo>
                      <a:pt x="0" y="31"/>
                    </a:lnTo>
                    <a:lnTo>
                      <a:pt x="2" y="32"/>
                    </a:lnTo>
                    <a:lnTo>
                      <a:pt x="3" y="32"/>
                    </a:lnTo>
                    <a:lnTo>
                      <a:pt x="5" y="31"/>
                    </a:lnTo>
                    <a:lnTo>
                      <a:pt x="5" y="29"/>
                    </a:lnTo>
                    <a:lnTo>
                      <a:pt x="5" y="27"/>
                    </a:lnTo>
                    <a:lnTo>
                      <a:pt x="5" y="24"/>
                    </a:lnTo>
                    <a:lnTo>
                      <a:pt x="5" y="22"/>
                    </a:lnTo>
                    <a:lnTo>
                      <a:pt x="6" y="22"/>
                    </a:lnTo>
                    <a:lnTo>
                      <a:pt x="8" y="22"/>
                    </a:lnTo>
                    <a:lnTo>
                      <a:pt x="41" y="31"/>
                    </a:lnTo>
                    <a:lnTo>
                      <a:pt x="41" y="67"/>
                    </a:lnTo>
                    <a:lnTo>
                      <a:pt x="34" y="66"/>
                    </a:lnTo>
                    <a:lnTo>
                      <a:pt x="22" y="63"/>
                    </a:lnTo>
                    <a:lnTo>
                      <a:pt x="12" y="60"/>
                    </a:lnTo>
                    <a:lnTo>
                      <a:pt x="8" y="59"/>
                    </a:lnTo>
                    <a:lnTo>
                      <a:pt x="6" y="57"/>
                    </a:lnTo>
                    <a:lnTo>
                      <a:pt x="5" y="56"/>
                    </a:lnTo>
                    <a:lnTo>
                      <a:pt x="5" y="53"/>
                    </a:lnTo>
                    <a:lnTo>
                      <a:pt x="5" y="48"/>
                    </a:lnTo>
                    <a:lnTo>
                      <a:pt x="5" y="47"/>
                    </a:lnTo>
                    <a:lnTo>
                      <a:pt x="3" y="47"/>
                    </a:lnTo>
                    <a:lnTo>
                      <a:pt x="2" y="45"/>
                    </a:lnTo>
                    <a:lnTo>
                      <a:pt x="0" y="47"/>
                    </a:lnTo>
                    <a:lnTo>
                      <a:pt x="0" y="48"/>
                    </a:lnTo>
                    <a:lnTo>
                      <a:pt x="0" y="51"/>
                    </a:lnTo>
                    <a:lnTo>
                      <a:pt x="0" y="54"/>
                    </a:lnTo>
                    <a:lnTo>
                      <a:pt x="0" y="69"/>
                    </a:lnTo>
                    <a:lnTo>
                      <a:pt x="0" y="73"/>
                    </a:lnTo>
                    <a:lnTo>
                      <a:pt x="0" y="76"/>
                    </a:lnTo>
                    <a:lnTo>
                      <a:pt x="0" y="77"/>
                    </a:lnTo>
                    <a:lnTo>
                      <a:pt x="2" y="77"/>
                    </a:lnTo>
                    <a:lnTo>
                      <a:pt x="3" y="79"/>
                    </a:lnTo>
                    <a:lnTo>
                      <a:pt x="3" y="77"/>
                    </a:lnTo>
                    <a:lnTo>
                      <a:pt x="5" y="77"/>
                    </a:lnTo>
                    <a:lnTo>
                      <a:pt x="5" y="76"/>
                    </a:lnTo>
                    <a:lnTo>
                      <a:pt x="5" y="72"/>
                    </a:lnTo>
                    <a:lnTo>
                      <a:pt x="5" y="70"/>
                    </a:lnTo>
                    <a:lnTo>
                      <a:pt x="5" y="69"/>
                    </a:lnTo>
                    <a:lnTo>
                      <a:pt x="6" y="69"/>
                    </a:lnTo>
                    <a:lnTo>
                      <a:pt x="8" y="69"/>
                    </a:lnTo>
                    <a:lnTo>
                      <a:pt x="74" y="85"/>
                    </a:lnTo>
                    <a:close/>
                  </a:path>
                </a:pathLst>
              </a:custGeom>
              <a:solidFill>
                <a:srgbClr val="000000"/>
              </a:solidFill>
              <a:ln w="0">
                <a:solidFill>
                  <a:srgbClr val="000000"/>
                </a:solidFill>
                <a:round/>
                <a:headEnd/>
                <a:tailEnd/>
              </a:ln>
            </p:spPr>
            <p:txBody>
              <a:bodyPr/>
              <a:lstStyle/>
              <a:p>
                <a:endParaRPr lang="es-AR"/>
              </a:p>
            </p:txBody>
          </p:sp>
          <p:sp>
            <p:nvSpPr>
              <p:cNvPr id="2213" name="Freeform 16"/>
              <p:cNvSpPr>
                <a:spLocks/>
              </p:cNvSpPr>
              <p:nvPr/>
            </p:nvSpPr>
            <p:spPr bwMode="auto">
              <a:xfrm>
                <a:off x="4159" y="1946"/>
                <a:ext cx="37" cy="16"/>
              </a:xfrm>
              <a:custGeom>
                <a:avLst/>
                <a:gdLst>
                  <a:gd name="T0" fmla="*/ 31 w 37"/>
                  <a:gd name="T1" fmla="*/ 1 h 30"/>
                  <a:gd name="T2" fmla="*/ 31 w 37"/>
                  <a:gd name="T3" fmla="*/ 1 h 30"/>
                  <a:gd name="T4" fmla="*/ 31 w 37"/>
                  <a:gd name="T5" fmla="*/ 1 h 30"/>
                  <a:gd name="T6" fmla="*/ 30 w 37"/>
                  <a:gd name="T7" fmla="*/ 1 h 30"/>
                  <a:gd name="T8" fmla="*/ 29 w 37"/>
                  <a:gd name="T9" fmla="*/ 1 h 30"/>
                  <a:gd name="T10" fmla="*/ 26 w 37"/>
                  <a:gd name="T11" fmla="*/ 1 h 30"/>
                  <a:gd name="T12" fmla="*/ 26 w 37"/>
                  <a:gd name="T13" fmla="*/ 1 h 30"/>
                  <a:gd name="T14" fmla="*/ 26 w 37"/>
                  <a:gd name="T15" fmla="*/ 1 h 30"/>
                  <a:gd name="T16" fmla="*/ 27 w 37"/>
                  <a:gd name="T17" fmla="*/ 1 h 30"/>
                  <a:gd name="T18" fmla="*/ 30 w 37"/>
                  <a:gd name="T19" fmla="*/ 1 h 30"/>
                  <a:gd name="T20" fmla="*/ 33 w 37"/>
                  <a:gd name="T21" fmla="*/ 1 h 30"/>
                  <a:gd name="T22" fmla="*/ 36 w 37"/>
                  <a:gd name="T23" fmla="*/ 1 h 30"/>
                  <a:gd name="T24" fmla="*/ 37 w 37"/>
                  <a:gd name="T25" fmla="*/ 1 h 30"/>
                  <a:gd name="T26" fmla="*/ 37 w 37"/>
                  <a:gd name="T27" fmla="*/ 1 h 30"/>
                  <a:gd name="T28" fmla="*/ 34 w 37"/>
                  <a:gd name="T29" fmla="*/ 1 h 30"/>
                  <a:gd name="T30" fmla="*/ 26 w 37"/>
                  <a:gd name="T31" fmla="*/ 1 h 30"/>
                  <a:gd name="T32" fmla="*/ 14 w 37"/>
                  <a:gd name="T33" fmla="*/ 0 h 30"/>
                  <a:gd name="T34" fmla="*/ 10 w 37"/>
                  <a:gd name="T35" fmla="*/ 0 h 30"/>
                  <a:gd name="T36" fmla="*/ 5 w 37"/>
                  <a:gd name="T37" fmla="*/ 1 h 30"/>
                  <a:gd name="T38" fmla="*/ 3 w 37"/>
                  <a:gd name="T39" fmla="*/ 1 h 30"/>
                  <a:gd name="T40" fmla="*/ 1 w 37"/>
                  <a:gd name="T41" fmla="*/ 1 h 30"/>
                  <a:gd name="T42" fmla="*/ 0 w 37"/>
                  <a:gd name="T43" fmla="*/ 1 h 30"/>
                  <a:gd name="T44" fmla="*/ 1 w 37"/>
                  <a:gd name="T45" fmla="*/ 1 h 30"/>
                  <a:gd name="T46" fmla="*/ 3 w 37"/>
                  <a:gd name="T47" fmla="*/ 1 h 30"/>
                  <a:gd name="T48" fmla="*/ 4 w 37"/>
                  <a:gd name="T49" fmla="*/ 1 h 30"/>
                  <a:gd name="T50" fmla="*/ 7 w 37"/>
                  <a:gd name="T51" fmla="*/ 1 h 30"/>
                  <a:gd name="T52" fmla="*/ 8 w 37"/>
                  <a:gd name="T53" fmla="*/ 1 h 30"/>
                  <a:gd name="T54" fmla="*/ 10 w 37"/>
                  <a:gd name="T55" fmla="*/ 1 h 30"/>
                  <a:gd name="T56" fmla="*/ 10 w 37"/>
                  <a:gd name="T57" fmla="*/ 1 h 30"/>
                  <a:gd name="T58" fmla="*/ 11 w 37"/>
                  <a:gd name="T59" fmla="*/ 1 h 30"/>
                  <a:gd name="T60" fmla="*/ 11 w 37"/>
                  <a:gd name="T61" fmla="*/ 1 h 30"/>
                  <a:gd name="T62" fmla="*/ 10 w 37"/>
                  <a:gd name="T63" fmla="*/ 1 h 30"/>
                  <a:gd name="T64" fmla="*/ 7 w 37"/>
                  <a:gd name="T65" fmla="*/ 1 h 30"/>
                  <a:gd name="T66" fmla="*/ 4 w 37"/>
                  <a:gd name="T67" fmla="*/ 1 h 30"/>
                  <a:gd name="T68" fmla="*/ 3 w 37"/>
                  <a:gd name="T69" fmla="*/ 1 h 30"/>
                  <a:gd name="T70" fmla="*/ 1 w 37"/>
                  <a:gd name="T71" fmla="*/ 1 h 30"/>
                  <a:gd name="T72" fmla="*/ 1 w 37"/>
                  <a:gd name="T73" fmla="*/ 1 h 30"/>
                  <a:gd name="T74" fmla="*/ 3 w 37"/>
                  <a:gd name="T75" fmla="*/ 1 h 30"/>
                  <a:gd name="T76" fmla="*/ 4 w 37"/>
                  <a:gd name="T77" fmla="*/ 1 h 30"/>
                  <a:gd name="T78" fmla="*/ 5 w 37"/>
                  <a:gd name="T79" fmla="*/ 1 h 30"/>
                  <a:gd name="T80" fmla="*/ 8 w 37"/>
                  <a:gd name="T81" fmla="*/ 1 h 30"/>
                  <a:gd name="T82" fmla="*/ 11 w 37"/>
                  <a:gd name="T83" fmla="*/ 1 h 30"/>
                  <a:gd name="T84" fmla="*/ 14 w 37"/>
                  <a:gd name="T85" fmla="*/ 1 h 30"/>
                  <a:gd name="T86" fmla="*/ 18 w 37"/>
                  <a:gd name="T87" fmla="*/ 1 h 30"/>
                  <a:gd name="T88" fmla="*/ 23 w 37"/>
                  <a:gd name="T89" fmla="*/ 1 h 30"/>
                  <a:gd name="T90" fmla="*/ 27 w 37"/>
                  <a:gd name="T91" fmla="*/ 1 h 30"/>
                  <a:gd name="T92" fmla="*/ 30 w 37"/>
                  <a:gd name="T93" fmla="*/ 1 h 30"/>
                  <a:gd name="T94" fmla="*/ 33 w 37"/>
                  <a:gd name="T95" fmla="*/ 1 h 30"/>
                  <a:gd name="T96" fmla="*/ 34 w 37"/>
                  <a:gd name="T97" fmla="*/ 1 h 30"/>
                  <a:gd name="T98" fmla="*/ 36 w 37"/>
                  <a:gd name="T99" fmla="*/ 1 h 30"/>
                  <a:gd name="T100" fmla="*/ 36 w 37"/>
                  <a:gd name="T101" fmla="*/ 1 h 30"/>
                  <a:gd name="T102" fmla="*/ 36 w 37"/>
                  <a:gd name="T103" fmla="*/ 1 h 30"/>
                  <a:gd name="T104" fmla="*/ 34 w 37"/>
                  <a:gd name="T105" fmla="*/ 1 h 30"/>
                  <a:gd name="T106" fmla="*/ 31 w 37"/>
                  <a:gd name="T107" fmla="*/ 1 h 3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
                  <a:gd name="T163" fmla="*/ 0 h 30"/>
                  <a:gd name="T164" fmla="*/ 37 w 37"/>
                  <a:gd name="T165" fmla="*/ 30 h 3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 h="30">
                    <a:moveTo>
                      <a:pt x="31" y="29"/>
                    </a:moveTo>
                    <a:lnTo>
                      <a:pt x="31" y="27"/>
                    </a:lnTo>
                    <a:lnTo>
                      <a:pt x="31" y="25"/>
                    </a:lnTo>
                    <a:lnTo>
                      <a:pt x="30" y="25"/>
                    </a:lnTo>
                    <a:lnTo>
                      <a:pt x="29" y="23"/>
                    </a:lnTo>
                    <a:lnTo>
                      <a:pt x="26" y="25"/>
                    </a:lnTo>
                    <a:lnTo>
                      <a:pt x="26" y="26"/>
                    </a:lnTo>
                    <a:lnTo>
                      <a:pt x="26" y="29"/>
                    </a:lnTo>
                    <a:lnTo>
                      <a:pt x="27" y="30"/>
                    </a:lnTo>
                    <a:lnTo>
                      <a:pt x="30" y="30"/>
                    </a:lnTo>
                    <a:lnTo>
                      <a:pt x="33" y="30"/>
                    </a:lnTo>
                    <a:lnTo>
                      <a:pt x="36" y="29"/>
                    </a:lnTo>
                    <a:lnTo>
                      <a:pt x="37" y="25"/>
                    </a:lnTo>
                    <a:lnTo>
                      <a:pt x="37" y="22"/>
                    </a:lnTo>
                    <a:lnTo>
                      <a:pt x="34" y="11"/>
                    </a:lnTo>
                    <a:lnTo>
                      <a:pt x="26" y="3"/>
                    </a:lnTo>
                    <a:lnTo>
                      <a:pt x="14" y="0"/>
                    </a:lnTo>
                    <a:lnTo>
                      <a:pt x="10" y="0"/>
                    </a:lnTo>
                    <a:lnTo>
                      <a:pt x="5" y="1"/>
                    </a:lnTo>
                    <a:lnTo>
                      <a:pt x="3" y="4"/>
                    </a:lnTo>
                    <a:lnTo>
                      <a:pt x="1" y="9"/>
                    </a:lnTo>
                    <a:lnTo>
                      <a:pt x="0" y="13"/>
                    </a:lnTo>
                    <a:lnTo>
                      <a:pt x="1" y="17"/>
                    </a:lnTo>
                    <a:lnTo>
                      <a:pt x="3" y="22"/>
                    </a:lnTo>
                    <a:lnTo>
                      <a:pt x="4" y="26"/>
                    </a:lnTo>
                    <a:lnTo>
                      <a:pt x="7" y="29"/>
                    </a:lnTo>
                    <a:lnTo>
                      <a:pt x="8" y="30"/>
                    </a:lnTo>
                    <a:lnTo>
                      <a:pt x="10" y="30"/>
                    </a:lnTo>
                    <a:lnTo>
                      <a:pt x="11" y="30"/>
                    </a:lnTo>
                    <a:lnTo>
                      <a:pt x="10" y="29"/>
                    </a:lnTo>
                    <a:lnTo>
                      <a:pt x="7" y="26"/>
                    </a:lnTo>
                    <a:lnTo>
                      <a:pt x="4" y="22"/>
                    </a:lnTo>
                    <a:lnTo>
                      <a:pt x="3" y="19"/>
                    </a:lnTo>
                    <a:lnTo>
                      <a:pt x="1" y="14"/>
                    </a:lnTo>
                    <a:lnTo>
                      <a:pt x="1" y="13"/>
                    </a:lnTo>
                    <a:lnTo>
                      <a:pt x="3" y="10"/>
                    </a:lnTo>
                    <a:lnTo>
                      <a:pt x="4" y="7"/>
                    </a:lnTo>
                    <a:lnTo>
                      <a:pt x="5" y="6"/>
                    </a:lnTo>
                    <a:lnTo>
                      <a:pt x="8" y="6"/>
                    </a:lnTo>
                    <a:lnTo>
                      <a:pt x="11" y="6"/>
                    </a:lnTo>
                    <a:lnTo>
                      <a:pt x="14" y="6"/>
                    </a:lnTo>
                    <a:lnTo>
                      <a:pt x="18" y="6"/>
                    </a:lnTo>
                    <a:lnTo>
                      <a:pt x="23" y="7"/>
                    </a:lnTo>
                    <a:lnTo>
                      <a:pt x="27" y="10"/>
                    </a:lnTo>
                    <a:lnTo>
                      <a:pt x="30" y="11"/>
                    </a:lnTo>
                    <a:lnTo>
                      <a:pt x="33" y="14"/>
                    </a:lnTo>
                    <a:lnTo>
                      <a:pt x="34" y="17"/>
                    </a:lnTo>
                    <a:lnTo>
                      <a:pt x="36" y="22"/>
                    </a:lnTo>
                    <a:lnTo>
                      <a:pt x="36" y="23"/>
                    </a:lnTo>
                    <a:lnTo>
                      <a:pt x="36" y="25"/>
                    </a:lnTo>
                    <a:lnTo>
                      <a:pt x="34" y="27"/>
                    </a:lnTo>
                    <a:lnTo>
                      <a:pt x="31" y="29"/>
                    </a:lnTo>
                    <a:close/>
                  </a:path>
                </a:pathLst>
              </a:custGeom>
              <a:solidFill>
                <a:srgbClr val="000000"/>
              </a:solidFill>
              <a:ln w="0">
                <a:solidFill>
                  <a:srgbClr val="000000"/>
                </a:solidFill>
                <a:round/>
                <a:headEnd/>
                <a:tailEnd/>
              </a:ln>
            </p:spPr>
            <p:txBody>
              <a:bodyPr/>
              <a:lstStyle/>
              <a:p>
                <a:endParaRPr lang="es-AR"/>
              </a:p>
            </p:txBody>
          </p:sp>
          <p:sp>
            <p:nvSpPr>
              <p:cNvPr id="2214" name="Freeform 17"/>
              <p:cNvSpPr>
                <a:spLocks/>
              </p:cNvSpPr>
              <p:nvPr/>
            </p:nvSpPr>
            <p:spPr bwMode="auto">
              <a:xfrm>
                <a:off x="4159" y="1964"/>
                <a:ext cx="59" cy="9"/>
              </a:xfrm>
              <a:custGeom>
                <a:avLst/>
                <a:gdLst>
                  <a:gd name="T0" fmla="*/ 56 w 59"/>
                  <a:gd name="T1" fmla="*/ 1 h 17"/>
                  <a:gd name="T2" fmla="*/ 58 w 59"/>
                  <a:gd name="T3" fmla="*/ 1 h 17"/>
                  <a:gd name="T4" fmla="*/ 58 w 59"/>
                  <a:gd name="T5" fmla="*/ 1 h 17"/>
                  <a:gd name="T6" fmla="*/ 58 w 59"/>
                  <a:gd name="T7" fmla="*/ 1 h 17"/>
                  <a:gd name="T8" fmla="*/ 59 w 59"/>
                  <a:gd name="T9" fmla="*/ 1 h 17"/>
                  <a:gd name="T10" fmla="*/ 58 w 59"/>
                  <a:gd name="T11" fmla="*/ 1 h 17"/>
                  <a:gd name="T12" fmla="*/ 58 w 59"/>
                  <a:gd name="T13" fmla="*/ 1 h 17"/>
                  <a:gd name="T14" fmla="*/ 58 w 59"/>
                  <a:gd name="T15" fmla="*/ 1 h 17"/>
                  <a:gd name="T16" fmla="*/ 58 w 59"/>
                  <a:gd name="T17" fmla="*/ 1 h 17"/>
                  <a:gd name="T18" fmla="*/ 58 w 59"/>
                  <a:gd name="T19" fmla="*/ 1 h 17"/>
                  <a:gd name="T20" fmla="*/ 58 w 59"/>
                  <a:gd name="T21" fmla="*/ 1 h 17"/>
                  <a:gd name="T22" fmla="*/ 58 w 59"/>
                  <a:gd name="T23" fmla="*/ 1 h 17"/>
                  <a:gd name="T24" fmla="*/ 56 w 59"/>
                  <a:gd name="T25" fmla="*/ 1 h 17"/>
                  <a:gd name="T26" fmla="*/ 55 w 59"/>
                  <a:gd name="T27" fmla="*/ 1 h 17"/>
                  <a:gd name="T28" fmla="*/ 55 w 59"/>
                  <a:gd name="T29" fmla="*/ 1 h 17"/>
                  <a:gd name="T30" fmla="*/ 55 w 59"/>
                  <a:gd name="T31" fmla="*/ 1 h 17"/>
                  <a:gd name="T32" fmla="*/ 55 w 59"/>
                  <a:gd name="T33" fmla="*/ 1 h 17"/>
                  <a:gd name="T34" fmla="*/ 55 w 59"/>
                  <a:gd name="T35" fmla="*/ 1 h 17"/>
                  <a:gd name="T36" fmla="*/ 53 w 59"/>
                  <a:gd name="T37" fmla="*/ 1 h 17"/>
                  <a:gd name="T38" fmla="*/ 53 w 59"/>
                  <a:gd name="T39" fmla="*/ 1 h 17"/>
                  <a:gd name="T40" fmla="*/ 52 w 59"/>
                  <a:gd name="T41" fmla="*/ 1 h 17"/>
                  <a:gd name="T42" fmla="*/ 10 w 59"/>
                  <a:gd name="T43" fmla="*/ 1 h 17"/>
                  <a:gd name="T44" fmla="*/ 8 w 59"/>
                  <a:gd name="T45" fmla="*/ 0 h 17"/>
                  <a:gd name="T46" fmla="*/ 7 w 59"/>
                  <a:gd name="T47" fmla="*/ 0 h 17"/>
                  <a:gd name="T48" fmla="*/ 4 w 59"/>
                  <a:gd name="T49" fmla="*/ 1 h 17"/>
                  <a:gd name="T50" fmla="*/ 3 w 59"/>
                  <a:gd name="T51" fmla="*/ 1 h 17"/>
                  <a:gd name="T52" fmla="*/ 1 w 59"/>
                  <a:gd name="T53" fmla="*/ 1 h 17"/>
                  <a:gd name="T54" fmla="*/ 0 w 59"/>
                  <a:gd name="T55" fmla="*/ 1 h 17"/>
                  <a:gd name="T56" fmla="*/ 1 w 59"/>
                  <a:gd name="T57" fmla="*/ 1 h 17"/>
                  <a:gd name="T58" fmla="*/ 3 w 59"/>
                  <a:gd name="T59" fmla="*/ 1 h 17"/>
                  <a:gd name="T60" fmla="*/ 4 w 59"/>
                  <a:gd name="T61" fmla="*/ 1 h 17"/>
                  <a:gd name="T62" fmla="*/ 7 w 59"/>
                  <a:gd name="T63" fmla="*/ 1 h 17"/>
                  <a:gd name="T64" fmla="*/ 10 w 59"/>
                  <a:gd name="T65" fmla="*/ 1 h 17"/>
                  <a:gd name="T66" fmla="*/ 11 w 59"/>
                  <a:gd name="T67" fmla="*/ 1 h 17"/>
                  <a:gd name="T68" fmla="*/ 13 w 59"/>
                  <a:gd name="T69" fmla="*/ 1 h 17"/>
                  <a:gd name="T70" fmla="*/ 13 w 59"/>
                  <a:gd name="T71" fmla="*/ 1 h 17"/>
                  <a:gd name="T72" fmla="*/ 13 w 59"/>
                  <a:gd name="T73" fmla="*/ 1 h 17"/>
                  <a:gd name="T74" fmla="*/ 13 w 59"/>
                  <a:gd name="T75" fmla="*/ 1 h 17"/>
                  <a:gd name="T76" fmla="*/ 11 w 59"/>
                  <a:gd name="T77" fmla="*/ 1 h 17"/>
                  <a:gd name="T78" fmla="*/ 8 w 59"/>
                  <a:gd name="T79" fmla="*/ 1 h 17"/>
                  <a:gd name="T80" fmla="*/ 4 w 59"/>
                  <a:gd name="T81" fmla="*/ 1 h 17"/>
                  <a:gd name="T82" fmla="*/ 3 w 59"/>
                  <a:gd name="T83" fmla="*/ 1 h 17"/>
                  <a:gd name="T84" fmla="*/ 1 w 59"/>
                  <a:gd name="T85" fmla="*/ 1 h 17"/>
                  <a:gd name="T86" fmla="*/ 3 w 59"/>
                  <a:gd name="T87" fmla="*/ 1 h 17"/>
                  <a:gd name="T88" fmla="*/ 3 w 59"/>
                  <a:gd name="T89" fmla="*/ 1 h 17"/>
                  <a:gd name="T90" fmla="*/ 4 w 59"/>
                  <a:gd name="T91" fmla="*/ 1 h 17"/>
                  <a:gd name="T92" fmla="*/ 5 w 59"/>
                  <a:gd name="T93" fmla="*/ 1 h 17"/>
                  <a:gd name="T94" fmla="*/ 7 w 59"/>
                  <a:gd name="T95" fmla="*/ 1 h 17"/>
                  <a:gd name="T96" fmla="*/ 10 w 59"/>
                  <a:gd name="T97" fmla="*/ 1 h 17"/>
                  <a:gd name="T98" fmla="*/ 56 w 59"/>
                  <a:gd name="T99" fmla="*/ 1 h 1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
                  <a:gd name="T151" fmla="*/ 0 h 17"/>
                  <a:gd name="T152" fmla="*/ 59 w 59"/>
                  <a:gd name="T153" fmla="*/ 17 h 1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 h="17">
                    <a:moveTo>
                      <a:pt x="56" y="17"/>
                    </a:moveTo>
                    <a:lnTo>
                      <a:pt x="58" y="17"/>
                    </a:lnTo>
                    <a:lnTo>
                      <a:pt x="59" y="17"/>
                    </a:lnTo>
                    <a:lnTo>
                      <a:pt x="58" y="16"/>
                    </a:lnTo>
                    <a:lnTo>
                      <a:pt x="58" y="14"/>
                    </a:lnTo>
                    <a:lnTo>
                      <a:pt x="58" y="13"/>
                    </a:lnTo>
                    <a:lnTo>
                      <a:pt x="58" y="10"/>
                    </a:lnTo>
                    <a:lnTo>
                      <a:pt x="58" y="8"/>
                    </a:lnTo>
                    <a:lnTo>
                      <a:pt x="58" y="7"/>
                    </a:lnTo>
                    <a:lnTo>
                      <a:pt x="58" y="6"/>
                    </a:lnTo>
                    <a:lnTo>
                      <a:pt x="56" y="6"/>
                    </a:lnTo>
                    <a:lnTo>
                      <a:pt x="55" y="6"/>
                    </a:lnTo>
                    <a:lnTo>
                      <a:pt x="55" y="7"/>
                    </a:lnTo>
                    <a:lnTo>
                      <a:pt x="55" y="10"/>
                    </a:lnTo>
                    <a:lnTo>
                      <a:pt x="55" y="11"/>
                    </a:lnTo>
                    <a:lnTo>
                      <a:pt x="53" y="11"/>
                    </a:lnTo>
                    <a:lnTo>
                      <a:pt x="52" y="11"/>
                    </a:lnTo>
                    <a:lnTo>
                      <a:pt x="10" y="1"/>
                    </a:lnTo>
                    <a:lnTo>
                      <a:pt x="8" y="0"/>
                    </a:lnTo>
                    <a:lnTo>
                      <a:pt x="7" y="0"/>
                    </a:lnTo>
                    <a:lnTo>
                      <a:pt x="4" y="1"/>
                    </a:lnTo>
                    <a:lnTo>
                      <a:pt x="3" y="3"/>
                    </a:lnTo>
                    <a:lnTo>
                      <a:pt x="1" y="4"/>
                    </a:lnTo>
                    <a:lnTo>
                      <a:pt x="0" y="7"/>
                    </a:lnTo>
                    <a:lnTo>
                      <a:pt x="1" y="10"/>
                    </a:lnTo>
                    <a:lnTo>
                      <a:pt x="3" y="11"/>
                    </a:lnTo>
                    <a:lnTo>
                      <a:pt x="4" y="13"/>
                    </a:lnTo>
                    <a:lnTo>
                      <a:pt x="7" y="14"/>
                    </a:lnTo>
                    <a:lnTo>
                      <a:pt x="10" y="16"/>
                    </a:lnTo>
                    <a:lnTo>
                      <a:pt x="11" y="16"/>
                    </a:lnTo>
                    <a:lnTo>
                      <a:pt x="13" y="16"/>
                    </a:lnTo>
                    <a:lnTo>
                      <a:pt x="13" y="14"/>
                    </a:lnTo>
                    <a:lnTo>
                      <a:pt x="11" y="14"/>
                    </a:lnTo>
                    <a:lnTo>
                      <a:pt x="8" y="13"/>
                    </a:lnTo>
                    <a:lnTo>
                      <a:pt x="4" y="11"/>
                    </a:lnTo>
                    <a:lnTo>
                      <a:pt x="3" y="10"/>
                    </a:lnTo>
                    <a:lnTo>
                      <a:pt x="1" y="7"/>
                    </a:lnTo>
                    <a:lnTo>
                      <a:pt x="3" y="6"/>
                    </a:lnTo>
                    <a:lnTo>
                      <a:pt x="4" y="6"/>
                    </a:lnTo>
                    <a:lnTo>
                      <a:pt x="5" y="6"/>
                    </a:lnTo>
                    <a:lnTo>
                      <a:pt x="7" y="6"/>
                    </a:lnTo>
                    <a:lnTo>
                      <a:pt x="10" y="6"/>
                    </a:lnTo>
                    <a:lnTo>
                      <a:pt x="56" y="17"/>
                    </a:lnTo>
                    <a:close/>
                  </a:path>
                </a:pathLst>
              </a:custGeom>
              <a:solidFill>
                <a:srgbClr val="000000"/>
              </a:solidFill>
              <a:ln w="0">
                <a:solidFill>
                  <a:srgbClr val="000000"/>
                </a:solidFill>
                <a:round/>
                <a:headEnd/>
                <a:tailEnd/>
              </a:ln>
            </p:spPr>
            <p:txBody>
              <a:bodyPr/>
              <a:lstStyle/>
              <a:p>
                <a:endParaRPr lang="es-AR"/>
              </a:p>
            </p:txBody>
          </p:sp>
          <p:sp>
            <p:nvSpPr>
              <p:cNvPr id="2215" name="Freeform 18"/>
              <p:cNvSpPr>
                <a:spLocks/>
              </p:cNvSpPr>
              <p:nvPr/>
            </p:nvSpPr>
            <p:spPr bwMode="auto">
              <a:xfrm>
                <a:off x="4148" y="1982"/>
                <a:ext cx="119" cy="13"/>
              </a:xfrm>
              <a:custGeom>
                <a:avLst/>
                <a:gdLst>
                  <a:gd name="T0" fmla="*/ 0 w 119"/>
                  <a:gd name="T1" fmla="*/ 1 h 26"/>
                  <a:gd name="T2" fmla="*/ 0 w 119"/>
                  <a:gd name="T3" fmla="*/ 1 h 26"/>
                  <a:gd name="T4" fmla="*/ 2 w 119"/>
                  <a:gd name="T5" fmla="*/ 1 h 26"/>
                  <a:gd name="T6" fmla="*/ 6 w 119"/>
                  <a:gd name="T7" fmla="*/ 1 h 26"/>
                  <a:gd name="T8" fmla="*/ 14 w 119"/>
                  <a:gd name="T9" fmla="*/ 1 h 26"/>
                  <a:gd name="T10" fmla="*/ 25 w 119"/>
                  <a:gd name="T11" fmla="*/ 1 h 26"/>
                  <a:gd name="T12" fmla="*/ 40 w 119"/>
                  <a:gd name="T13" fmla="*/ 1 h 26"/>
                  <a:gd name="T14" fmla="*/ 60 w 119"/>
                  <a:gd name="T15" fmla="*/ 1 h 26"/>
                  <a:gd name="T16" fmla="*/ 79 w 119"/>
                  <a:gd name="T17" fmla="*/ 1 h 26"/>
                  <a:gd name="T18" fmla="*/ 95 w 119"/>
                  <a:gd name="T19" fmla="*/ 1 h 26"/>
                  <a:gd name="T20" fmla="*/ 106 w 119"/>
                  <a:gd name="T21" fmla="*/ 1 h 26"/>
                  <a:gd name="T22" fmla="*/ 114 w 119"/>
                  <a:gd name="T23" fmla="*/ 1 h 26"/>
                  <a:gd name="T24" fmla="*/ 118 w 119"/>
                  <a:gd name="T25" fmla="*/ 1 h 26"/>
                  <a:gd name="T26" fmla="*/ 118 w 119"/>
                  <a:gd name="T27" fmla="*/ 1 h 26"/>
                  <a:gd name="T28" fmla="*/ 119 w 119"/>
                  <a:gd name="T29" fmla="*/ 1 h 26"/>
                  <a:gd name="T30" fmla="*/ 119 w 119"/>
                  <a:gd name="T31" fmla="*/ 1 h 26"/>
                  <a:gd name="T32" fmla="*/ 119 w 119"/>
                  <a:gd name="T33" fmla="*/ 1 h 26"/>
                  <a:gd name="T34" fmla="*/ 119 w 119"/>
                  <a:gd name="T35" fmla="*/ 1 h 26"/>
                  <a:gd name="T36" fmla="*/ 118 w 119"/>
                  <a:gd name="T37" fmla="*/ 1 h 26"/>
                  <a:gd name="T38" fmla="*/ 115 w 119"/>
                  <a:gd name="T39" fmla="*/ 1 h 26"/>
                  <a:gd name="T40" fmla="*/ 112 w 119"/>
                  <a:gd name="T41" fmla="*/ 1 h 26"/>
                  <a:gd name="T42" fmla="*/ 108 w 119"/>
                  <a:gd name="T43" fmla="*/ 1 h 26"/>
                  <a:gd name="T44" fmla="*/ 103 w 119"/>
                  <a:gd name="T45" fmla="*/ 1 h 26"/>
                  <a:gd name="T46" fmla="*/ 98 w 119"/>
                  <a:gd name="T47" fmla="*/ 1 h 26"/>
                  <a:gd name="T48" fmla="*/ 77 w 119"/>
                  <a:gd name="T49" fmla="*/ 1 h 26"/>
                  <a:gd name="T50" fmla="*/ 60 w 119"/>
                  <a:gd name="T51" fmla="*/ 0 h 26"/>
                  <a:gd name="T52" fmla="*/ 42 w 119"/>
                  <a:gd name="T53" fmla="*/ 1 h 26"/>
                  <a:gd name="T54" fmla="*/ 21 w 119"/>
                  <a:gd name="T55" fmla="*/ 1 h 26"/>
                  <a:gd name="T56" fmla="*/ 15 w 119"/>
                  <a:gd name="T57" fmla="*/ 1 h 26"/>
                  <a:gd name="T58" fmla="*/ 11 w 119"/>
                  <a:gd name="T59" fmla="*/ 1 h 26"/>
                  <a:gd name="T60" fmla="*/ 6 w 119"/>
                  <a:gd name="T61" fmla="*/ 1 h 26"/>
                  <a:gd name="T62" fmla="*/ 2 w 119"/>
                  <a:gd name="T63" fmla="*/ 1 h 26"/>
                  <a:gd name="T64" fmla="*/ 0 w 119"/>
                  <a:gd name="T65" fmla="*/ 1 h 26"/>
                  <a:gd name="T66" fmla="*/ 0 w 119"/>
                  <a:gd name="T67" fmla="*/ 1 h 26"/>
                  <a:gd name="T68" fmla="*/ 0 w 119"/>
                  <a:gd name="T69" fmla="*/ 1 h 26"/>
                  <a:gd name="T70" fmla="*/ 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0" y="26"/>
                    </a:moveTo>
                    <a:lnTo>
                      <a:pt x="0" y="26"/>
                    </a:lnTo>
                    <a:lnTo>
                      <a:pt x="2" y="26"/>
                    </a:lnTo>
                    <a:lnTo>
                      <a:pt x="6" y="22"/>
                    </a:lnTo>
                    <a:lnTo>
                      <a:pt x="14" y="16"/>
                    </a:lnTo>
                    <a:lnTo>
                      <a:pt x="25" y="10"/>
                    </a:lnTo>
                    <a:lnTo>
                      <a:pt x="40" y="7"/>
                    </a:lnTo>
                    <a:lnTo>
                      <a:pt x="60" y="6"/>
                    </a:lnTo>
                    <a:lnTo>
                      <a:pt x="79" y="7"/>
                    </a:lnTo>
                    <a:lnTo>
                      <a:pt x="95" y="10"/>
                    </a:lnTo>
                    <a:lnTo>
                      <a:pt x="106" y="16"/>
                    </a:lnTo>
                    <a:lnTo>
                      <a:pt x="114" y="22"/>
                    </a:lnTo>
                    <a:lnTo>
                      <a:pt x="118" y="26"/>
                    </a:lnTo>
                    <a:lnTo>
                      <a:pt x="119" y="26"/>
                    </a:lnTo>
                    <a:lnTo>
                      <a:pt x="119" y="25"/>
                    </a:lnTo>
                    <a:lnTo>
                      <a:pt x="118" y="22"/>
                    </a:lnTo>
                    <a:lnTo>
                      <a:pt x="115" y="19"/>
                    </a:lnTo>
                    <a:lnTo>
                      <a:pt x="112" y="16"/>
                    </a:lnTo>
                    <a:lnTo>
                      <a:pt x="108" y="13"/>
                    </a:lnTo>
                    <a:lnTo>
                      <a:pt x="103" y="10"/>
                    </a:lnTo>
                    <a:lnTo>
                      <a:pt x="98" y="7"/>
                    </a:lnTo>
                    <a:lnTo>
                      <a:pt x="77" y="1"/>
                    </a:lnTo>
                    <a:lnTo>
                      <a:pt x="60" y="0"/>
                    </a:lnTo>
                    <a:lnTo>
                      <a:pt x="42" y="1"/>
                    </a:lnTo>
                    <a:lnTo>
                      <a:pt x="21" y="9"/>
                    </a:lnTo>
                    <a:lnTo>
                      <a:pt x="15" y="12"/>
                    </a:lnTo>
                    <a:lnTo>
                      <a:pt x="11" y="15"/>
                    </a:lnTo>
                    <a:lnTo>
                      <a:pt x="6" y="19"/>
                    </a:lnTo>
                    <a:lnTo>
                      <a:pt x="2" y="22"/>
                    </a:lnTo>
                    <a:lnTo>
                      <a:pt x="0" y="23"/>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216" name="Freeform 19"/>
              <p:cNvSpPr>
                <a:spLocks noEditPoints="1"/>
              </p:cNvSpPr>
              <p:nvPr/>
            </p:nvSpPr>
            <p:spPr bwMode="auto">
              <a:xfrm>
                <a:off x="4176" y="2000"/>
                <a:ext cx="84" cy="48"/>
              </a:xfrm>
              <a:custGeom>
                <a:avLst/>
                <a:gdLst>
                  <a:gd name="T0" fmla="*/ 45 w 84"/>
                  <a:gd name="T1" fmla="*/ 1 h 96"/>
                  <a:gd name="T2" fmla="*/ 51 w 84"/>
                  <a:gd name="T3" fmla="*/ 1 h 96"/>
                  <a:gd name="T4" fmla="*/ 58 w 84"/>
                  <a:gd name="T5" fmla="*/ 1 h 96"/>
                  <a:gd name="T6" fmla="*/ 71 w 84"/>
                  <a:gd name="T7" fmla="*/ 1 h 96"/>
                  <a:gd name="T8" fmla="*/ 83 w 84"/>
                  <a:gd name="T9" fmla="*/ 1 h 96"/>
                  <a:gd name="T10" fmla="*/ 84 w 84"/>
                  <a:gd name="T11" fmla="*/ 0 h 96"/>
                  <a:gd name="T12" fmla="*/ 78 w 84"/>
                  <a:gd name="T13" fmla="*/ 1 h 96"/>
                  <a:gd name="T14" fmla="*/ 7 w 84"/>
                  <a:gd name="T15" fmla="*/ 0 h 96"/>
                  <a:gd name="T16" fmla="*/ 1 w 84"/>
                  <a:gd name="T17" fmla="*/ 1 h 96"/>
                  <a:gd name="T18" fmla="*/ 1 w 84"/>
                  <a:gd name="T19" fmla="*/ 1 h 96"/>
                  <a:gd name="T20" fmla="*/ 1 w 84"/>
                  <a:gd name="T21" fmla="*/ 1 h 96"/>
                  <a:gd name="T22" fmla="*/ 1 w 84"/>
                  <a:gd name="T23" fmla="*/ 1 h 96"/>
                  <a:gd name="T24" fmla="*/ 1 w 84"/>
                  <a:gd name="T25" fmla="*/ 1 h 96"/>
                  <a:gd name="T26" fmla="*/ 7 w 84"/>
                  <a:gd name="T27" fmla="*/ 1 h 96"/>
                  <a:gd name="T28" fmla="*/ 41 w 84"/>
                  <a:gd name="T29" fmla="*/ 1 h 96"/>
                  <a:gd name="T30" fmla="*/ 41 w 84"/>
                  <a:gd name="T31" fmla="*/ 1 h 96"/>
                  <a:gd name="T32" fmla="*/ 36 w 84"/>
                  <a:gd name="T33" fmla="*/ 1 h 96"/>
                  <a:gd name="T34" fmla="*/ 30 w 84"/>
                  <a:gd name="T35" fmla="*/ 1 h 96"/>
                  <a:gd name="T36" fmla="*/ 22 w 84"/>
                  <a:gd name="T37" fmla="*/ 1 h 96"/>
                  <a:gd name="T38" fmla="*/ 12 w 84"/>
                  <a:gd name="T39" fmla="*/ 1 h 96"/>
                  <a:gd name="T40" fmla="*/ 4 w 84"/>
                  <a:gd name="T41" fmla="*/ 1 h 96"/>
                  <a:gd name="T42" fmla="*/ 1 w 84"/>
                  <a:gd name="T43" fmla="*/ 1 h 96"/>
                  <a:gd name="T44" fmla="*/ 0 w 84"/>
                  <a:gd name="T45" fmla="*/ 1 h 96"/>
                  <a:gd name="T46" fmla="*/ 3 w 84"/>
                  <a:gd name="T47" fmla="*/ 1 h 96"/>
                  <a:gd name="T48" fmla="*/ 7 w 84"/>
                  <a:gd name="T49" fmla="*/ 1 h 96"/>
                  <a:gd name="T50" fmla="*/ 12 w 84"/>
                  <a:gd name="T51" fmla="*/ 1 h 96"/>
                  <a:gd name="T52" fmla="*/ 14 w 84"/>
                  <a:gd name="T53" fmla="*/ 1 h 96"/>
                  <a:gd name="T54" fmla="*/ 14 w 84"/>
                  <a:gd name="T55" fmla="*/ 1 h 96"/>
                  <a:gd name="T56" fmla="*/ 14 w 84"/>
                  <a:gd name="T57" fmla="*/ 1 h 96"/>
                  <a:gd name="T58" fmla="*/ 9 w 84"/>
                  <a:gd name="T59" fmla="*/ 1 h 96"/>
                  <a:gd name="T60" fmla="*/ 4 w 84"/>
                  <a:gd name="T61" fmla="*/ 1 h 96"/>
                  <a:gd name="T62" fmla="*/ 4 w 84"/>
                  <a:gd name="T63" fmla="*/ 1 h 96"/>
                  <a:gd name="T64" fmla="*/ 10 w 84"/>
                  <a:gd name="T65" fmla="*/ 1 h 96"/>
                  <a:gd name="T66" fmla="*/ 17 w 84"/>
                  <a:gd name="T67" fmla="*/ 1 h 96"/>
                  <a:gd name="T68" fmla="*/ 26 w 84"/>
                  <a:gd name="T69" fmla="*/ 1 h 96"/>
                  <a:gd name="T70" fmla="*/ 33 w 84"/>
                  <a:gd name="T71" fmla="*/ 1 h 96"/>
                  <a:gd name="T72" fmla="*/ 41 w 84"/>
                  <a:gd name="T73" fmla="*/ 1 h 96"/>
                  <a:gd name="T74" fmla="*/ 45 w 84"/>
                  <a:gd name="T75" fmla="*/ 1 h 96"/>
                  <a:gd name="T76" fmla="*/ 78 w 84"/>
                  <a:gd name="T77" fmla="*/ 1 h 96"/>
                  <a:gd name="T78" fmla="*/ 78 w 84"/>
                  <a:gd name="T79" fmla="*/ 1 h 96"/>
                  <a:gd name="T80" fmla="*/ 75 w 84"/>
                  <a:gd name="T81" fmla="*/ 1 h 96"/>
                  <a:gd name="T82" fmla="*/ 71 w 84"/>
                  <a:gd name="T83" fmla="*/ 1 h 96"/>
                  <a:gd name="T84" fmla="*/ 65 w 84"/>
                  <a:gd name="T85" fmla="*/ 1 h 96"/>
                  <a:gd name="T86" fmla="*/ 59 w 84"/>
                  <a:gd name="T87" fmla="*/ 1 h 96"/>
                  <a:gd name="T88" fmla="*/ 54 w 84"/>
                  <a:gd name="T89" fmla="*/ 1 h 96"/>
                  <a:gd name="T90" fmla="*/ 48 w 84"/>
                  <a:gd name="T91" fmla="*/ 1 h 96"/>
                  <a:gd name="T92" fmla="*/ 45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60"/>
                    </a:moveTo>
                    <a:lnTo>
                      <a:pt x="45" y="66"/>
                    </a:lnTo>
                    <a:lnTo>
                      <a:pt x="48" y="71"/>
                    </a:lnTo>
                    <a:lnTo>
                      <a:pt x="51" y="76"/>
                    </a:lnTo>
                    <a:lnTo>
                      <a:pt x="55" y="77"/>
                    </a:lnTo>
                    <a:lnTo>
                      <a:pt x="58" y="79"/>
                    </a:lnTo>
                    <a:lnTo>
                      <a:pt x="62" y="79"/>
                    </a:lnTo>
                    <a:lnTo>
                      <a:pt x="71" y="77"/>
                    </a:lnTo>
                    <a:lnTo>
                      <a:pt x="77" y="70"/>
                    </a:lnTo>
                    <a:lnTo>
                      <a:pt x="83" y="60"/>
                    </a:lnTo>
                    <a:lnTo>
                      <a:pt x="84" y="45"/>
                    </a:lnTo>
                    <a:lnTo>
                      <a:pt x="84" y="0"/>
                    </a:lnTo>
                    <a:lnTo>
                      <a:pt x="78" y="0"/>
                    </a:lnTo>
                    <a:lnTo>
                      <a:pt x="78" y="13"/>
                    </a:lnTo>
                    <a:lnTo>
                      <a:pt x="7" y="13"/>
                    </a:lnTo>
                    <a:lnTo>
                      <a:pt x="7" y="0"/>
                    </a:lnTo>
                    <a:lnTo>
                      <a:pt x="1" y="0"/>
                    </a:lnTo>
                    <a:lnTo>
                      <a:pt x="1" y="3"/>
                    </a:lnTo>
                    <a:lnTo>
                      <a:pt x="1" y="8"/>
                    </a:lnTo>
                    <a:lnTo>
                      <a:pt x="1" y="12"/>
                    </a:lnTo>
                    <a:lnTo>
                      <a:pt x="1" y="18"/>
                    </a:lnTo>
                    <a:lnTo>
                      <a:pt x="1" y="21"/>
                    </a:lnTo>
                    <a:lnTo>
                      <a:pt x="1" y="24"/>
                    </a:lnTo>
                    <a:lnTo>
                      <a:pt x="1" y="29"/>
                    </a:lnTo>
                    <a:lnTo>
                      <a:pt x="1" y="34"/>
                    </a:lnTo>
                    <a:lnTo>
                      <a:pt x="1" y="38"/>
                    </a:lnTo>
                    <a:lnTo>
                      <a:pt x="1" y="41"/>
                    </a:lnTo>
                    <a:lnTo>
                      <a:pt x="7" y="41"/>
                    </a:lnTo>
                    <a:lnTo>
                      <a:pt x="7" y="28"/>
                    </a:lnTo>
                    <a:lnTo>
                      <a:pt x="41" y="28"/>
                    </a:lnTo>
                    <a:lnTo>
                      <a:pt x="41" y="42"/>
                    </a:lnTo>
                    <a:lnTo>
                      <a:pt x="41" y="47"/>
                    </a:lnTo>
                    <a:lnTo>
                      <a:pt x="39" y="51"/>
                    </a:lnTo>
                    <a:lnTo>
                      <a:pt x="36" y="54"/>
                    </a:lnTo>
                    <a:lnTo>
                      <a:pt x="33" y="56"/>
                    </a:lnTo>
                    <a:lnTo>
                      <a:pt x="30" y="57"/>
                    </a:lnTo>
                    <a:lnTo>
                      <a:pt x="26" y="57"/>
                    </a:lnTo>
                    <a:lnTo>
                      <a:pt x="22" y="57"/>
                    </a:lnTo>
                    <a:lnTo>
                      <a:pt x="16" y="57"/>
                    </a:lnTo>
                    <a:lnTo>
                      <a:pt x="12" y="58"/>
                    </a:lnTo>
                    <a:lnTo>
                      <a:pt x="7" y="60"/>
                    </a:lnTo>
                    <a:lnTo>
                      <a:pt x="4" y="64"/>
                    </a:lnTo>
                    <a:lnTo>
                      <a:pt x="1" y="69"/>
                    </a:lnTo>
                    <a:lnTo>
                      <a:pt x="1" y="74"/>
                    </a:lnTo>
                    <a:lnTo>
                      <a:pt x="0" y="79"/>
                    </a:lnTo>
                    <a:lnTo>
                      <a:pt x="0" y="82"/>
                    </a:lnTo>
                    <a:lnTo>
                      <a:pt x="1" y="87"/>
                    </a:lnTo>
                    <a:lnTo>
                      <a:pt x="3" y="90"/>
                    </a:lnTo>
                    <a:lnTo>
                      <a:pt x="4" y="93"/>
                    </a:lnTo>
                    <a:lnTo>
                      <a:pt x="7" y="95"/>
                    </a:lnTo>
                    <a:lnTo>
                      <a:pt x="10" y="95"/>
                    </a:lnTo>
                    <a:lnTo>
                      <a:pt x="12" y="96"/>
                    </a:lnTo>
                    <a:lnTo>
                      <a:pt x="13" y="96"/>
                    </a:lnTo>
                    <a:lnTo>
                      <a:pt x="14" y="96"/>
                    </a:lnTo>
                    <a:lnTo>
                      <a:pt x="14" y="95"/>
                    </a:lnTo>
                    <a:lnTo>
                      <a:pt x="14" y="93"/>
                    </a:lnTo>
                    <a:lnTo>
                      <a:pt x="14" y="92"/>
                    </a:lnTo>
                    <a:lnTo>
                      <a:pt x="13" y="90"/>
                    </a:lnTo>
                    <a:lnTo>
                      <a:pt x="9" y="90"/>
                    </a:lnTo>
                    <a:lnTo>
                      <a:pt x="6" y="87"/>
                    </a:lnTo>
                    <a:lnTo>
                      <a:pt x="4" y="86"/>
                    </a:lnTo>
                    <a:lnTo>
                      <a:pt x="4" y="83"/>
                    </a:lnTo>
                    <a:lnTo>
                      <a:pt x="4" y="80"/>
                    </a:lnTo>
                    <a:lnTo>
                      <a:pt x="7" y="77"/>
                    </a:lnTo>
                    <a:lnTo>
                      <a:pt x="10" y="76"/>
                    </a:lnTo>
                    <a:lnTo>
                      <a:pt x="13" y="74"/>
                    </a:lnTo>
                    <a:lnTo>
                      <a:pt x="17" y="74"/>
                    </a:lnTo>
                    <a:lnTo>
                      <a:pt x="23" y="74"/>
                    </a:lnTo>
                    <a:lnTo>
                      <a:pt x="26" y="73"/>
                    </a:lnTo>
                    <a:lnTo>
                      <a:pt x="30" y="73"/>
                    </a:lnTo>
                    <a:lnTo>
                      <a:pt x="33" y="71"/>
                    </a:lnTo>
                    <a:lnTo>
                      <a:pt x="38" y="69"/>
                    </a:lnTo>
                    <a:lnTo>
                      <a:pt x="41" y="64"/>
                    </a:lnTo>
                    <a:lnTo>
                      <a:pt x="42" y="60"/>
                    </a:lnTo>
                    <a:close/>
                    <a:moveTo>
                      <a:pt x="45" y="42"/>
                    </a:moveTo>
                    <a:lnTo>
                      <a:pt x="45" y="28"/>
                    </a:lnTo>
                    <a:lnTo>
                      <a:pt x="78" y="28"/>
                    </a:lnTo>
                    <a:lnTo>
                      <a:pt x="78" y="42"/>
                    </a:lnTo>
                    <a:lnTo>
                      <a:pt x="78" y="50"/>
                    </a:lnTo>
                    <a:lnTo>
                      <a:pt x="77" y="54"/>
                    </a:lnTo>
                    <a:lnTo>
                      <a:pt x="75" y="57"/>
                    </a:lnTo>
                    <a:lnTo>
                      <a:pt x="72" y="60"/>
                    </a:lnTo>
                    <a:lnTo>
                      <a:pt x="71" y="61"/>
                    </a:lnTo>
                    <a:lnTo>
                      <a:pt x="68" y="63"/>
                    </a:lnTo>
                    <a:lnTo>
                      <a:pt x="65" y="63"/>
                    </a:lnTo>
                    <a:lnTo>
                      <a:pt x="62" y="63"/>
                    </a:lnTo>
                    <a:lnTo>
                      <a:pt x="59" y="63"/>
                    </a:lnTo>
                    <a:lnTo>
                      <a:pt x="57" y="63"/>
                    </a:lnTo>
                    <a:lnTo>
                      <a:pt x="54" y="61"/>
                    </a:lnTo>
                    <a:lnTo>
                      <a:pt x="51" y="60"/>
                    </a:lnTo>
                    <a:lnTo>
                      <a:pt x="48" y="57"/>
                    </a:lnTo>
                    <a:lnTo>
                      <a:pt x="46" y="54"/>
                    </a:lnTo>
                    <a:lnTo>
                      <a:pt x="45" y="48"/>
                    </a:lnTo>
                    <a:lnTo>
                      <a:pt x="45" y="42"/>
                    </a:lnTo>
                    <a:close/>
                  </a:path>
                </a:pathLst>
              </a:custGeom>
              <a:solidFill>
                <a:srgbClr val="000000"/>
              </a:solidFill>
              <a:ln w="0">
                <a:solidFill>
                  <a:srgbClr val="000000"/>
                </a:solidFill>
                <a:round/>
                <a:headEnd/>
                <a:tailEnd/>
              </a:ln>
            </p:spPr>
            <p:txBody>
              <a:bodyPr/>
              <a:lstStyle/>
              <a:p>
                <a:endParaRPr lang="es-AR"/>
              </a:p>
            </p:txBody>
          </p:sp>
          <p:sp>
            <p:nvSpPr>
              <p:cNvPr id="2217" name="Freeform 20"/>
              <p:cNvSpPr>
                <a:spLocks/>
              </p:cNvSpPr>
              <p:nvPr/>
            </p:nvSpPr>
            <p:spPr bwMode="auto">
              <a:xfrm>
                <a:off x="4148" y="2051"/>
                <a:ext cx="119" cy="13"/>
              </a:xfrm>
              <a:custGeom>
                <a:avLst/>
                <a:gdLst>
                  <a:gd name="T0" fmla="*/ 60 w 119"/>
                  <a:gd name="T1" fmla="*/ 1 h 26"/>
                  <a:gd name="T2" fmla="*/ 76 w 119"/>
                  <a:gd name="T3" fmla="*/ 1 h 26"/>
                  <a:gd name="T4" fmla="*/ 98 w 119"/>
                  <a:gd name="T5" fmla="*/ 1 h 26"/>
                  <a:gd name="T6" fmla="*/ 105 w 119"/>
                  <a:gd name="T7" fmla="*/ 1 h 26"/>
                  <a:gd name="T8" fmla="*/ 109 w 119"/>
                  <a:gd name="T9" fmla="*/ 1 h 26"/>
                  <a:gd name="T10" fmla="*/ 114 w 119"/>
                  <a:gd name="T11" fmla="*/ 1 h 26"/>
                  <a:gd name="T12" fmla="*/ 116 w 119"/>
                  <a:gd name="T13" fmla="*/ 1 h 26"/>
                  <a:gd name="T14" fmla="*/ 119 w 119"/>
                  <a:gd name="T15" fmla="*/ 1 h 26"/>
                  <a:gd name="T16" fmla="*/ 119 w 119"/>
                  <a:gd name="T17" fmla="*/ 1 h 26"/>
                  <a:gd name="T18" fmla="*/ 119 w 119"/>
                  <a:gd name="T19" fmla="*/ 0 h 26"/>
                  <a:gd name="T20" fmla="*/ 119 w 119"/>
                  <a:gd name="T21" fmla="*/ 0 h 26"/>
                  <a:gd name="T22" fmla="*/ 118 w 119"/>
                  <a:gd name="T23" fmla="*/ 0 h 26"/>
                  <a:gd name="T24" fmla="*/ 118 w 119"/>
                  <a:gd name="T25" fmla="*/ 0 h 26"/>
                  <a:gd name="T26" fmla="*/ 114 w 119"/>
                  <a:gd name="T27" fmla="*/ 1 h 26"/>
                  <a:gd name="T28" fmla="*/ 106 w 119"/>
                  <a:gd name="T29" fmla="*/ 1 h 26"/>
                  <a:gd name="T30" fmla="*/ 95 w 119"/>
                  <a:gd name="T31" fmla="*/ 1 h 26"/>
                  <a:gd name="T32" fmla="*/ 80 w 119"/>
                  <a:gd name="T33" fmla="*/ 1 h 26"/>
                  <a:gd name="T34" fmla="*/ 60 w 119"/>
                  <a:gd name="T35" fmla="*/ 1 h 26"/>
                  <a:gd name="T36" fmla="*/ 40 w 119"/>
                  <a:gd name="T37" fmla="*/ 1 h 26"/>
                  <a:gd name="T38" fmla="*/ 25 w 119"/>
                  <a:gd name="T39" fmla="*/ 1 h 26"/>
                  <a:gd name="T40" fmla="*/ 14 w 119"/>
                  <a:gd name="T41" fmla="*/ 1 h 26"/>
                  <a:gd name="T42" fmla="*/ 6 w 119"/>
                  <a:gd name="T43" fmla="*/ 1 h 26"/>
                  <a:gd name="T44" fmla="*/ 0 w 119"/>
                  <a:gd name="T45" fmla="*/ 0 h 26"/>
                  <a:gd name="T46" fmla="*/ 0 w 119"/>
                  <a:gd name="T47" fmla="*/ 0 h 26"/>
                  <a:gd name="T48" fmla="*/ 0 w 119"/>
                  <a:gd name="T49" fmla="*/ 0 h 26"/>
                  <a:gd name="T50" fmla="*/ 0 w 119"/>
                  <a:gd name="T51" fmla="*/ 0 h 26"/>
                  <a:gd name="T52" fmla="*/ 0 w 119"/>
                  <a:gd name="T53" fmla="*/ 1 h 26"/>
                  <a:gd name="T54" fmla="*/ 0 w 119"/>
                  <a:gd name="T55" fmla="*/ 1 h 26"/>
                  <a:gd name="T56" fmla="*/ 2 w 119"/>
                  <a:gd name="T57" fmla="*/ 1 h 26"/>
                  <a:gd name="T58" fmla="*/ 5 w 119"/>
                  <a:gd name="T59" fmla="*/ 1 h 26"/>
                  <a:gd name="T60" fmla="*/ 8 w 119"/>
                  <a:gd name="T61" fmla="*/ 1 h 26"/>
                  <a:gd name="T62" fmla="*/ 12 w 119"/>
                  <a:gd name="T63" fmla="*/ 1 h 26"/>
                  <a:gd name="T64" fmla="*/ 16 w 119"/>
                  <a:gd name="T65" fmla="*/ 1 h 26"/>
                  <a:gd name="T66" fmla="*/ 22 w 119"/>
                  <a:gd name="T67" fmla="*/ 1 h 26"/>
                  <a:gd name="T68" fmla="*/ 41 w 119"/>
                  <a:gd name="T69" fmla="*/ 1 h 26"/>
                  <a:gd name="T70" fmla="*/ 6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60" y="26"/>
                    </a:moveTo>
                    <a:lnTo>
                      <a:pt x="76" y="25"/>
                    </a:lnTo>
                    <a:lnTo>
                      <a:pt x="98" y="17"/>
                    </a:lnTo>
                    <a:lnTo>
                      <a:pt x="105" y="15"/>
                    </a:lnTo>
                    <a:lnTo>
                      <a:pt x="109" y="12"/>
                    </a:lnTo>
                    <a:lnTo>
                      <a:pt x="114" y="7"/>
                    </a:lnTo>
                    <a:lnTo>
                      <a:pt x="116" y="4"/>
                    </a:lnTo>
                    <a:lnTo>
                      <a:pt x="119" y="3"/>
                    </a:lnTo>
                    <a:lnTo>
                      <a:pt x="119" y="1"/>
                    </a:lnTo>
                    <a:lnTo>
                      <a:pt x="119" y="0"/>
                    </a:lnTo>
                    <a:lnTo>
                      <a:pt x="118" y="0"/>
                    </a:lnTo>
                    <a:lnTo>
                      <a:pt x="114" y="4"/>
                    </a:lnTo>
                    <a:lnTo>
                      <a:pt x="106" y="10"/>
                    </a:lnTo>
                    <a:lnTo>
                      <a:pt x="95" y="16"/>
                    </a:lnTo>
                    <a:lnTo>
                      <a:pt x="80" y="19"/>
                    </a:lnTo>
                    <a:lnTo>
                      <a:pt x="60" y="20"/>
                    </a:lnTo>
                    <a:lnTo>
                      <a:pt x="40" y="19"/>
                    </a:lnTo>
                    <a:lnTo>
                      <a:pt x="25" y="16"/>
                    </a:lnTo>
                    <a:lnTo>
                      <a:pt x="14" y="10"/>
                    </a:lnTo>
                    <a:lnTo>
                      <a:pt x="6" y="4"/>
                    </a:lnTo>
                    <a:lnTo>
                      <a:pt x="0" y="0"/>
                    </a:lnTo>
                    <a:lnTo>
                      <a:pt x="0" y="1"/>
                    </a:lnTo>
                    <a:lnTo>
                      <a:pt x="2" y="4"/>
                    </a:lnTo>
                    <a:lnTo>
                      <a:pt x="5" y="7"/>
                    </a:lnTo>
                    <a:lnTo>
                      <a:pt x="8" y="10"/>
                    </a:lnTo>
                    <a:lnTo>
                      <a:pt x="12" y="13"/>
                    </a:lnTo>
                    <a:lnTo>
                      <a:pt x="16" y="16"/>
                    </a:lnTo>
                    <a:lnTo>
                      <a:pt x="22" y="19"/>
                    </a:lnTo>
                    <a:lnTo>
                      <a:pt x="41" y="25"/>
                    </a:lnTo>
                    <a:lnTo>
                      <a:pt x="60" y="26"/>
                    </a:lnTo>
                    <a:close/>
                  </a:path>
                </a:pathLst>
              </a:custGeom>
              <a:solidFill>
                <a:srgbClr val="000000"/>
              </a:solidFill>
              <a:ln w="0">
                <a:solidFill>
                  <a:srgbClr val="000000"/>
                </a:solidFill>
                <a:round/>
                <a:headEnd/>
                <a:tailEnd/>
              </a:ln>
            </p:spPr>
            <p:txBody>
              <a:bodyPr/>
              <a:lstStyle/>
              <a:p>
                <a:endParaRPr lang="es-AR"/>
              </a:p>
            </p:txBody>
          </p:sp>
          <p:sp>
            <p:nvSpPr>
              <p:cNvPr id="2218" name="Freeform 21"/>
              <p:cNvSpPr>
                <a:spLocks/>
              </p:cNvSpPr>
              <p:nvPr/>
            </p:nvSpPr>
            <p:spPr bwMode="auto">
              <a:xfrm>
                <a:off x="4170" y="2097"/>
                <a:ext cx="76" cy="38"/>
              </a:xfrm>
              <a:custGeom>
                <a:avLst/>
                <a:gdLst>
                  <a:gd name="T0" fmla="*/ 35 w 76"/>
                  <a:gd name="T1" fmla="*/ 1 h 76"/>
                  <a:gd name="T2" fmla="*/ 35 w 76"/>
                  <a:gd name="T3" fmla="*/ 1 h 76"/>
                  <a:gd name="T4" fmla="*/ 35 w 76"/>
                  <a:gd name="T5" fmla="*/ 1 h 76"/>
                  <a:gd name="T6" fmla="*/ 36 w 76"/>
                  <a:gd name="T7" fmla="*/ 1 h 76"/>
                  <a:gd name="T8" fmla="*/ 38 w 76"/>
                  <a:gd name="T9" fmla="*/ 1 h 76"/>
                  <a:gd name="T10" fmla="*/ 39 w 76"/>
                  <a:gd name="T11" fmla="*/ 1 h 76"/>
                  <a:gd name="T12" fmla="*/ 39 w 76"/>
                  <a:gd name="T13" fmla="*/ 1 h 76"/>
                  <a:gd name="T14" fmla="*/ 39 w 76"/>
                  <a:gd name="T15" fmla="*/ 1 h 76"/>
                  <a:gd name="T16" fmla="*/ 39 w 76"/>
                  <a:gd name="T17" fmla="*/ 1 h 76"/>
                  <a:gd name="T18" fmla="*/ 71 w 76"/>
                  <a:gd name="T19" fmla="*/ 1 h 76"/>
                  <a:gd name="T20" fmla="*/ 73 w 76"/>
                  <a:gd name="T21" fmla="*/ 1 h 76"/>
                  <a:gd name="T22" fmla="*/ 74 w 76"/>
                  <a:gd name="T23" fmla="*/ 1 h 76"/>
                  <a:gd name="T24" fmla="*/ 76 w 76"/>
                  <a:gd name="T25" fmla="*/ 1 h 76"/>
                  <a:gd name="T26" fmla="*/ 74 w 76"/>
                  <a:gd name="T27" fmla="*/ 1 h 76"/>
                  <a:gd name="T28" fmla="*/ 73 w 76"/>
                  <a:gd name="T29" fmla="*/ 1 h 76"/>
                  <a:gd name="T30" fmla="*/ 71 w 76"/>
                  <a:gd name="T31" fmla="*/ 1 h 76"/>
                  <a:gd name="T32" fmla="*/ 39 w 76"/>
                  <a:gd name="T33" fmla="*/ 1 h 76"/>
                  <a:gd name="T34" fmla="*/ 39 w 76"/>
                  <a:gd name="T35" fmla="*/ 1 h 76"/>
                  <a:gd name="T36" fmla="*/ 39 w 76"/>
                  <a:gd name="T37" fmla="*/ 1 h 76"/>
                  <a:gd name="T38" fmla="*/ 39 w 76"/>
                  <a:gd name="T39" fmla="*/ 0 h 76"/>
                  <a:gd name="T40" fmla="*/ 38 w 76"/>
                  <a:gd name="T41" fmla="*/ 0 h 76"/>
                  <a:gd name="T42" fmla="*/ 36 w 76"/>
                  <a:gd name="T43" fmla="*/ 0 h 76"/>
                  <a:gd name="T44" fmla="*/ 35 w 76"/>
                  <a:gd name="T45" fmla="*/ 1 h 76"/>
                  <a:gd name="T46" fmla="*/ 35 w 76"/>
                  <a:gd name="T47" fmla="*/ 1 h 76"/>
                  <a:gd name="T48" fmla="*/ 35 w 76"/>
                  <a:gd name="T49" fmla="*/ 1 h 76"/>
                  <a:gd name="T50" fmla="*/ 3 w 76"/>
                  <a:gd name="T51" fmla="*/ 1 h 76"/>
                  <a:gd name="T52" fmla="*/ 2 w 76"/>
                  <a:gd name="T53" fmla="*/ 1 h 76"/>
                  <a:gd name="T54" fmla="*/ 0 w 76"/>
                  <a:gd name="T55" fmla="*/ 1 h 76"/>
                  <a:gd name="T56" fmla="*/ 0 w 76"/>
                  <a:gd name="T57" fmla="*/ 1 h 76"/>
                  <a:gd name="T58" fmla="*/ 0 w 76"/>
                  <a:gd name="T59" fmla="*/ 1 h 76"/>
                  <a:gd name="T60" fmla="*/ 2 w 76"/>
                  <a:gd name="T61" fmla="*/ 1 h 76"/>
                  <a:gd name="T62" fmla="*/ 3 w 76"/>
                  <a:gd name="T63" fmla="*/ 1 h 76"/>
                  <a:gd name="T64" fmla="*/ 35 w 76"/>
                  <a:gd name="T65" fmla="*/ 1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76"/>
                  <a:gd name="T101" fmla="*/ 76 w 76"/>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76">
                    <a:moveTo>
                      <a:pt x="35" y="40"/>
                    </a:moveTo>
                    <a:lnTo>
                      <a:pt x="35" y="72"/>
                    </a:lnTo>
                    <a:lnTo>
                      <a:pt x="35" y="73"/>
                    </a:lnTo>
                    <a:lnTo>
                      <a:pt x="36" y="75"/>
                    </a:lnTo>
                    <a:lnTo>
                      <a:pt x="38" y="76"/>
                    </a:lnTo>
                    <a:lnTo>
                      <a:pt x="39" y="75"/>
                    </a:lnTo>
                    <a:lnTo>
                      <a:pt x="39" y="73"/>
                    </a:lnTo>
                    <a:lnTo>
                      <a:pt x="39" y="72"/>
                    </a:lnTo>
                    <a:lnTo>
                      <a:pt x="39" y="40"/>
                    </a:lnTo>
                    <a:lnTo>
                      <a:pt x="71" y="40"/>
                    </a:lnTo>
                    <a:lnTo>
                      <a:pt x="73" y="40"/>
                    </a:lnTo>
                    <a:lnTo>
                      <a:pt x="74" y="40"/>
                    </a:lnTo>
                    <a:lnTo>
                      <a:pt x="76" y="38"/>
                    </a:lnTo>
                    <a:lnTo>
                      <a:pt x="74" y="37"/>
                    </a:lnTo>
                    <a:lnTo>
                      <a:pt x="73" y="35"/>
                    </a:lnTo>
                    <a:lnTo>
                      <a:pt x="71" y="35"/>
                    </a:lnTo>
                    <a:lnTo>
                      <a:pt x="39" y="35"/>
                    </a:lnTo>
                    <a:lnTo>
                      <a:pt x="39" y="3"/>
                    </a:lnTo>
                    <a:lnTo>
                      <a:pt x="39" y="2"/>
                    </a:lnTo>
                    <a:lnTo>
                      <a:pt x="39" y="0"/>
                    </a:lnTo>
                    <a:lnTo>
                      <a:pt x="38" y="0"/>
                    </a:lnTo>
                    <a:lnTo>
                      <a:pt x="36" y="0"/>
                    </a:lnTo>
                    <a:lnTo>
                      <a:pt x="35" y="2"/>
                    </a:lnTo>
                    <a:lnTo>
                      <a:pt x="35" y="3"/>
                    </a:lnTo>
                    <a:lnTo>
                      <a:pt x="35" y="35"/>
                    </a:lnTo>
                    <a:lnTo>
                      <a:pt x="3" y="35"/>
                    </a:lnTo>
                    <a:lnTo>
                      <a:pt x="2" y="35"/>
                    </a:lnTo>
                    <a:lnTo>
                      <a:pt x="0" y="37"/>
                    </a:lnTo>
                    <a:lnTo>
                      <a:pt x="0" y="38"/>
                    </a:lnTo>
                    <a:lnTo>
                      <a:pt x="0" y="40"/>
                    </a:lnTo>
                    <a:lnTo>
                      <a:pt x="2" y="40"/>
                    </a:lnTo>
                    <a:lnTo>
                      <a:pt x="3" y="40"/>
                    </a:lnTo>
                    <a:lnTo>
                      <a:pt x="35" y="40"/>
                    </a:lnTo>
                    <a:close/>
                  </a:path>
                </a:pathLst>
              </a:custGeom>
              <a:solidFill>
                <a:srgbClr val="000000"/>
              </a:solidFill>
              <a:ln w="0">
                <a:solidFill>
                  <a:srgbClr val="000000"/>
                </a:solidFill>
                <a:round/>
                <a:headEnd/>
                <a:tailEnd/>
              </a:ln>
            </p:spPr>
            <p:txBody>
              <a:bodyPr/>
              <a:lstStyle/>
              <a:p>
                <a:endParaRPr lang="es-AR"/>
              </a:p>
            </p:txBody>
          </p:sp>
          <p:sp>
            <p:nvSpPr>
              <p:cNvPr id="2219" name="Freeform 22"/>
              <p:cNvSpPr>
                <a:spLocks/>
              </p:cNvSpPr>
              <p:nvPr/>
            </p:nvSpPr>
            <p:spPr bwMode="auto">
              <a:xfrm>
                <a:off x="4177" y="2163"/>
                <a:ext cx="83" cy="48"/>
              </a:xfrm>
              <a:custGeom>
                <a:avLst/>
                <a:gdLst>
                  <a:gd name="T0" fmla="*/ 76 w 83"/>
                  <a:gd name="T1" fmla="*/ 0 h 97"/>
                  <a:gd name="T2" fmla="*/ 79 w 83"/>
                  <a:gd name="T3" fmla="*/ 0 h 97"/>
                  <a:gd name="T4" fmla="*/ 79 w 83"/>
                  <a:gd name="T5" fmla="*/ 0 h 97"/>
                  <a:gd name="T6" fmla="*/ 80 w 83"/>
                  <a:gd name="T7" fmla="*/ 0 h 97"/>
                  <a:gd name="T8" fmla="*/ 82 w 83"/>
                  <a:gd name="T9" fmla="*/ 0 h 97"/>
                  <a:gd name="T10" fmla="*/ 83 w 83"/>
                  <a:gd name="T11" fmla="*/ 0 h 97"/>
                  <a:gd name="T12" fmla="*/ 82 w 83"/>
                  <a:gd name="T13" fmla="*/ 0 h 97"/>
                  <a:gd name="T14" fmla="*/ 83 w 83"/>
                  <a:gd name="T15" fmla="*/ 0 h 97"/>
                  <a:gd name="T16" fmla="*/ 83 w 83"/>
                  <a:gd name="T17" fmla="*/ 0 h 97"/>
                  <a:gd name="T18" fmla="*/ 80 w 83"/>
                  <a:gd name="T19" fmla="*/ 0 h 97"/>
                  <a:gd name="T20" fmla="*/ 79 w 83"/>
                  <a:gd name="T21" fmla="*/ 0 h 97"/>
                  <a:gd name="T22" fmla="*/ 79 w 83"/>
                  <a:gd name="T23" fmla="*/ 0 h 97"/>
                  <a:gd name="T24" fmla="*/ 79 w 83"/>
                  <a:gd name="T25" fmla="*/ 0 h 97"/>
                  <a:gd name="T26" fmla="*/ 77 w 83"/>
                  <a:gd name="T27" fmla="*/ 0 h 97"/>
                  <a:gd name="T28" fmla="*/ 74 w 83"/>
                  <a:gd name="T29" fmla="*/ 0 h 97"/>
                  <a:gd name="T30" fmla="*/ 45 w 83"/>
                  <a:gd name="T31" fmla="*/ 0 h 97"/>
                  <a:gd name="T32" fmla="*/ 76 w 83"/>
                  <a:gd name="T33" fmla="*/ 0 h 97"/>
                  <a:gd name="T34" fmla="*/ 79 w 83"/>
                  <a:gd name="T35" fmla="*/ 0 h 97"/>
                  <a:gd name="T36" fmla="*/ 79 w 83"/>
                  <a:gd name="T37" fmla="*/ 0 h 97"/>
                  <a:gd name="T38" fmla="*/ 80 w 83"/>
                  <a:gd name="T39" fmla="*/ 0 h 97"/>
                  <a:gd name="T40" fmla="*/ 82 w 83"/>
                  <a:gd name="T41" fmla="*/ 0 h 97"/>
                  <a:gd name="T42" fmla="*/ 83 w 83"/>
                  <a:gd name="T43" fmla="*/ 0 h 97"/>
                  <a:gd name="T44" fmla="*/ 82 w 83"/>
                  <a:gd name="T45" fmla="*/ 0 h 97"/>
                  <a:gd name="T46" fmla="*/ 83 w 83"/>
                  <a:gd name="T47" fmla="*/ 0 h 97"/>
                  <a:gd name="T48" fmla="*/ 83 w 83"/>
                  <a:gd name="T49" fmla="*/ 0 h 97"/>
                  <a:gd name="T50" fmla="*/ 80 w 83"/>
                  <a:gd name="T51" fmla="*/ 0 h 97"/>
                  <a:gd name="T52" fmla="*/ 79 w 83"/>
                  <a:gd name="T53" fmla="*/ 0 h 97"/>
                  <a:gd name="T54" fmla="*/ 79 w 83"/>
                  <a:gd name="T55" fmla="*/ 0 h 97"/>
                  <a:gd name="T56" fmla="*/ 79 w 83"/>
                  <a:gd name="T57" fmla="*/ 0 h 97"/>
                  <a:gd name="T58" fmla="*/ 77 w 83"/>
                  <a:gd name="T59" fmla="*/ 0 h 97"/>
                  <a:gd name="T60" fmla="*/ 74 w 83"/>
                  <a:gd name="T61" fmla="*/ 0 h 97"/>
                  <a:gd name="T62" fmla="*/ 8 w 83"/>
                  <a:gd name="T63" fmla="*/ 0 h 97"/>
                  <a:gd name="T64" fmla="*/ 5 w 83"/>
                  <a:gd name="T65" fmla="*/ 0 h 97"/>
                  <a:gd name="T66" fmla="*/ 5 w 83"/>
                  <a:gd name="T67" fmla="*/ 0 h 97"/>
                  <a:gd name="T68" fmla="*/ 3 w 83"/>
                  <a:gd name="T69" fmla="*/ 0 h 97"/>
                  <a:gd name="T70" fmla="*/ 0 w 83"/>
                  <a:gd name="T71" fmla="*/ 0 h 97"/>
                  <a:gd name="T72" fmla="*/ 0 w 83"/>
                  <a:gd name="T73" fmla="*/ 0 h 97"/>
                  <a:gd name="T74" fmla="*/ 0 w 83"/>
                  <a:gd name="T75" fmla="*/ 0 h 97"/>
                  <a:gd name="T76" fmla="*/ 0 w 83"/>
                  <a:gd name="T77" fmla="*/ 0 h 97"/>
                  <a:gd name="T78" fmla="*/ 0 w 83"/>
                  <a:gd name="T79" fmla="*/ 0 h 97"/>
                  <a:gd name="T80" fmla="*/ 3 w 83"/>
                  <a:gd name="T81" fmla="*/ 0 h 97"/>
                  <a:gd name="T82" fmla="*/ 5 w 83"/>
                  <a:gd name="T83" fmla="*/ 0 h 97"/>
                  <a:gd name="T84" fmla="*/ 5 w 83"/>
                  <a:gd name="T85" fmla="*/ 0 h 97"/>
                  <a:gd name="T86" fmla="*/ 5 w 83"/>
                  <a:gd name="T87" fmla="*/ 0 h 97"/>
                  <a:gd name="T88" fmla="*/ 6 w 83"/>
                  <a:gd name="T89" fmla="*/ 0 h 97"/>
                  <a:gd name="T90" fmla="*/ 8 w 83"/>
                  <a:gd name="T91" fmla="*/ 0 h 97"/>
                  <a:gd name="T92" fmla="*/ 41 w 83"/>
                  <a:gd name="T93" fmla="*/ 0 h 97"/>
                  <a:gd name="T94" fmla="*/ 22 w 83"/>
                  <a:gd name="T95" fmla="*/ 0 h 97"/>
                  <a:gd name="T96" fmla="*/ 8 w 83"/>
                  <a:gd name="T97" fmla="*/ 0 h 97"/>
                  <a:gd name="T98" fmla="*/ 5 w 83"/>
                  <a:gd name="T99" fmla="*/ 0 h 97"/>
                  <a:gd name="T100" fmla="*/ 5 w 83"/>
                  <a:gd name="T101" fmla="*/ 0 h 97"/>
                  <a:gd name="T102" fmla="*/ 3 w 83"/>
                  <a:gd name="T103" fmla="*/ 0 h 97"/>
                  <a:gd name="T104" fmla="*/ 0 w 83"/>
                  <a:gd name="T105" fmla="*/ 0 h 97"/>
                  <a:gd name="T106" fmla="*/ 0 w 83"/>
                  <a:gd name="T107" fmla="*/ 0 h 97"/>
                  <a:gd name="T108" fmla="*/ 0 w 83"/>
                  <a:gd name="T109" fmla="*/ 0 h 97"/>
                  <a:gd name="T110" fmla="*/ 0 w 83"/>
                  <a:gd name="T111" fmla="*/ 0 h 97"/>
                  <a:gd name="T112" fmla="*/ 0 w 83"/>
                  <a:gd name="T113" fmla="*/ 0 h 97"/>
                  <a:gd name="T114" fmla="*/ 3 w 83"/>
                  <a:gd name="T115" fmla="*/ 0 h 97"/>
                  <a:gd name="T116" fmla="*/ 5 w 83"/>
                  <a:gd name="T117" fmla="*/ 0 h 97"/>
                  <a:gd name="T118" fmla="*/ 5 w 83"/>
                  <a:gd name="T119" fmla="*/ 0 h 97"/>
                  <a:gd name="T120" fmla="*/ 5 w 83"/>
                  <a:gd name="T121" fmla="*/ 0 h 97"/>
                  <a:gd name="T122" fmla="*/ 6 w 83"/>
                  <a:gd name="T123" fmla="*/ 0 h 97"/>
                  <a:gd name="T124" fmla="*/ 8 w 83"/>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
                  <a:gd name="T190" fmla="*/ 0 h 97"/>
                  <a:gd name="T191" fmla="*/ 83 w 83"/>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 h="97">
                    <a:moveTo>
                      <a:pt x="74" y="84"/>
                    </a:moveTo>
                    <a:lnTo>
                      <a:pt x="76" y="85"/>
                    </a:lnTo>
                    <a:lnTo>
                      <a:pt x="77" y="85"/>
                    </a:lnTo>
                    <a:lnTo>
                      <a:pt x="79" y="87"/>
                    </a:lnTo>
                    <a:lnTo>
                      <a:pt x="79" y="90"/>
                    </a:lnTo>
                    <a:lnTo>
                      <a:pt x="79" y="94"/>
                    </a:lnTo>
                    <a:lnTo>
                      <a:pt x="79" y="96"/>
                    </a:lnTo>
                    <a:lnTo>
                      <a:pt x="80" y="97"/>
                    </a:lnTo>
                    <a:lnTo>
                      <a:pt x="82" y="97"/>
                    </a:lnTo>
                    <a:lnTo>
                      <a:pt x="83" y="96"/>
                    </a:lnTo>
                    <a:lnTo>
                      <a:pt x="83" y="93"/>
                    </a:lnTo>
                    <a:lnTo>
                      <a:pt x="82" y="88"/>
                    </a:lnTo>
                    <a:lnTo>
                      <a:pt x="82" y="74"/>
                    </a:lnTo>
                    <a:lnTo>
                      <a:pt x="83" y="71"/>
                    </a:lnTo>
                    <a:lnTo>
                      <a:pt x="83" y="68"/>
                    </a:lnTo>
                    <a:lnTo>
                      <a:pt x="83" y="66"/>
                    </a:lnTo>
                    <a:lnTo>
                      <a:pt x="82" y="65"/>
                    </a:lnTo>
                    <a:lnTo>
                      <a:pt x="80" y="65"/>
                    </a:lnTo>
                    <a:lnTo>
                      <a:pt x="79" y="65"/>
                    </a:lnTo>
                    <a:lnTo>
                      <a:pt x="79" y="66"/>
                    </a:lnTo>
                    <a:lnTo>
                      <a:pt x="79" y="68"/>
                    </a:lnTo>
                    <a:lnTo>
                      <a:pt x="79" y="72"/>
                    </a:lnTo>
                    <a:lnTo>
                      <a:pt x="79" y="74"/>
                    </a:lnTo>
                    <a:lnTo>
                      <a:pt x="79" y="75"/>
                    </a:lnTo>
                    <a:lnTo>
                      <a:pt x="77" y="75"/>
                    </a:lnTo>
                    <a:lnTo>
                      <a:pt x="76" y="75"/>
                    </a:lnTo>
                    <a:lnTo>
                      <a:pt x="74" y="75"/>
                    </a:lnTo>
                    <a:lnTo>
                      <a:pt x="45" y="68"/>
                    </a:lnTo>
                    <a:lnTo>
                      <a:pt x="45" y="32"/>
                    </a:lnTo>
                    <a:lnTo>
                      <a:pt x="74" y="39"/>
                    </a:lnTo>
                    <a:lnTo>
                      <a:pt x="76" y="39"/>
                    </a:lnTo>
                    <a:lnTo>
                      <a:pt x="77" y="40"/>
                    </a:lnTo>
                    <a:lnTo>
                      <a:pt x="79" y="42"/>
                    </a:lnTo>
                    <a:lnTo>
                      <a:pt x="79" y="45"/>
                    </a:lnTo>
                    <a:lnTo>
                      <a:pt x="79" y="48"/>
                    </a:lnTo>
                    <a:lnTo>
                      <a:pt x="79" y="51"/>
                    </a:lnTo>
                    <a:lnTo>
                      <a:pt x="80" y="52"/>
                    </a:lnTo>
                    <a:lnTo>
                      <a:pt x="82" y="52"/>
                    </a:lnTo>
                    <a:lnTo>
                      <a:pt x="83" y="51"/>
                    </a:lnTo>
                    <a:lnTo>
                      <a:pt x="83" y="46"/>
                    </a:lnTo>
                    <a:lnTo>
                      <a:pt x="82" y="43"/>
                    </a:lnTo>
                    <a:lnTo>
                      <a:pt x="82" y="29"/>
                    </a:lnTo>
                    <a:lnTo>
                      <a:pt x="83" y="26"/>
                    </a:lnTo>
                    <a:lnTo>
                      <a:pt x="83" y="21"/>
                    </a:lnTo>
                    <a:lnTo>
                      <a:pt x="83" y="20"/>
                    </a:lnTo>
                    <a:lnTo>
                      <a:pt x="82" y="20"/>
                    </a:lnTo>
                    <a:lnTo>
                      <a:pt x="80" y="20"/>
                    </a:lnTo>
                    <a:lnTo>
                      <a:pt x="79" y="20"/>
                    </a:lnTo>
                    <a:lnTo>
                      <a:pt x="79" y="23"/>
                    </a:lnTo>
                    <a:lnTo>
                      <a:pt x="79" y="26"/>
                    </a:lnTo>
                    <a:lnTo>
                      <a:pt x="79" y="29"/>
                    </a:lnTo>
                    <a:lnTo>
                      <a:pt x="77" y="30"/>
                    </a:lnTo>
                    <a:lnTo>
                      <a:pt x="76" y="30"/>
                    </a:lnTo>
                    <a:lnTo>
                      <a:pt x="74" y="29"/>
                    </a:lnTo>
                    <a:lnTo>
                      <a:pt x="9" y="13"/>
                    </a:lnTo>
                    <a:lnTo>
                      <a:pt x="8" y="13"/>
                    </a:lnTo>
                    <a:lnTo>
                      <a:pt x="6" y="11"/>
                    </a:lnTo>
                    <a:lnTo>
                      <a:pt x="5" y="10"/>
                    </a:lnTo>
                    <a:lnTo>
                      <a:pt x="5" y="7"/>
                    </a:lnTo>
                    <a:lnTo>
                      <a:pt x="5" y="4"/>
                    </a:lnTo>
                    <a:lnTo>
                      <a:pt x="5" y="1"/>
                    </a:lnTo>
                    <a:lnTo>
                      <a:pt x="3" y="0"/>
                    </a:lnTo>
                    <a:lnTo>
                      <a:pt x="2" y="0"/>
                    </a:lnTo>
                    <a:lnTo>
                      <a:pt x="0" y="0"/>
                    </a:lnTo>
                    <a:lnTo>
                      <a:pt x="0" y="1"/>
                    </a:lnTo>
                    <a:lnTo>
                      <a:pt x="0" y="5"/>
                    </a:lnTo>
                    <a:lnTo>
                      <a:pt x="0" y="8"/>
                    </a:lnTo>
                    <a:lnTo>
                      <a:pt x="0" y="23"/>
                    </a:lnTo>
                    <a:lnTo>
                      <a:pt x="0" y="26"/>
                    </a:lnTo>
                    <a:lnTo>
                      <a:pt x="0" y="30"/>
                    </a:lnTo>
                    <a:lnTo>
                      <a:pt x="2" y="32"/>
                    </a:lnTo>
                    <a:lnTo>
                      <a:pt x="3" y="32"/>
                    </a:lnTo>
                    <a:lnTo>
                      <a:pt x="5" y="30"/>
                    </a:lnTo>
                    <a:lnTo>
                      <a:pt x="5" y="29"/>
                    </a:lnTo>
                    <a:lnTo>
                      <a:pt x="5" y="26"/>
                    </a:lnTo>
                    <a:lnTo>
                      <a:pt x="5" y="23"/>
                    </a:lnTo>
                    <a:lnTo>
                      <a:pt x="6" y="21"/>
                    </a:lnTo>
                    <a:lnTo>
                      <a:pt x="8" y="21"/>
                    </a:lnTo>
                    <a:lnTo>
                      <a:pt x="41" y="30"/>
                    </a:lnTo>
                    <a:lnTo>
                      <a:pt x="41" y="66"/>
                    </a:lnTo>
                    <a:lnTo>
                      <a:pt x="34" y="65"/>
                    </a:lnTo>
                    <a:lnTo>
                      <a:pt x="22" y="62"/>
                    </a:lnTo>
                    <a:lnTo>
                      <a:pt x="12" y="59"/>
                    </a:lnTo>
                    <a:lnTo>
                      <a:pt x="8" y="58"/>
                    </a:lnTo>
                    <a:lnTo>
                      <a:pt x="6" y="58"/>
                    </a:lnTo>
                    <a:lnTo>
                      <a:pt x="5" y="55"/>
                    </a:lnTo>
                    <a:lnTo>
                      <a:pt x="5" y="52"/>
                    </a:lnTo>
                    <a:lnTo>
                      <a:pt x="5" y="48"/>
                    </a:lnTo>
                    <a:lnTo>
                      <a:pt x="5" y="46"/>
                    </a:lnTo>
                    <a:lnTo>
                      <a:pt x="3" y="46"/>
                    </a:lnTo>
                    <a:lnTo>
                      <a:pt x="2" y="45"/>
                    </a:lnTo>
                    <a:lnTo>
                      <a:pt x="0" y="46"/>
                    </a:lnTo>
                    <a:lnTo>
                      <a:pt x="0" y="48"/>
                    </a:lnTo>
                    <a:lnTo>
                      <a:pt x="0" y="51"/>
                    </a:lnTo>
                    <a:lnTo>
                      <a:pt x="0" y="53"/>
                    </a:lnTo>
                    <a:lnTo>
                      <a:pt x="0" y="68"/>
                    </a:lnTo>
                    <a:lnTo>
                      <a:pt x="0" y="72"/>
                    </a:lnTo>
                    <a:lnTo>
                      <a:pt x="0" y="75"/>
                    </a:lnTo>
                    <a:lnTo>
                      <a:pt x="0" y="77"/>
                    </a:lnTo>
                    <a:lnTo>
                      <a:pt x="2" y="77"/>
                    </a:lnTo>
                    <a:lnTo>
                      <a:pt x="3" y="78"/>
                    </a:lnTo>
                    <a:lnTo>
                      <a:pt x="3" y="77"/>
                    </a:lnTo>
                    <a:lnTo>
                      <a:pt x="5" y="77"/>
                    </a:lnTo>
                    <a:lnTo>
                      <a:pt x="5" y="75"/>
                    </a:lnTo>
                    <a:lnTo>
                      <a:pt x="5" y="71"/>
                    </a:lnTo>
                    <a:lnTo>
                      <a:pt x="5" y="69"/>
                    </a:lnTo>
                    <a:lnTo>
                      <a:pt x="5" y="68"/>
                    </a:lnTo>
                    <a:lnTo>
                      <a:pt x="6" y="68"/>
                    </a:lnTo>
                    <a:lnTo>
                      <a:pt x="8" y="68"/>
                    </a:lnTo>
                    <a:lnTo>
                      <a:pt x="74" y="84"/>
                    </a:lnTo>
                    <a:close/>
                  </a:path>
                </a:pathLst>
              </a:custGeom>
              <a:solidFill>
                <a:srgbClr val="000000"/>
              </a:solidFill>
              <a:ln w="0">
                <a:solidFill>
                  <a:srgbClr val="000000"/>
                </a:solidFill>
                <a:round/>
                <a:headEnd/>
                <a:tailEnd/>
              </a:ln>
            </p:spPr>
            <p:txBody>
              <a:bodyPr/>
              <a:lstStyle/>
              <a:p>
                <a:endParaRPr lang="es-AR"/>
              </a:p>
            </p:txBody>
          </p:sp>
          <p:sp>
            <p:nvSpPr>
              <p:cNvPr id="2220" name="Freeform 23"/>
              <p:cNvSpPr>
                <a:spLocks noEditPoints="1"/>
              </p:cNvSpPr>
              <p:nvPr/>
            </p:nvSpPr>
            <p:spPr bwMode="auto">
              <a:xfrm>
                <a:off x="4144" y="2210"/>
                <a:ext cx="52" cy="17"/>
              </a:xfrm>
              <a:custGeom>
                <a:avLst/>
                <a:gdLst>
                  <a:gd name="T0" fmla="*/ 52 w 52"/>
                  <a:gd name="T1" fmla="*/ 1 h 33"/>
                  <a:gd name="T2" fmla="*/ 52 w 52"/>
                  <a:gd name="T3" fmla="*/ 1 h 33"/>
                  <a:gd name="T4" fmla="*/ 48 w 52"/>
                  <a:gd name="T5" fmla="*/ 1 h 33"/>
                  <a:gd name="T6" fmla="*/ 49 w 52"/>
                  <a:gd name="T7" fmla="*/ 1 h 33"/>
                  <a:gd name="T8" fmla="*/ 52 w 52"/>
                  <a:gd name="T9" fmla="*/ 1 h 33"/>
                  <a:gd name="T10" fmla="*/ 39 w 52"/>
                  <a:gd name="T11" fmla="*/ 1 h 33"/>
                  <a:gd name="T12" fmla="*/ 23 w 52"/>
                  <a:gd name="T13" fmla="*/ 0 h 33"/>
                  <a:gd name="T14" fmla="*/ 18 w 52"/>
                  <a:gd name="T15" fmla="*/ 1 h 33"/>
                  <a:gd name="T16" fmla="*/ 15 w 52"/>
                  <a:gd name="T17" fmla="*/ 1 h 33"/>
                  <a:gd name="T18" fmla="*/ 18 w 52"/>
                  <a:gd name="T19" fmla="*/ 1 h 33"/>
                  <a:gd name="T20" fmla="*/ 20 w 52"/>
                  <a:gd name="T21" fmla="*/ 1 h 33"/>
                  <a:gd name="T22" fmla="*/ 7 w 52"/>
                  <a:gd name="T23" fmla="*/ 1 h 33"/>
                  <a:gd name="T24" fmla="*/ 3 w 52"/>
                  <a:gd name="T25" fmla="*/ 1 h 33"/>
                  <a:gd name="T26" fmla="*/ 2 w 52"/>
                  <a:gd name="T27" fmla="*/ 1 h 33"/>
                  <a:gd name="T28" fmla="*/ 2 w 52"/>
                  <a:gd name="T29" fmla="*/ 1 h 33"/>
                  <a:gd name="T30" fmla="*/ 0 w 52"/>
                  <a:gd name="T31" fmla="*/ 1 h 33"/>
                  <a:gd name="T32" fmla="*/ 0 w 52"/>
                  <a:gd name="T33" fmla="*/ 1 h 33"/>
                  <a:gd name="T34" fmla="*/ 0 w 52"/>
                  <a:gd name="T35" fmla="*/ 1 h 33"/>
                  <a:gd name="T36" fmla="*/ 0 w 52"/>
                  <a:gd name="T37" fmla="*/ 1 h 33"/>
                  <a:gd name="T38" fmla="*/ 0 w 52"/>
                  <a:gd name="T39" fmla="*/ 1 h 33"/>
                  <a:gd name="T40" fmla="*/ 2 w 52"/>
                  <a:gd name="T41" fmla="*/ 1 h 33"/>
                  <a:gd name="T42" fmla="*/ 2 w 52"/>
                  <a:gd name="T43" fmla="*/ 1 h 33"/>
                  <a:gd name="T44" fmla="*/ 3 w 52"/>
                  <a:gd name="T45" fmla="*/ 1 h 33"/>
                  <a:gd name="T46" fmla="*/ 4 w 52"/>
                  <a:gd name="T47" fmla="*/ 1 h 33"/>
                  <a:gd name="T48" fmla="*/ 26 w 52"/>
                  <a:gd name="T49" fmla="*/ 1 h 33"/>
                  <a:gd name="T50" fmla="*/ 23 w 52"/>
                  <a:gd name="T51" fmla="*/ 1 h 33"/>
                  <a:gd name="T52" fmla="*/ 20 w 52"/>
                  <a:gd name="T53" fmla="*/ 1 h 33"/>
                  <a:gd name="T54" fmla="*/ 16 w 52"/>
                  <a:gd name="T55" fmla="*/ 1 h 33"/>
                  <a:gd name="T56" fmla="*/ 19 w 52"/>
                  <a:gd name="T57" fmla="*/ 1 h 33"/>
                  <a:gd name="T58" fmla="*/ 25 w 52"/>
                  <a:gd name="T59" fmla="*/ 1 h 33"/>
                  <a:gd name="T60" fmla="*/ 33 w 52"/>
                  <a:gd name="T61" fmla="*/ 1 h 33"/>
                  <a:gd name="T62" fmla="*/ 42 w 52"/>
                  <a:gd name="T63" fmla="*/ 1 h 33"/>
                  <a:gd name="T64" fmla="*/ 49 w 52"/>
                  <a:gd name="T65" fmla="*/ 1 h 33"/>
                  <a:gd name="T66" fmla="*/ 49 w 52"/>
                  <a:gd name="T67" fmla="*/ 1 h 33"/>
                  <a:gd name="T68" fmla="*/ 46 w 52"/>
                  <a:gd name="T69" fmla="*/ 1 h 33"/>
                  <a:gd name="T70" fmla="*/ 44 w 52"/>
                  <a:gd name="T71" fmla="*/ 1 h 33"/>
                  <a:gd name="T72" fmla="*/ 42 w 52"/>
                  <a:gd name="T73" fmla="*/ 1 h 3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2"/>
                  <a:gd name="T112" fmla="*/ 0 h 33"/>
                  <a:gd name="T113" fmla="*/ 52 w 52"/>
                  <a:gd name="T114" fmla="*/ 33 h 3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2" h="33">
                    <a:moveTo>
                      <a:pt x="51" y="33"/>
                    </a:moveTo>
                    <a:lnTo>
                      <a:pt x="52" y="32"/>
                    </a:lnTo>
                    <a:lnTo>
                      <a:pt x="52" y="31"/>
                    </a:lnTo>
                    <a:lnTo>
                      <a:pt x="51" y="29"/>
                    </a:lnTo>
                    <a:lnTo>
                      <a:pt x="48" y="28"/>
                    </a:lnTo>
                    <a:lnTo>
                      <a:pt x="46" y="26"/>
                    </a:lnTo>
                    <a:lnTo>
                      <a:pt x="49" y="25"/>
                    </a:lnTo>
                    <a:lnTo>
                      <a:pt x="52" y="22"/>
                    </a:lnTo>
                    <a:lnTo>
                      <a:pt x="52" y="19"/>
                    </a:lnTo>
                    <a:lnTo>
                      <a:pt x="49" y="10"/>
                    </a:lnTo>
                    <a:lnTo>
                      <a:pt x="39" y="3"/>
                    </a:lnTo>
                    <a:lnTo>
                      <a:pt x="28" y="0"/>
                    </a:lnTo>
                    <a:lnTo>
                      <a:pt x="23" y="0"/>
                    </a:lnTo>
                    <a:lnTo>
                      <a:pt x="20" y="2"/>
                    </a:lnTo>
                    <a:lnTo>
                      <a:pt x="18" y="4"/>
                    </a:lnTo>
                    <a:lnTo>
                      <a:pt x="16" y="7"/>
                    </a:lnTo>
                    <a:lnTo>
                      <a:pt x="15" y="10"/>
                    </a:lnTo>
                    <a:lnTo>
                      <a:pt x="16" y="15"/>
                    </a:lnTo>
                    <a:lnTo>
                      <a:pt x="18" y="18"/>
                    </a:lnTo>
                    <a:lnTo>
                      <a:pt x="20" y="20"/>
                    </a:lnTo>
                    <a:lnTo>
                      <a:pt x="13" y="19"/>
                    </a:lnTo>
                    <a:lnTo>
                      <a:pt x="7" y="16"/>
                    </a:lnTo>
                    <a:lnTo>
                      <a:pt x="4" y="16"/>
                    </a:lnTo>
                    <a:lnTo>
                      <a:pt x="3" y="15"/>
                    </a:lnTo>
                    <a:lnTo>
                      <a:pt x="2" y="13"/>
                    </a:lnTo>
                    <a:lnTo>
                      <a:pt x="2" y="10"/>
                    </a:lnTo>
                    <a:lnTo>
                      <a:pt x="2" y="9"/>
                    </a:lnTo>
                    <a:lnTo>
                      <a:pt x="0" y="9"/>
                    </a:lnTo>
                    <a:lnTo>
                      <a:pt x="0" y="12"/>
                    </a:lnTo>
                    <a:lnTo>
                      <a:pt x="0" y="13"/>
                    </a:lnTo>
                    <a:lnTo>
                      <a:pt x="0" y="22"/>
                    </a:lnTo>
                    <a:lnTo>
                      <a:pt x="0" y="23"/>
                    </a:lnTo>
                    <a:lnTo>
                      <a:pt x="0" y="26"/>
                    </a:lnTo>
                    <a:lnTo>
                      <a:pt x="2" y="28"/>
                    </a:lnTo>
                    <a:lnTo>
                      <a:pt x="2" y="26"/>
                    </a:lnTo>
                    <a:lnTo>
                      <a:pt x="2" y="25"/>
                    </a:lnTo>
                    <a:lnTo>
                      <a:pt x="2" y="22"/>
                    </a:lnTo>
                    <a:lnTo>
                      <a:pt x="3" y="22"/>
                    </a:lnTo>
                    <a:lnTo>
                      <a:pt x="3" y="20"/>
                    </a:lnTo>
                    <a:lnTo>
                      <a:pt x="4" y="22"/>
                    </a:lnTo>
                    <a:lnTo>
                      <a:pt x="51" y="33"/>
                    </a:lnTo>
                    <a:close/>
                    <a:moveTo>
                      <a:pt x="26" y="22"/>
                    </a:moveTo>
                    <a:lnTo>
                      <a:pt x="25" y="20"/>
                    </a:lnTo>
                    <a:lnTo>
                      <a:pt x="23" y="20"/>
                    </a:lnTo>
                    <a:lnTo>
                      <a:pt x="22" y="19"/>
                    </a:lnTo>
                    <a:lnTo>
                      <a:pt x="20" y="18"/>
                    </a:lnTo>
                    <a:lnTo>
                      <a:pt x="18" y="15"/>
                    </a:lnTo>
                    <a:lnTo>
                      <a:pt x="16" y="10"/>
                    </a:lnTo>
                    <a:lnTo>
                      <a:pt x="18" y="7"/>
                    </a:lnTo>
                    <a:lnTo>
                      <a:pt x="19" y="6"/>
                    </a:lnTo>
                    <a:lnTo>
                      <a:pt x="22" y="6"/>
                    </a:lnTo>
                    <a:lnTo>
                      <a:pt x="25" y="4"/>
                    </a:lnTo>
                    <a:lnTo>
                      <a:pt x="29" y="6"/>
                    </a:lnTo>
                    <a:lnTo>
                      <a:pt x="33" y="6"/>
                    </a:lnTo>
                    <a:lnTo>
                      <a:pt x="38" y="7"/>
                    </a:lnTo>
                    <a:lnTo>
                      <a:pt x="42" y="9"/>
                    </a:lnTo>
                    <a:lnTo>
                      <a:pt x="46" y="12"/>
                    </a:lnTo>
                    <a:lnTo>
                      <a:pt x="49" y="16"/>
                    </a:lnTo>
                    <a:lnTo>
                      <a:pt x="51" y="19"/>
                    </a:lnTo>
                    <a:lnTo>
                      <a:pt x="49" y="22"/>
                    </a:lnTo>
                    <a:lnTo>
                      <a:pt x="48" y="23"/>
                    </a:lnTo>
                    <a:lnTo>
                      <a:pt x="46" y="25"/>
                    </a:lnTo>
                    <a:lnTo>
                      <a:pt x="44" y="25"/>
                    </a:lnTo>
                    <a:lnTo>
                      <a:pt x="44" y="26"/>
                    </a:lnTo>
                    <a:lnTo>
                      <a:pt x="42" y="25"/>
                    </a:lnTo>
                    <a:lnTo>
                      <a:pt x="26" y="22"/>
                    </a:lnTo>
                    <a:close/>
                  </a:path>
                </a:pathLst>
              </a:custGeom>
              <a:solidFill>
                <a:srgbClr val="000000"/>
              </a:solidFill>
              <a:ln w="0">
                <a:solidFill>
                  <a:srgbClr val="000000"/>
                </a:solidFill>
                <a:round/>
                <a:headEnd/>
                <a:tailEnd/>
              </a:ln>
            </p:spPr>
            <p:txBody>
              <a:bodyPr/>
              <a:lstStyle/>
              <a:p>
                <a:endParaRPr lang="es-AR"/>
              </a:p>
            </p:txBody>
          </p:sp>
          <p:sp>
            <p:nvSpPr>
              <p:cNvPr id="2221" name="Freeform 24"/>
              <p:cNvSpPr>
                <a:spLocks/>
              </p:cNvSpPr>
              <p:nvPr/>
            </p:nvSpPr>
            <p:spPr bwMode="auto">
              <a:xfrm>
                <a:off x="4148" y="2235"/>
                <a:ext cx="119" cy="12"/>
              </a:xfrm>
              <a:custGeom>
                <a:avLst/>
                <a:gdLst>
                  <a:gd name="T0" fmla="*/ 0 w 119"/>
                  <a:gd name="T1" fmla="*/ 0 h 25"/>
                  <a:gd name="T2" fmla="*/ 0 w 119"/>
                  <a:gd name="T3" fmla="*/ 0 h 25"/>
                  <a:gd name="T4" fmla="*/ 2 w 119"/>
                  <a:gd name="T5" fmla="*/ 0 h 25"/>
                  <a:gd name="T6" fmla="*/ 6 w 119"/>
                  <a:gd name="T7" fmla="*/ 0 h 25"/>
                  <a:gd name="T8" fmla="*/ 14 w 119"/>
                  <a:gd name="T9" fmla="*/ 0 h 25"/>
                  <a:gd name="T10" fmla="*/ 25 w 119"/>
                  <a:gd name="T11" fmla="*/ 0 h 25"/>
                  <a:gd name="T12" fmla="*/ 40 w 119"/>
                  <a:gd name="T13" fmla="*/ 0 h 25"/>
                  <a:gd name="T14" fmla="*/ 60 w 119"/>
                  <a:gd name="T15" fmla="*/ 0 h 25"/>
                  <a:gd name="T16" fmla="*/ 79 w 119"/>
                  <a:gd name="T17" fmla="*/ 0 h 25"/>
                  <a:gd name="T18" fmla="*/ 95 w 119"/>
                  <a:gd name="T19" fmla="*/ 0 h 25"/>
                  <a:gd name="T20" fmla="*/ 106 w 119"/>
                  <a:gd name="T21" fmla="*/ 0 h 25"/>
                  <a:gd name="T22" fmla="*/ 114 w 119"/>
                  <a:gd name="T23" fmla="*/ 0 h 25"/>
                  <a:gd name="T24" fmla="*/ 118 w 119"/>
                  <a:gd name="T25" fmla="*/ 0 h 25"/>
                  <a:gd name="T26" fmla="*/ 118 w 119"/>
                  <a:gd name="T27" fmla="*/ 0 h 25"/>
                  <a:gd name="T28" fmla="*/ 119 w 119"/>
                  <a:gd name="T29" fmla="*/ 0 h 25"/>
                  <a:gd name="T30" fmla="*/ 119 w 119"/>
                  <a:gd name="T31" fmla="*/ 0 h 25"/>
                  <a:gd name="T32" fmla="*/ 119 w 119"/>
                  <a:gd name="T33" fmla="*/ 0 h 25"/>
                  <a:gd name="T34" fmla="*/ 119 w 119"/>
                  <a:gd name="T35" fmla="*/ 0 h 25"/>
                  <a:gd name="T36" fmla="*/ 118 w 119"/>
                  <a:gd name="T37" fmla="*/ 0 h 25"/>
                  <a:gd name="T38" fmla="*/ 115 w 119"/>
                  <a:gd name="T39" fmla="*/ 0 h 25"/>
                  <a:gd name="T40" fmla="*/ 112 w 119"/>
                  <a:gd name="T41" fmla="*/ 0 h 25"/>
                  <a:gd name="T42" fmla="*/ 108 w 119"/>
                  <a:gd name="T43" fmla="*/ 0 h 25"/>
                  <a:gd name="T44" fmla="*/ 103 w 119"/>
                  <a:gd name="T45" fmla="*/ 0 h 25"/>
                  <a:gd name="T46" fmla="*/ 98 w 119"/>
                  <a:gd name="T47" fmla="*/ 0 h 25"/>
                  <a:gd name="T48" fmla="*/ 77 w 119"/>
                  <a:gd name="T49" fmla="*/ 0 h 25"/>
                  <a:gd name="T50" fmla="*/ 60 w 119"/>
                  <a:gd name="T51" fmla="*/ 0 h 25"/>
                  <a:gd name="T52" fmla="*/ 42 w 119"/>
                  <a:gd name="T53" fmla="*/ 0 h 25"/>
                  <a:gd name="T54" fmla="*/ 21 w 119"/>
                  <a:gd name="T55" fmla="*/ 0 h 25"/>
                  <a:gd name="T56" fmla="*/ 15 w 119"/>
                  <a:gd name="T57" fmla="*/ 0 h 25"/>
                  <a:gd name="T58" fmla="*/ 11 w 119"/>
                  <a:gd name="T59" fmla="*/ 0 h 25"/>
                  <a:gd name="T60" fmla="*/ 6 w 119"/>
                  <a:gd name="T61" fmla="*/ 0 h 25"/>
                  <a:gd name="T62" fmla="*/ 2 w 119"/>
                  <a:gd name="T63" fmla="*/ 0 h 25"/>
                  <a:gd name="T64" fmla="*/ 0 w 119"/>
                  <a:gd name="T65" fmla="*/ 0 h 25"/>
                  <a:gd name="T66" fmla="*/ 0 w 119"/>
                  <a:gd name="T67" fmla="*/ 0 h 25"/>
                  <a:gd name="T68" fmla="*/ 0 w 119"/>
                  <a:gd name="T69" fmla="*/ 0 h 25"/>
                  <a:gd name="T70" fmla="*/ 0 w 119"/>
                  <a:gd name="T71" fmla="*/ 0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5"/>
                  <a:gd name="T110" fmla="*/ 119 w 119"/>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5">
                    <a:moveTo>
                      <a:pt x="0" y="25"/>
                    </a:moveTo>
                    <a:lnTo>
                      <a:pt x="0" y="25"/>
                    </a:lnTo>
                    <a:lnTo>
                      <a:pt x="2" y="25"/>
                    </a:lnTo>
                    <a:lnTo>
                      <a:pt x="6" y="21"/>
                    </a:lnTo>
                    <a:lnTo>
                      <a:pt x="14" y="16"/>
                    </a:lnTo>
                    <a:lnTo>
                      <a:pt x="25" y="11"/>
                    </a:lnTo>
                    <a:lnTo>
                      <a:pt x="40" y="6"/>
                    </a:lnTo>
                    <a:lnTo>
                      <a:pt x="60" y="5"/>
                    </a:lnTo>
                    <a:lnTo>
                      <a:pt x="79" y="6"/>
                    </a:lnTo>
                    <a:lnTo>
                      <a:pt x="95" y="11"/>
                    </a:lnTo>
                    <a:lnTo>
                      <a:pt x="106" y="16"/>
                    </a:lnTo>
                    <a:lnTo>
                      <a:pt x="114" y="21"/>
                    </a:lnTo>
                    <a:lnTo>
                      <a:pt x="118" y="25"/>
                    </a:lnTo>
                    <a:lnTo>
                      <a:pt x="119" y="25"/>
                    </a:lnTo>
                    <a:lnTo>
                      <a:pt x="119" y="24"/>
                    </a:lnTo>
                    <a:lnTo>
                      <a:pt x="118" y="22"/>
                    </a:lnTo>
                    <a:lnTo>
                      <a:pt x="115" y="19"/>
                    </a:lnTo>
                    <a:lnTo>
                      <a:pt x="112" y="16"/>
                    </a:lnTo>
                    <a:lnTo>
                      <a:pt x="108" y="14"/>
                    </a:lnTo>
                    <a:lnTo>
                      <a:pt x="103" y="11"/>
                    </a:lnTo>
                    <a:lnTo>
                      <a:pt x="98" y="8"/>
                    </a:lnTo>
                    <a:lnTo>
                      <a:pt x="77" y="2"/>
                    </a:lnTo>
                    <a:lnTo>
                      <a:pt x="60" y="0"/>
                    </a:lnTo>
                    <a:lnTo>
                      <a:pt x="42" y="0"/>
                    </a:lnTo>
                    <a:lnTo>
                      <a:pt x="21" y="8"/>
                    </a:lnTo>
                    <a:lnTo>
                      <a:pt x="15" y="11"/>
                    </a:lnTo>
                    <a:lnTo>
                      <a:pt x="11" y="15"/>
                    </a:lnTo>
                    <a:lnTo>
                      <a:pt x="6" y="18"/>
                    </a:lnTo>
                    <a:lnTo>
                      <a:pt x="2" y="21"/>
                    </a:lnTo>
                    <a:lnTo>
                      <a:pt x="0" y="24"/>
                    </a:lnTo>
                    <a:lnTo>
                      <a:pt x="0" y="25"/>
                    </a:lnTo>
                    <a:close/>
                  </a:path>
                </a:pathLst>
              </a:custGeom>
              <a:solidFill>
                <a:srgbClr val="000000"/>
              </a:solidFill>
              <a:ln w="0">
                <a:solidFill>
                  <a:srgbClr val="000000"/>
                </a:solidFill>
                <a:round/>
                <a:headEnd/>
                <a:tailEnd/>
              </a:ln>
            </p:spPr>
            <p:txBody>
              <a:bodyPr/>
              <a:lstStyle/>
              <a:p>
                <a:endParaRPr lang="es-AR"/>
              </a:p>
            </p:txBody>
          </p:sp>
          <p:sp>
            <p:nvSpPr>
              <p:cNvPr id="2222" name="Freeform 25"/>
              <p:cNvSpPr>
                <a:spLocks/>
              </p:cNvSpPr>
              <p:nvPr/>
            </p:nvSpPr>
            <p:spPr bwMode="auto">
              <a:xfrm>
                <a:off x="4177" y="2252"/>
                <a:ext cx="54" cy="24"/>
              </a:xfrm>
              <a:custGeom>
                <a:avLst/>
                <a:gdLst>
                  <a:gd name="T0" fmla="*/ 28 w 54"/>
                  <a:gd name="T1" fmla="*/ 1 h 48"/>
                  <a:gd name="T2" fmla="*/ 29 w 54"/>
                  <a:gd name="T3" fmla="*/ 1 h 48"/>
                  <a:gd name="T4" fmla="*/ 32 w 54"/>
                  <a:gd name="T5" fmla="*/ 1 h 48"/>
                  <a:gd name="T6" fmla="*/ 35 w 54"/>
                  <a:gd name="T7" fmla="*/ 1 h 48"/>
                  <a:gd name="T8" fmla="*/ 40 w 54"/>
                  <a:gd name="T9" fmla="*/ 1 h 48"/>
                  <a:gd name="T10" fmla="*/ 42 w 54"/>
                  <a:gd name="T11" fmla="*/ 1 h 48"/>
                  <a:gd name="T12" fmla="*/ 45 w 54"/>
                  <a:gd name="T13" fmla="*/ 1 h 48"/>
                  <a:gd name="T14" fmla="*/ 48 w 54"/>
                  <a:gd name="T15" fmla="*/ 1 h 48"/>
                  <a:gd name="T16" fmla="*/ 50 w 54"/>
                  <a:gd name="T17" fmla="*/ 1 h 48"/>
                  <a:gd name="T18" fmla="*/ 51 w 54"/>
                  <a:gd name="T19" fmla="*/ 1 h 48"/>
                  <a:gd name="T20" fmla="*/ 48 w 54"/>
                  <a:gd name="T21" fmla="*/ 1 h 48"/>
                  <a:gd name="T22" fmla="*/ 45 w 54"/>
                  <a:gd name="T23" fmla="*/ 1 h 48"/>
                  <a:gd name="T24" fmla="*/ 42 w 54"/>
                  <a:gd name="T25" fmla="*/ 1 h 48"/>
                  <a:gd name="T26" fmla="*/ 40 w 54"/>
                  <a:gd name="T27" fmla="*/ 1 h 48"/>
                  <a:gd name="T28" fmla="*/ 38 w 54"/>
                  <a:gd name="T29" fmla="*/ 1 h 48"/>
                  <a:gd name="T30" fmla="*/ 38 w 54"/>
                  <a:gd name="T31" fmla="*/ 1 h 48"/>
                  <a:gd name="T32" fmla="*/ 38 w 54"/>
                  <a:gd name="T33" fmla="*/ 1 h 48"/>
                  <a:gd name="T34" fmla="*/ 40 w 54"/>
                  <a:gd name="T35" fmla="*/ 1 h 48"/>
                  <a:gd name="T36" fmla="*/ 42 w 54"/>
                  <a:gd name="T37" fmla="*/ 1 h 48"/>
                  <a:gd name="T38" fmla="*/ 45 w 54"/>
                  <a:gd name="T39" fmla="*/ 1 h 48"/>
                  <a:gd name="T40" fmla="*/ 48 w 54"/>
                  <a:gd name="T41" fmla="*/ 1 h 48"/>
                  <a:gd name="T42" fmla="*/ 51 w 54"/>
                  <a:gd name="T43" fmla="*/ 1 h 48"/>
                  <a:gd name="T44" fmla="*/ 53 w 54"/>
                  <a:gd name="T45" fmla="*/ 1 h 48"/>
                  <a:gd name="T46" fmla="*/ 54 w 54"/>
                  <a:gd name="T47" fmla="*/ 1 h 48"/>
                  <a:gd name="T48" fmla="*/ 54 w 54"/>
                  <a:gd name="T49" fmla="*/ 1 h 48"/>
                  <a:gd name="T50" fmla="*/ 54 w 54"/>
                  <a:gd name="T51" fmla="*/ 1 h 48"/>
                  <a:gd name="T52" fmla="*/ 53 w 54"/>
                  <a:gd name="T53" fmla="*/ 1 h 48"/>
                  <a:gd name="T54" fmla="*/ 50 w 54"/>
                  <a:gd name="T55" fmla="*/ 1 h 48"/>
                  <a:gd name="T56" fmla="*/ 47 w 54"/>
                  <a:gd name="T57" fmla="*/ 1 h 48"/>
                  <a:gd name="T58" fmla="*/ 44 w 54"/>
                  <a:gd name="T59" fmla="*/ 1 h 48"/>
                  <a:gd name="T60" fmla="*/ 41 w 54"/>
                  <a:gd name="T61" fmla="*/ 1 h 48"/>
                  <a:gd name="T62" fmla="*/ 41 w 54"/>
                  <a:gd name="T63" fmla="*/ 1 h 48"/>
                  <a:gd name="T64" fmla="*/ 54 w 54"/>
                  <a:gd name="T65" fmla="*/ 1 h 48"/>
                  <a:gd name="T66" fmla="*/ 54 w 54"/>
                  <a:gd name="T67" fmla="*/ 0 h 48"/>
                  <a:gd name="T68" fmla="*/ 48 w 54"/>
                  <a:gd name="T69" fmla="*/ 0 h 48"/>
                  <a:gd name="T70" fmla="*/ 48 w 54"/>
                  <a:gd name="T71" fmla="*/ 1 h 48"/>
                  <a:gd name="T72" fmla="*/ 48 w 54"/>
                  <a:gd name="T73" fmla="*/ 1 h 48"/>
                  <a:gd name="T74" fmla="*/ 47 w 54"/>
                  <a:gd name="T75" fmla="*/ 1 h 48"/>
                  <a:gd name="T76" fmla="*/ 44 w 54"/>
                  <a:gd name="T77" fmla="*/ 1 h 48"/>
                  <a:gd name="T78" fmla="*/ 6 w 54"/>
                  <a:gd name="T79" fmla="*/ 1 h 48"/>
                  <a:gd name="T80" fmla="*/ 6 w 54"/>
                  <a:gd name="T81" fmla="*/ 0 h 48"/>
                  <a:gd name="T82" fmla="*/ 0 w 54"/>
                  <a:gd name="T83" fmla="*/ 0 h 48"/>
                  <a:gd name="T84" fmla="*/ 0 w 54"/>
                  <a:gd name="T85" fmla="*/ 1 h 48"/>
                  <a:gd name="T86" fmla="*/ 0 w 54"/>
                  <a:gd name="T87" fmla="*/ 1 h 48"/>
                  <a:gd name="T88" fmla="*/ 0 w 54"/>
                  <a:gd name="T89" fmla="*/ 1 h 48"/>
                  <a:gd name="T90" fmla="*/ 0 w 54"/>
                  <a:gd name="T91" fmla="*/ 1 h 48"/>
                  <a:gd name="T92" fmla="*/ 0 w 54"/>
                  <a:gd name="T93" fmla="*/ 1 h 48"/>
                  <a:gd name="T94" fmla="*/ 0 w 54"/>
                  <a:gd name="T95" fmla="*/ 1 h 48"/>
                  <a:gd name="T96" fmla="*/ 0 w 54"/>
                  <a:gd name="T97" fmla="*/ 1 h 48"/>
                  <a:gd name="T98" fmla="*/ 0 w 54"/>
                  <a:gd name="T99" fmla="*/ 1 h 48"/>
                  <a:gd name="T100" fmla="*/ 6 w 54"/>
                  <a:gd name="T101" fmla="*/ 1 h 48"/>
                  <a:gd name="T102" fmla="*/ 6 w 54"/>
                  <a:gd name="T103" fmla="*/ 1 h 48"/>
                  <a:gd name="T104" fmla="*/ 28 w 54"/>
                  <a:gd name="T105" fmla="*/ 1 h 4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48"/>
                  <a:gd name="T161" fmla="*/ 54 w 54"/>
                  <a:gd name="T162" fmla="*/ 48 h 4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48">
                    <a:moveTo>
                      <a:pt x="28" y="22"/>
                    </a:moveTo>
                    <a:lnTo>
                      <a:pt x="29" y="22"/>
                    </a:lnTo>
                    <a:lnTo>
                      <a:pt x="32" y="22"/>
                    </a:lnTo>
                    <a:lnTo>
                      <a:pt x="35" y="22"/>
                    </a:lnTo>
                    <a:lnTo>
                      <a:pt x="40" y="24"/>
                    </a:lnTo>
                    <a:lnTo>
                      <a:pt x="42" y="25"/>
                    </a:lnTo>
                    <a:lnTo>
                      <a:pt x="45" y="26"/>
                    </a:lnTo>
                    <a:lnTo>
                      <a:pt x="48" y="29"/>
                    </a:lnTo>
                    <a:lnTo>
                      <a:pt x="50" y="32"/>
                    </a:lnTo>
                    <a:lnTo>
                      <a:pt x="51" y="37"/>
                    </a:lnTo>
                    <a:lnTo>
                      <a:pt x="48" y="35"/>
                    </a:lnTo>
                    <a:lnTo>
                      <a:pt x="45" y="34"/>
                    </a:lnTo>
                    <a:lnTo>
                      <a:pt x="42" y="35"/>
                    </a:lnTo>
                    <a:lnTo>
                      <a:pt x="40" y="37"/>
                    </a:lnTo>
                    <a:lnTo>
                      <a:pt x="38" y="38"/>
                    </a:lnTo>
                    <a:lnTo>
                      <a:pt x="38" y="41"/>
                    </a:lnTo>
                    <a:lnTo>
                      <a:pt x="38" y="44"/>
                    </a:lnTo>
                    <a:lnTo>
                      <a:pt x="40" y="45"/>
                    </a:lnTo>
                    <a:lnTo>
                      <a:pt x="42" y="47"/>
                    </a:lnTo>
                    <a:lnTo>
                      <a:pt x="45" y="48"/>
                    </a:lnTo>
                    <a:lnTo>
                      <a:pt x="48" y="47"/>
                    </a:lnTo>
                    <a:lnTo>
                      <a:pt x="51" y="45"/>
                    </a:lnTo>
                    <a:lnTo>
                      <a:pt x="53" y="42"/>
                    </a:lnTo>
                    <a:lnTo>
                      <a:pt x="54" y="40"/>
                    </a:lnTo>
                    <a:lnTo>
                      <a:pt x="54" y="35"/>
                    </a:lnTo>
                    <a:lnTo>
                      <a:pt x="54" y="31"/>
                    </a:lnTo>
                    <a:lnTo>
                      <a:pt x="53" y="28"/>
                    </a:lnTo>
                    <a:lnTo>
                      <a:pt x="50" y="25"/>
                    </a:lnTo>
                    <a:lnTo>
                      <a:pt x="47" y="24"/>
                    </a:lnTo>
                    <a:lnTo>
                      <a:pt x="44" y="22"/>
                    </a:lnTo>
                    <a:lnTo>
                      <a:pt x="41" y="21"/>
                    </a:lnTo>
                    <a:lnTo>
                      <a:pt x="54" y="21"/>
                    </a:lnTo>
                    <a:lnTo>
                      <a:pt x="54" y="0"/>
                    </a:lnTo>
                    <a:lnTo>
                      <a:pt x="48" y="0"/>
                    </a:lnTo>
                    <a:lnTo>
                      <a:pt x="48" y="5"/>
                    </a:lnTo>
                    <a:lnTo>
                      <a:pt x="48" y="8"/>
                    </a:lnTo>
                    <a:lnTo>
                      <a:pt x="47" y="9"/>
                    </a:lnTo>
                    <a:lnTo>
                      <a:pt x="44" y="9"/>
                    </a:lnTo>
                    <a:lnTo>
                      <a:pt x="6" y="9"/>
                    </a:lnTo>
                    <a:lnTo>
                      <a:pt x="6" y="0"/>
                    </a:lnTo>
                    <a:lnTo>
                      <a:pt x="0" y="0"/>
                    </a:lnTo>
                    <a:lnTo>
                      <a:pt x="0" y="3"/>
                    </a:lnTo>
                    <a:lnTo>
                      <a:pt x="0" y="8"/>
                    </a:lnTo>
                    <a:lnTo>
                      <a:pt x="0" y="12"/>
                    </a:lnTo>
                    <a:lnTo>
                      <a:pt x="0" y="16"/>
                    </a:lnTo>
                    <a:lnTo>
                      <a:pt x="0" y="19"/>
                    </a:lnTo>
                    <a:lnTo>
                      <a:pt x="0" y="24"/>
                    </a:lnTo>
                    <a:lnTo>
                      <a:pt x="0" y="29"/>
                    </a:lnTo>
                    <a:lnTo>
                      <a:pt x="0" y="32"/>
                    </a:lnTo>
                    <a:lnTo>
                      <a:pt x="6" y="32"/>
                    </a:lnTo>
                    <a:lnTo>
                      <a:pt x="6" y="22"/>
                    </a:lnTo>
                    <a:lnTo>
                      <a:pt x="28" y="22"/>
                    </a:lnTo>
                    <a:close/>
                  </a:path>
                </a:pathLst>
              </a:custGeom>
              <a:solidFill>
                <a:srgbClr val="000000"/>
              </a:solidFill>
              <a:ln w="0">
                <a:solidFill>
                  <a:srgbClr val="000000"/>
                </a:solidFill>
                <a:round/>
                <a:headEnd/>
                <a:tailEnd/>
              </a:ln>
            </p:spPr>
            <p:txBody>
              <a:bodyPr/>
              <a:lstStyle/>
              <a:p>
                <a:endParaRPr lang="es-AR"/>
              </a:p>
            </p:txBody>
          </p:sp>
          <p:sp>
            <p:nvSpPr>
              <p:cNvPr id="2223" name="Freeform 26"/>
              <p:cNvSpPr>
                <a:spLocks/>
              </p:cNvSpPr>
              <p:nvPr/>
            </p:nvSpPr>
            <p:spPr bwMode="auto">
              <a:xfrm>
                <a:off x="4148" y="2280"/>
                <a:ext cx="119" cy="14"/>
              </a:xfrm>
              <a:custGeom>
                <a:avLst/>
                <a:gdLst>
                  <a:gd name="T0" fmla="*/ 60 w 119"/>
                  <a:gd name="T1" fmla="*/ 1 h 26"/>
                  <a:gd name="T2" fmla="*/ 76 w 119"/>
                  <a:gd name="T3" fmla="*/ 1 h 26"/>
                  <a:gd name="T4" fmla="*/ 98 w 119"/>
                  <a:gd name="T5" fmla="*/ 1 h 26"/>
                  <a:gd name="T6" fmla="*/ 105 w 119"/>
                  <a:gd name="T7" fmla="*/ 1 h 26"/>
                  <a:gd name="T8" fmla="*/ 109 w 119"/>
                  <a:gd name="T9" fmla="*/ 1 h 26"/>
                  <a:gd name="T10" fmla="*/ 114 w 119"/>
                  <a:gd name="T11" fmla="*/ 1 h 26"/>
                  <a:gd name="T12" fmla="*/ 116 w 119"/>
                  <a:gd name="T13" fmla="*/ 1 h 26"/>
                  <a:gd name="T14" fmla="*/ 119 w 119"/>
                  <a:gd name="T15" fmla="*/ 1 h 26"/>
                  <a:gd name="T16" fmla="*/ 119 w 119"/>
                  <a:gd name="T17" fmla="*/ 1 h 26"/>
                  <a:gd name="T18" fmla="*/ 119 w 119"/>
                  <a:gd name="T19" fmla="*/ 0 h 26"/>
                  <a:gd name="T20" fmla="*/ 119 w 119"/>
                  <a:gd name="T21" fmla="*/ 0 h 26"/>
                  <a:gd name="T22" fmla="*/ 118 w 119"/>
                  <a:gd name="T23" fmla="*/ 0 h 26"/>
                  <a:gd name="T24" fmla="*/ 118 w 119"/>
                  <a:gd name="T25" fmla="*/ 0 h 26"/>
                  <a:gd name="T26" fmla="*/ 114 w 119"/>
                  <a:gd name="T27" fmla="*/ 1 h 26"/>
                  <a:gd name="T28" fmla="*/ 106 w 119"/>
                  <a:gd name="T29" fmla="*/ 1 h 26"/>
                  <a:gd name="T30" fmla="*/ 95 w 119"/>
                  <a:gd name="T31" fmla="*/ 1 h 26"/>
                  <a:gd name="T32" fmla="*/ 80 w 119"/>
                  <a:gd name="T33" fmla="*/ 1 h 26"/>
                  <a:gd name="T34" fmla="*/ 60 w 119"/>
                  <a:gd name="T35" fmla="*/ 1 h 26"/>
                  <a:gd name="T36" fmla="*/ 40 w 119"/>
                  <a:gd name="T37" fmla="*/ 1 h 26"/>
                  <a:gd name="T38" fmla="*/ 25 w 119"/>
                  <a:gd name="T39" fmla="*/ 1 h 26"/>
                  <a:gd name="T40" fmla="*/ 14 w 119"/>
                  <a:gd name="T41" fmla="*/ 1 h 26"/>
                  <a:gd name="T42" fmla="*/ 6 w 119"/>
                  <a:gd name="T43" fmla="*/ 1 h 26"/>
                  <a:gd name="T44" fmla="*/ 0 w 119"/>
                  <a:gd name="T45" fmla="*/ 0 h 26"/>
                  <a:gd name="T46" fmla="*/ 0 w 119"/>
                  <a:gd name="T47" fmla="*/ 0 h 26"/>
                  <a:gd name="T48" fmla="*/ 0 w 119"/>
                  <a:gd name="T49" fmla="*/ 0 h 26"/>
                  <a:gd name="T50" fmla="*/ 0 w 119"/>
                  <a:gd name="T51" fmla="*/ 0 h 26"/>
                  <a:gd name="T52" fmla="*/ 0 w 119"/>
                  <a:gd name="T53" fmla="*/ 1 h 26"/>
                  <a:gd name="T54" fmla="*/ 0 w 119"/>
                  <a:gd name="T55" fmla="*/ 1 h 26"/>
                  <a:gd name="T56" fmla="*/ 2 w 119"/>
                  <a:gd name="T57" fmla="*/ 1 h 26"/>
                  <a:gd name="T58" fmla="*/ 5 w 119"/>
                  <a:gd name="T59" fmla="*/ 1 h 26"/>
                  <a:gd name="T60" fmla="*/ 8 w 119"/>
                  <a:gd name="T61" fmla="*/ 1 h 26"/>
                  <a:gd name="T62" fmla="*/ 12 w 119"/>
                  <a:gd name="T63" fmla="*/ 1 h 26"/>
                  <a:gd name="T64" fmla="*/ 16 w 119"/>
                  <a:gd name="T65" fmla="*/ 1 h 26"/>
                  <a:gd name="T66" fmla="*/ 22 w 119"/>
                  <a:gd name="T67" fmla="*/ 1 h 26"/>
                  <a:gd name="T68" fmla="*/ 41 w 119"/>
                  <a:gd name="T69" fmla="*/ 1 h 26"/>
                  <a:gd name="T70" fmla="*/ 6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60" y="26"/>
                    </a:moveTo>
                    <a:lnTo>
                      <a:pt x="76" y="25"/>
                    </a:lnTo>
                    <a:lnTo>
                      <a:pt x="98" y="19"/>
                    </a:lnTo>
                    <a:lnTo>
                      <a:pt x="105" y="15"/>
                    </a:lnTo>
                    <a:lnTo>
                      <a:pt x="109" y="12"/>
                    </a:lnTo>
                    <a:lnTo>
                      <a:pt x="114" y="9"/>
                    </a:lnTo>
                    <a:lnTo>
                      <a:pt x="116" y="4"/>
                    </a:lnTo>
                    <a:lnTo>
                      <a:pt x="119" y="3"/>
                    </a:lnTo>
                    <a:lnTo>
                      <a:pt x="119" y="1"/>
                    </a:lnTo>
                    <a:lnTo>
                      <a:pt x="119" y="0"/>
                    </a:lnTo>
                    <a:lnTo>
                      <a:pt x="118" y="0"/>
                    </a:lnTo>
                    <a:lnTo>
                      <a:pt x="114" y="4"/>
                    </a:lnTo>
                    <a:lnTo>
                      <a:pt x="106" y="10"/>
                    </a:lnTo>
                    <a:lnTo>
                      <a:pt x="95" y="16"/>
                    </a:lnTo>
                    <a:lnTo>
                      <a:pt x="80" y="19"/>
                    </a:lnTo>
                    <a:lnTo>
                      <a:pt x="60" y="20"/>
                    </a:lnTo>
                    <a:lnTo>
                      <a:pt x="40" y="19"/>
                    </a:lnTo>
                    <a:lnTo>
                      <a:pt x="25" y="16"/>
                    </a:lnTo>
                    <a:lnTo>
                      <a:pt x="14" y="10"/>
                    </a:lnTo>
                    <a:lnTo>
                      <a:pt x="6" y="4"/>
                    </a:lnTo>
                    <a:lnTo>
                      <a:pt x="0" y="0"/>
                    </a:lnTo>
                    <a:lnTo>
                      <a:pt x="0" y="1"/>
                    </a:lnTo>
                    <a:lnTo>
                      <a:pt x="0" y="3"/>
                    </a:lnTo>
                    <a:lnTo>
                      <a:pt x="2" y="4"/>
                    </a:lnTo>
                    <a:lnTo>
                      <a:pt x="5" y="7"/>
                    </a:lnTo>
                    <a:lnTo>
                      <a:pt x="8" y="10"/>
                    </a:lnTo>
                    <a:lnTo>
                      <a:pt x="12" y="13"/>
                    </a:lnTo>
                    <a:lnTo>
                      <a:pt x="16" y="16"/>
                    </a:lnTo>
                    <a:lnTo>
                      <a:pt x="22" y="19"/>
                    </a:lnTo>
                    <a:lnTo>
                      <a:pt x="41" y="25"/>
                    </a:lnTo>
                    <a:lnTo>
                      <a:pt x="60" y="26"/>
                    </a:lnTo>
                    <a:close/>
                  </a:path>
                </a:pathLst>
              </a:custGeom>
              <a:solidFill>
                <a:srgbClr val="000000"/>
              </a:solidFill>
              <a:ln w="0">
                <a:solidFill>
                  <a:srgbClr val="000000"/>
                </a:solidFill>
                <a:round/>
                <a:headEnd/>
                <a:tailEnd/>
              </a:ln>
            </p:spPr>
            <p:txBody>
              <a:bodyPr/>
              <a:lstStyle/>
              <a:p>
                <a:endParaRPr lang="es-AR"/>
              </a:p>
            </p:txBody>
          </p:sp>
          <p:sp>
            <p:nvSpPr>
              <p:cNvPr id="2224" name="Freeform 27"/>
              <p:cNvSpPr>
                <a:spLocks/>
              </p:cNvSpPr>
              <p:nvPr/>
            </p:nvSpPr>
            <p:spPr bwMode="auto">
              <a:xfrm>
                <a:off x="4170" y="2326"/>
                <a:ext cx="76" cy="37"/>
              </a:xfrm>
              <a:custGeom>
                <a:avLst/>
                <a:gdLst>
                  <a:gd name="T0" fmla="*/ 35 w 76"/>
                  <a:gd name="T1" fmla="*/ 0 h 76"/>
                  <a:gd name="T2" fmla="*/ 35 w 76"/>
                  <a:gd name="T3" fmla="*/ 0 h 76"/>
                  <a:gd name="T4" fmla="*/ 35 w 76"/>
                  <a:gd name="T5" fmla="*/ 0 h 76"/>
                  <a:gd name="T6" fmla="*/ 36 w 76"/>
                  <a:gd name="T7" fmla="*/ 0 h 76"/>
                  <a:gd name="T8" fmla="*/ 38 w 76"/>
                  <a:gd name="T9" fmla="*/ 0 h 76"/>
                  <a:gd name="T10" fmla="*/ 39 w 76"/>
                  <a:gd name="T11" fmla="*/ 0 h 76"/>
                  <a:gd name="T12" fmla="*/ 39 w 76"/>
                  <a:gd name="T13" fmla="*/ 0 h 76"/>
                  <a:gd name="T14" fmla="*/ 39 w 76"/>
                  <a:gd name="T15" fmla="*/ 0 h 76"/>
                  <a:gd name="T16" fmla="*/ 39 w 76"/>
                  <a:gd name="T17" fmla="*/ 0 h 76"/>
                  <a:gd name="T18" fmla="*/ 71 w 76"/>
                  <a:gd name="T19" fmla="*/ 0 h 76"/>
                  <a:gd name="T20" fmla="*/ 73 w 76"/>
                  <a:gd name="T21" fmla="*/ 0 h 76"/>
                  <a:gd name="T22" fmla="*/ 74 w 76"/>
                  <a:gd name="T23" fmla="*/ 0 h 76"/>
                  <a:gd name="T24" fmla="*/ 76 w 76"/>
                  <a:gd name="T25" fmla="*/ 0 h 76"/>
                  <a:gd name="T26" fmla="*/ 74 w 76"/>
                  <a:gd name="T27" fmla="*/ 0 h 76"/>
                  <a:gd name="T28" fmla="*/ 73 w 76"/>
                  <a:gd name="T29" fmla="*/ 0 h 76"/>
                  <a:gd name="T30" fmla="*/ 71 w 76"/>
                  <a:gd name="T31" fmla="*/ 0 h 76"/>
                  <a:gd name="T32" fmla="*/ 39 w 76"/>
                  <a:gd name="T33" fmla="*/ 0 h 76"/>
                  <a:gd name="T34" fmla="*/ 39 w 76"/>
                  <a:gd name="T35" fmla="*/ 0 h 76"/>
                  <a:gd name="T36" fmla="*/ 39 w 76"/>
                  <a:gd name="T37" fmla="*/ 0 h 76"/>
                  <a:gd name="T38" fmla="*/ 39 w 76"/>
                  <a:gd name="T39" fmla="*/ 0 h 76"/>
                  <a:gd name="T40" fmla="*/ 38 w 76"/>
                  <a:gd name="T41" fmla="*/ 0 h 76"/>
                  <a:gd name="T42" fmla="*/ 36 w 76"/>
                  <a:gd name="T43" fmla="*/ 0 h 76"/>
                  <a:gd name="T44" fmla="*/ 35 w 76"/>
                  <a:gd name="T45" fmla="*/ 0 h 76"/>
                  <a:gd name="T46" fmla="*/ 35 w 76"/>
                  <a:gd name="T47" fmla="*/ 0 h 76"/>
                  <a:gd name="T48" fmla="*/ 35 w 76"/>
                  <a:gd name="T49" fmla="*/ 0 h 76"/>
                  <a:gd name="T50" fmla="*/ 3 w 76"/>
                  <a:gd name="T51" fmla="*/ 0 h 76"/>
                  <a:gd name="T52" fmla="*/ 2 w 76"/>
                  <a:gd name="T53" fmla="*/ 0 h 76"/>
                  <a:gd name="T54" fmla="*/ 0 w 76"/>
                  <a:gd name="T55" fmla="*/ 0 h 76"/>
                  <a:gd name="T56" fmla="*/ 0 w 76"/>
                  <a:gd name="T57" fmla="*/ 0 h 76"/>
                  <a:gd name="T58" fmla="*/ 0 w 76"/>
                  <a:gd name="T59" fmla="*/ 0 h 76"/>
                  <a:gd name="T60" fmla="*/ 2 w 76"/>
                  <a:gd name="T61" fmla="*/ 0 h 76"/>
                  <a:gd name="T62" fmla="*/ 3 w 76"/>
                  <a:gd name="T63" fmla="*/ 0 h 76"/>
                  <a:gd name="T64" fmla="*/ 35 w 76"/>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76"/>
                  <a:gd name="T101" fmla="*/ 76 w 76"/>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76">
                    <a:moveTo>
                      <a:pt x="35" y="39"/>
                    </a:moveTo>
                    <a:lnTo>
                      <a:pt x="35" y="71"/>
                    </a:lnTo>
                    <a:lnTo>
                      <a:pt x="35" y="74"/>
                    </a:lnTo>
                    <a:lnTo>
                      <a:pt x="36" y="74"/>
                    </a:lnTo>
                    <a:lnTo>
                      <a:pt x="38" y="76"/>
                    </a:lnTo>
                    <a:lnTo>
                      <a:pt x="39" y="76"/>
                    </a:lnTo>
                    <a:lnTo>
                      <a:pt x="39" y="74"/>
                    </a:lnTo>
                    <a:lnTo>
                      <a:pt x="39" y="71"/>
                    </a:lnTo>
                    <a:lnTo>
                      <a:pt x="39" y="39"/>
                    </a:lnTo>
                    <a:lnTo>
                      <a:pt x="71" y="39"/>
                    </a:lnTo>
                    <a:lnTo>
                      <a:pt x="73" y="39"/>
                    </a:lnTo>
                    <a:lnTo>
                      <a:pt x="74" y="39"/>
                    </a:lnTo>
                    <a:lnTo>
                      <a:pt x="76" y="38"/>
                    </a:lnTo>
                    <a:lnTo>
                      <a:pt x="74" y="36"/>
                    </a:lnTo>
                    <a:lnTo>
                      <a:pt x="73" y="36"/>
                    </a:lnTo>
                    <a:lnTo>
                      <a:pt x="71" y="36"/>
                    </a:lnTo>
                    <a:lnTo>
                      <a:pt x="39" y="36"/>
                    </a:lnTo>
                    <a:lnTo>
                      <a:pt x="39" y="4"/>
                    </a:lnTo>
                    <a:lnTo>
                      <a:pt x="39" y="1"/>
                    </a:lnTo>
                    <a:lnTo>
                      <a:pt x="39" y="0"/>
                    </a:lnTo>
                    <a:lnTo>
                      <a:pt x="38" y="0"/>
                    </a:lnTo>
                    <a:lnTo>
                      <a:pt x="36" y="0"/>
                    </a:lnTo>
                    <a:lnTo>
                      <a:pt x="35" y="1"/>
                    </a:lnTo>
                    <a:lnTo>
                      <a:pt x="35" y="4"/>
                    </a:lnTo>
                    <a:lnTo>
                      <a:pt x="35" y="36"/>
                    </a:lnTo>
                    <a:lnTo>
                      <a:pt x="3" y="36"/>
                    </a:lnTo>
                    <a:lnTo>
                      <a:pt x="2" y="36"/>
                    </a:lnTo>
                    <a:lnTo>
                      <a:pt x="0" y="36"/>
                    </a:lnTo>
                    <a:lnTo>
                      <a:pt x="0" y="38"/>
                    </a:lnTo>
                    <a:lnTo>
                      <a:pt x="0" y="39"/>
                    </a:lnTo>
                    <a:lnTo>
                      <a:pt x="2" y="39"/>
                    </a:lnTo>
                    <a:lnTo>
                      <a:pt x="3" y="39"/>
                    </a:lnTo>
                    <a:lnTo>
                      <a:pt x="35" y="39"/>
                    </a:lnTo>
                    <a:close/>
                  </a:path>
                </a:pathLst>
              </a:custGeom>
              <a:solidFill>
                <a:srgbClr val="000000"/>
              </a:solidFill>
              <a:ln w="0">
                <a:solidFill>
                  <a:srgbClr val="000000"/>
                </a:solidFill>
                <a:round/>
                <a:headEnd/>
                <a:tailEnd/>
              </a:ln>
            </p:spPr>
            <p:txBody>
              <a:bodyPr/>
              <a:lstStyle/>
              <a:p>
                <a:endParaRPr lang="es-AR"/>
              </a:p>
            </p:txBody>
          </p:sp>
          <p:sp>
            <p:nvSpPr>
              <p:cNvPr id="2225" name="Freeform 28"/>
              <p:cNvSpPr>
                <a:spLocks/>
              </p:cNvSpPr>
              <p:nvPr/>
            </p:nvSpPr>
            <p:spPr bwMode="auto">
              <a:xfrm>
                <a:off x="4177" y="2392"/>
                <a:ext cx="83" cy="49"/>
              </a:xfrm>
              <a:custGeom>
                <a:avLst/>
                <a:gdLst>
                  <a:gd name="T0" fmla="*/ 76 w 83"/>
                  <a:gd name="T1" fmla="*/ 1 h 97"/>
                  <a:gd name="T2" fmla="*/ 79 w 83"/>
                  <a:gd name="T3" fmla="*/ 1 h 97"/>
                  <a:gd name="T4" fmla="*/ 79 w 83"/>
                  <a:gd name="T5" fmla="*/ 1 h 97"/>
                  <a:gd name="T6" fmla="*/ 80 w 83"/>
                  <a:gd name="T7" fmla="*/ 1 h 97"/>
                  <a:gd name="T8" fmla="*/ 82 w 83"/>
                  <a:gd name="T9" fmla="*/ 1 h 97"/>
                  <a:gd name="T10" fmla="*/ 83 w 83"/>
                  <a:gd name="T11" fmla="*/ 1 h 97"/>
                  <a:gd name="T12" fmla="*/ 82 w 83"/>
                  <a:gd name="T13" fmla="*/ 1 h 97"/>
                  <a:gd name="T14" fmla="*/ 83 w 83"/>
                  <a:gd name="T15" fmla="*/ 1 h 97"/>
                  <a:gd name="T16" fmla="*/ 83 w 83"/>
                  <a:gd name="T17" fmla="*/ 1 h 97"/>
                  <a:gd name="T18" fmla="*/ 80 w 83"/>
                  <a:gd name="T19" fmla="*/ 1 h 97"/>
                  <a:gd name="T20" fmla="*/ 79 w 83"/>
                  <a:gd name="T21" fmla="*/ 1 h 97"/>
                  <a:gd name="T22" fmla="*/ 79 w 83"/>
                  <a:gd name="T23" fmla="*/ 1 h 97"/>
                  <a:gd name="T24" fmla="*/ 79 w 83"/>
                  <a:gd name="T25" fmla="*/ 1 h 97"/>
                  <a:gd name="T26" fmla="*/ 77 w 83"/>
                  <a:gd name="T27" fmla="*/ 1 h 97"/>
                  <a:gd name="T28" fmla="*/ 74 w 83"/>
                  <a:gd name="T29" fmla="*/ 1 h 97"/>
                  <a:gd name="T30" fmla="*/ 45 w 83"/>
                  <a:gd name="T31" fmla="*/ 1 h 97"/>
                  <a:gd name="T32" fmla="*/ 76 w 83"/>
                  <a:gd name="T33" fmla="*/ 1 h 97"/>
                  <a:gd name="T34" fmla="*/ 79 w 83"/>
                  <a:gd name="T35" fmla="*/ 1 h 97"/>
                  <a:gd name="T36" fmla="*/ 79 w 83"/>
                  <a:gd name="T37" fmla="*/ 1 h 97"/>
                  <a:gd name="T38" fmla="*/ 80 w 83"/>
                  <a:gd name="T39" fmla="*/ 1 h 97"/>
                  <a:gd name="T40" fmla="*/ 82 w 83"/>
                  <a:gd name="T41" fmla="*/ 1 h 97"/>
                  <a:gd name="T42" fmla="*/ 83 w 83"/>
                  <a:gd name="T43" fmla="*/ 1 h 97"/>
                  <a:gd name="T44" fmla="*/ 82 w 83"/>
                  <a:gd name="T45" fmla="*/ 1 h 97"/>
                  <a:gd name="T46" fmla="*/ 83 w 83"/>
                  <a:gd name="T47" fmla="*/ 1 h 97"/>
                  <a:gd name="T48" fmla="*/ 83 w 83"/>
                  <a:gd name="T49" fmla="*/ 1 h 97"/>
                  <a:gd name="T50" fmla="*/ 80 w 83"/>
                  <a:gd name="T51" fmla="*/ 1 h 97"/>
                  <a:gd name="T52" fmla="*/ 79 w 83"/>
                  <a:gd name="T53" fmla="*/ 1 h 97"/>
                  <a:gd name="T54" fmla="*/ 79 w 83"/>
                  <a:gd name="T55" fmla="*/ 1 h 97"/>
                  <a:gd name="T56" fmla="*/ 79 w 83"/>
                  <a:gd name="T57" fmla="*/ 1 h 97"/>
                  <a:gd name="T58" fmla="*/ 77 w 83"/>
                  <a:gd name="T59" fmla="*/ 1 h 97"/>
                  <a:gd name="T60" fmla="*/ 74 w 83"/>
                  <a:gd name="T61" fmla="*/ 1 h 97"/>
                  <a:gd name="T62" fmla="*/ 8 w 83"/>
                  <a:gd name="T63" fmla="*/ 1 h 97"/>
                  <a:gd name="T64" fmla="*/ 5 w 83"/>
                  <a:gd name="T65" fmla="*/ 1 h 97"/>
                  <a:gd name="T66" fmla="*/ 5 w 83"/>
                  <a:gd name="T67" fmla="*/ 1 h 97"/>
                  <a:gd name="T68" fmla="*/ 3 w 83"/>
                  <a:gd name="T69" fmla="*/ 0 h 97"/>
                  <a:gd name="T70" fmla="*/ 0 w 83"/>
                  <a:gd name="T71" fmla="*/ 0 h 97"/>
                  <a:gd name="T72" fmla="*/ 0 w 83"/>
                  <a:gd name="T73" fmla="*/ 1 h 97"/>
                  <a:gd name="T74" fmla="*/ 0 w 83"/>
                  <a:gd name="T75" fmla="*/ 1 h 97"/>
                  <a:gd name="T76" fmla="*/ 0 w 83"/>
                  <a:gd name="T77" fmla="*/ 1 h 97"/>
                  <a:gd name="T78" fmla="*/ 0 w 83"/>
                  <a:gd name="T79" fmla="*/ 1 h 97"/>
                  <a:gd name="T80" fmla="*/ 3 w 83"/>
                  <a:gd name="T81" fmla="*/ 1 h 97"/>
                  <a:gd name="T82" fmla="*/ 5 w 83"/>
                  <a:gd name="T83" fmla="*/ 1 h 97"/>
                  <a:gd name="T84" fmla="*/ 5 w 83"/>
                  <a:gd name="T85" fmla="*/ 1 h 97"/>
                  <a:gd name="T86" fmla="*/ 5 w 83"/>
                  <a:gd name="T87" fmla="*/ 1 h 97"/>
                  <a:gd name="T88" fmla="*/ 6 w 83"/>
                  <a:gd name="T89" fmla="*/ 1 h 97"/>
                  <a:gd name="T90" fmla="*/ 8 w 83"/>
                  <a:gd name="T91" fmla="*/ 1 h 97"/>
                  <a:gd name="T92" fmla="*/ 41 w 83"/>
                  <a:gd name="T93" fmla="*/ 1 h 97"/>
                  <a:gd name="T94" fmla="*/ 22 w 83"/>
                  <a:gd name="T95" fmla="*/ 1 h 97"/>
                  <a:gd name="T96" fmla="*/ 8 w 83"/>
                  <a:gd name="T97" fmla="*/ 1 h 97"/>
                  <a:gd name="T98" fmla="*/ 5 w 83"/>
                  <a:gd name="T99" fmla="*/ 1 h 97"/>
                  <a:gd name="T100" fmla="*/ 5 w 83"/>
                  <a:gd name="T101" fmla="*/ 1 h 97"/>
                  <a:gd name="T102" fmla="*/ 3 w 83"/>
                  <a:gd name="T103" fmla="*/ 1 h 97"/>
                  <a:gd name="T104" fmla="*/ 0 w 83"/>
                  <a:gd name="T105" fmla="*/ 1 h 97"/>
                  <a:gd name="T106" fmla="*/ 0 w 83"/>
                  <a:gd name="T107" fmla="*/ 1 h 97"/>
                  <a:gd name="T108" fmla="*/ 0 w 83"/>
                  <a:gd name="T109" fmla="*/ 1 h 97"/>
                  <a:gd name="T110" fmla="*/ 0 w 83"/>
                  <a:gd name="T111" fmla="*/ 1 h 97"/>
                  <a:gd name="T112" fmla="*/ 0 w 83"/>
                  <a:gd name="T113" fmla="*/ 1 h 97"/>
                  <a:gd name="T114" fmla="*/ 3 w 83"/>
                  <a:gd name="T115" fmla="*/ 1 h 97"/>
                  <a:gd name="T116" fmla="*/ 5 w 83"/>
                  <a:gd name="T117" fmla="*/ 1 h 97"/>
                  <a:gd name="T118" fmla="*/ 5 w 83"/>
                  <a:gd name="T119" fmla="*/ 1 h 97"/>
                  <a:gd name="T120" fmla="*/ 5 w 83"/>
                  <a:gd name="T121" fmla="*/ 1 h 97"/>
                  <a:gd name="T122" fmla="*/ 6 w 83"/>
                  <a:gd name="T123" fmla="*/ 1 h 97"/>
                  <a:gd name="T124" fmla="*/ 8 w 83"/>
                  <a:gd name="T125" fmla="*/ 1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3"/>
                  <a:gd name="T190" fmla="*/ 0 h 97"/>
                  <a:gd name="T191" fmla="*/ 83 w 83"/>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3" h="97">
                    <a:moveTo>
                      <a:pt x="74" y="84"/>
                    </a:moveTo>
                    <a:lnTo>
                      <a:pt x="76" y="85"/>
                    </a:lnTo>
                    <a:lnTo>
                      <a:pt x="77" y="85"/>
                    </a:lnTo>
                    <a:lnTo>
                      <a:pt x="79" y="87"/>
                    </a:lnTo>
                    <a:lnTo>
                      <a:pt x="79" y="90"/>
                    </a:lnTo>
                    <a:lnTo>
                      <a:pt x="79" y="94"/>
                    </a:lnTo>
                    <a:lnTo>
                      <a:pt x="79" y="96"/>
                    </a:lnTo>
                    <a:lnTo>
                      <a:pt x="80" y="97"/>
                    </a:lnTo>
                    <a:lnTo>
                      <a:pt x="82" y="97"/>
                    </a:lnTo>
                    <a:lnTo>
                      <a:pt x="83" y="97"/>
                    </a:lnTo>
                    <a:lnTo>
                      <a:pt x="83" y="96"/>
                    </a:lnTo>
                    <a:lnTo>
                      <a:pt x="83" y="93"/>
                    </a:lnTo>
                    <a:lnTo>
                      <a:pt x="82" y="88"/>
                    </a:lnTo>
                    <a:lnTo>
                      <a:pt x="82" y="75"/>
                    </a:lnTo>
                    <a:lnTo>
                      <a:pt x="83" y="71"/>
                    </a:lnTo>
                    <a:lnTo>
                      <a:pt x="83" y="68"/>
                    </a:lnTo>
                    <a:lnTo>
                      <a:pt x="83" y="66"/>
                    </a:lnTo>
                    <a:lnTo>
                      <a:pt x="82" y="65"/>
                    </a:lnTo>
                    <a:lnTo>
                      <a:pt x="80" y="65"/>
                    </a:lnTo>
                    <a:lnTo>
                      <a:pt x="79" y="65"/>
                    </a:lnTo>
                    <a:lnTo>
                      <a:pt x="79" y="66"/>
                    </a:lnTo>
                    <a:lnTo>
                      <a:pt x="79" y="68"/>
                    </a:lnTo>
                    <a:lnTo>
                      <a:pt x="79" y="72"/>
                    </a:lnTo>
                    <a:lnTo>
                      <a:pt x="79" y="74"/>
                    </a:lnTo>
                    <a:lnTo>
                      <a:pt x="79" y="75"/>
                    </a:lnTo>
                    <a:lnTo>
                      <a:pt x="77" y="75"/>
                    </a:lnTo>
                    <a:lnTo>
                      <a:pt x="76" y="75"/>
                    </a:lnTo>
                    <a:lnTo>
                      <a:pt x="74" y="75"/>
                    </a:lnTo>
                    <a:lnTo>
                      <a:pt x="45" y="68"/>
                    </a:lnTo>
                    <a:lnTo>
                      <a:pt x="45" y="32"/>
                    </a:lnTo>
                    <a:lnTo>
                      <a:pt x="74" y="39"/>
                    </a:lnTo>
                    <a:lnTo>
                      <a:pt x="76" y="39"/>
                    </a:lnTo>
                    <a:lnTo>
                      <a:pt x="77" y="40"/>
                    </a:lnTo>
                    <a:lnTo>
                      <a:pt x="79" y="42"/>
                    </a:lnTo>
                    <a:lnTo>
                      <a:pt x="79" y="45"/>
                    </a:lnTo>
                    <a:lnTo>
                      <a:pt x="79" y="49"/>
                    </a:lnTo>
                    <a:lnTo>
                      <a:pt x="79" y="51"/>
                    </a:lnTo>
                    <a:lnTo>
                      <a:pt x="80" y="52"/>
                    </a:lnTo>
                    <a:lnTo>
                      <a:pt x="82" y="52"/>
                    </a:lnTo>
                    <a:lnTo>
                      <a:pt x="83" y="51"/>
                    </a:lnTo>
                    <a:lnTo>
                      <a:pt x="83" y="46"/>
                    </a:lnTo>
                    <a:lnTo>
                      <a:pt x="82" y="43"/>
                    </a:lnTo>
                    <a:lnTo>
                      <a:pt x="82" y="29"/>
                    </a:lnTo>
                    <a:lnTo>
                      <a:pt x="83" y="26"/>
                    </a:lnTo>
                    <a:lnTo>
                      <a:pt x="83" y="21"/>
                    </a:lnTo>
                    <a:lnTo>
                      <a:pt x="82" y="20"/>
                    </a:lnTo>
                    <a:lnTo>
                      <a:pt x="80" y="20"/>
                    </a:lnTo>
                    <a:lnTo>
                      <a:pt x="79" y="20"/>
                    </a:lnTo>
                    <a:lnTo>
                      <a:pt x="79" y="21"/>
                    </a:lnTo>
                    <a:lnTo>
                      <a:pt x="79" y="23"/>
                    </a:lnTo>
                    <a:lnTo>
                      <a:pt x="79" y="26"/>
                    </a:lnTo>
                    <a:lnTo>
                      <a:pt x="79" y="29"/>
                    </a:lnTo>
                    <a:lnTo>
                      <a:pt x="77" y="30"/>
                    </a:lnTo>
                    <a:lnTo>
                      <a:pt x="76" y="30"/>
                    </a:lnTo>
                    <a:lnTo>
                      <a:pt x="74" y="29"/>
                    </a:lnTo>
                    <a:lnTo>
                      <a:pt x="9" y="13"/>
                    </a:lnTo>
                    <a:lnTo>
                      <a:pt x="8" y="13"/>
                    </a:lnTo>
                    <a:lnTo>
                      <a:pt x="6" y="11"/>
                    </a:lnTo>
                    <a:lnTo>
                      <a:pt x="5" y="10"/>
                    </a:lnTo>
                    <a:lnTo>
                      <a:pt x="5" y="7"/>
                    </a:lnTo>
                    <a:lnTo>
                      <a:pt x="5" y="4"/>
                    </a:lnTo>
                    <a:lnTo>
                      <a:pt x="5" y="1"/>
                    </a:lnTo>
                    <a:lnTo>
                      <a:pt x="3" y="0"/>
                    </a:lnTo>
                    <a:lnTo>
                      <a:pt x="2" y="0"/>
                    </a:lnTo>
                    <a:lnTo>
                      <a:pt x="0" y="0"/>
                    </a:lnTo>
                    <a:lnTo>
                      <a:pt x="0" y="1"/>
                    </a:lnTo>
                    <a:lnTo>
                      <a:pt x="0" y="5"/>
                    </a:lnTo>
                    <a:lnTo>
                      <a:pt x="0" y="8"/>
                    </a:lnTo>
                    <a:lnTo>
                      <a:pt x="0" y="23"/>
                    </a:lnTo>
                    <a:lnTo>
                      <a:pt x="0" y="26"/>
                    </a:lnTo>
                    <a:lnTo>
                      <a:pt x="0" y="30"/>
                    </a:lnTo>
                    <a:lnTo>
                      <a:pt x="2" y="32"/>
                    </a:lnTo>
                    <a:lnTo>
                      <a:pt x="3" y="32"/>
                    </a:lnTo>
                    <a:lnTo>
                      <a:pt x="5" y="30"/>
                    </a:lnTo>
                    <a:lnTo>
                      <a:pt x="5" y="29"/>
                    </a:lnTo>
                    <a:lnTo>
                      <a:pt x="5" y="26"/>
                    </a:lnTo>
                    <a:lnTo>
                      <a:pt x="5" y="23"/>
                    </a:lnTo>
                    <a:lnTo>
                      <a:pt x="6" y="21"/>
                    </a:lnTo>
                    <a:lnTo>
                      <a:pt x="8" y="21"/>
                    </a:lnTo>
                    <a:lnTo>
                      <a:pt x="8" y="23"/>
                    </a:lnTo>
                    <a:lnTo>
                      <a:pt x="41" y="30"/>
                    </a:lnTo>
                    <a:lnTo>
                      <a:pt x="41" y="66"/>
                    </a:lnTo>
                    <a:lnTo>
                      <a:pt x="34" y="65"/>
                    </a:lnTo>
                    <a:lnTo>
                      <a:pt x="22" y="62"/>
                    </a:lnTo>
                    <a:lnTo>
                      <a:pt x="12" y="59"/>
                    </a:lnTo>
                    <a:lnTo>
                      <a:pt x="8" y="58"/>
                    </a:lnTo>
                    <a:lnTo>
                      <a:pt x="6" y="58"/>
                    </a:lnTo>
                    <a:lnTo>
                      <a:pt x="5" y="55"/>
                    </a:lnTo>
                    <a:lnTo>
                      <a:pt x="5" y="52"/>
                    </a:lnTo>
                    <a:lnTo>
                      <a:pt x="5" y="48"/>
                    </a:lnTo>
                    <a:lnTo>
                      <a:pt x="5" y="46"/>
                    </a:lnTo>
                    <a:lnTo>
                      <a:pt x="3" y="46"/>
                    </a:lnTo>
                    <a:lnTo>
                      <a:pt x="2" y="46"/>
                    </a:lnTo>
                    <a:lnTo>
                      <a:pt x="0" y="46"/>
                    </a:lnTo>
                    <a:lnTo>
                      <a:pt x="0" y="48"/>
                    </a:lnTo>
                    <a:lnTo>
                      <a:pt x="0" y="51"/>
                    </a:lnTo>
                    <a:lnTo>
                      <a:pt x="0" y="55"/>
                    </a:lnTo>
                    <a:lnTo>
                      <a:pt x="0" y="68"/>
                    </a:lnTo>
                    <a:lnTo>
                      <a:pt x="0" y="72"/>
                    </a:lnTo>
                    <a:lnTo>
                      <a:pt x="0" y="75"/>
                    </a:lnTo>
                    <a:lnTo>
                      <a:pt x="0" y="77"/>
                    </a:lnTo>
                    <a:lnTo>
                      <a:pt x="2" y="78"/>
                    </a:lnTo>
                    <a:lnTo>
                      <a:pt x="3" y="78"/>
                    </a:lnTo>
                    <a:lnTo>
                      <a:pt x="5" y="77"/>
                    </a:lnTo>
                    <a:lnTo>
                      <a:pt x="5" y="75"/>
                    </a:lnTo>
                    <a:lnTo>
                      <a:pt x="5" y="71"/>
                    </a:lnTo>
                    <a:lnTo>
                      <a:pt x="5" y="69"/>
                    </a:lnTo>
                    <a:lnTo>
                      <a:pt x="5" y="68"/>
                    </a:lnTo>
                    <a:lnTo>
                      <a:pt x="6" y="68"/>
                    </a:lnTo>
                    <a:lnTo>
                      <a:pt x="8" y="68"/>
                    </a:lnTo>
                    <a:lnTo>
                      <a:pt x="74" y="84"/>
                    </a:lnTo>
                    <a:close/>
                  </a:path>
                </a:pathLst>
              </a:custGeom>
              <a:solidFill>
                <a:srgbClr val="000000"/>
              </a:solidFill>
              <a:ln w="0">
                <a:solidFill>
                  <a:srgbClr val="000000"/>
                </a:solidFill>
                <a:round/>
                <a:headEnd/>
                <a:tailEnd/>
              </a:ln>
            </p:spPr>
            <p:txBody>
              <a:bodyPr/>
              <a:lstStyle/>
              <a:p>
                <a:endParaRPr lang="es-AR"/>
              </a:p>
            </p:txBody>
          </p:sp>
          <p:sp>
            <p:nvSpPr>
              <p:cNvPr id="2226" name="Freeform 29"/>
              <p:cNvSpPr>
                <a:spLocks noEditPoints="1"/>
              </p:cNvSpPr>
              <p:nvPr/>
            </p:nvSpPr>
            <p:spPr bwMode="auto">
              <a:xfrm>
                <a:off x="4159" y="2440"/>
                <a:ext cx="55" cy="10"/>
              </a:xfrm>
              <a:custGeom>
                <a:avLst/>
                <a:gdLst>
                  <a:gd name="T0" fmla="*/ 13 w 55"/>
                  <a:gd name="T1" fmla="*/ 1 h 20"/>
                  <a:gd name="T2" fmla="*/ 13 w 55"/>
                  <a:gd name="T3" fmla="*/ 1 h 20"/>
                  <a:gd name="T4" fmla="*/ 7 w 55"/>
                  <a:gd name="T5" fmla="*/ 1 h 20"/>
                  <a:gd name="T6" fmla="*/ 3 w 55"/>
                  <a:gd name="T7" fmla="*/ 1 h 20"/>
                  <a:gd name="T8" fmla="*/ 1 w 55"/>
                  <a:gd name="T9" fmla="*/ 1 h 20"/>
                  <a:gd name="T10" fmla="*/ 4 w 55"/>
                  <a:gd name="T11" fmla="*/ 1 h 20"/>
                  <a:gd name="T12" fmla="*/ 11 w 55"/>
                  <a:gd name="T13" fmla="*/ 1 h 20"/>
                  <a:gd name="T14" fmla="*/ 27 w 55"/>
                  <a:gd name="T15" fmla="*/ 1 h 20"/>
                  <a:gd name="T16" fmla="*/ 30 w 55"/>
                  <a:gd name="T17" fmla="*/ 1 h 20"/>
                  <a:gd name="T18" fmla="*/ 36 w 55"/>
                  <a:gd name="T19" fmla="*/ 1 h 20"/>
                  <a:gd name="T20" fmla="*/ 37 w 55"/>
                  <a:gd name="T21" fmla="*/ 1 h 20"/>
                  <a:gd name="T22" fmla="*/ 34 w 55"/>
                  <a:gd name="T23" fmla="*/ 1 h 20"/>
                  <a:gd name="T24" fmla="*/ 29 w 55"/>
                  <a:gd name="T25" fmla="*/ 0 h 20"/>
                  <a:gd name="T26" fmla="*/ 24 w 55"/>
                  <a:gd name="T27" fmla="*/ 0 h 20"/>
                  <a:gd name="T28" fmla="*/ 24 w 55"/>
                  <a:gd name="T29" fmla="*/ 0 h 20"/>
                  <a:gd name="T30" fmla="*/ 26 w 55"/>
                  <a:gd name="T31" fmla="*/ 1 h 20"/>
                  <a:gd name="T32" fmla="*/ 33 w 55"/>
                  <a:gd name="T33" fmla="*/ 1 h 20"/>
                  <a:gd name="T34" fmla="*/ 36 w 55"/>
                  <a:gd name="T35" fmla="*/ 1 h 20"/>
                  <a:gd name="T36" fmla="*/ 34 w 55"/>
                  <a:gd name="T37" fmla="*/ 1 h 20"/>
                  <a:gd name="T38" fmla="*/ 30 w 55"/>
                  <a:gd name="T39" fmla="*/ 1 h 20"/>
                  <a:gd name="T40" fmla="*/ 23 w 55"/>
                  <a:gd name="T41" fmla="*/ 1 h 20"/>
                  <a:gd name="T42" fmla="*/ 17 w 55"/>
                  <a:gd name="T43" fmla="*/ 1 h 20"/>
                  <a:gd name="T44" fmla="*/ 11 w 55"/>
                  <a:gd name="T45" fmla="*/ 1 h 20"/>
                  <a:gd name="T46" fmla="*/ 7 w 55"/>
                  <a:gd name="T47" fmla="*/ 1 h 20"/>
                  <a:gd name="T48" fmla="*/ 3 w 55"/>
                  <a:gd name="T49" fmla="*/ 1 h 20"/>
                  <a:gd name="T50" fmla="*/ 0 w 55"/>
                  <a:gd name="T51" fmla="*/ 1 h 20"/>
                  <a:gd name="T52" fmla="*/ 3 w 55"/>
                  <a:gd name="T53" fmla="*/ 1 h 20"/>
                  <a:gd name="T54" fmla="*/ 8 w 55"/>
                  <a:gd name="T55" fmla="*/ 1 h 20"/>
                  <a:gd name="T56" fmla="*/ 13 w 55"/>
                  <a:gd name="T57" fmla="*/ 1 h 20"/>
                  <a:gd name="T58" fmla="*/ 53 w 55"/>
                  <a:gd name="T59" fmla="*/ 1 h 20"/>
                  <a:gd name="T60" fmla="*/ 55 w 55"/>
                  <a:gd name="T61" fmla="*/ 1 h 20"/>
                  <a:gd name="T62" fmla="*/ 53 w 55"/>
                  <a:gd name="T63" fmla="*/ 1 h 20"/>
                  <a:gd name="T64" fmla="*/ 50 w 55"/>
                  <a:gd name="T65" fmla="*/ 1 h 20"/>
                  <a:gd name="T66" fmla="*/ 49 w 55"/>
                  <a:gd name="T67" fmla="*/ 1 h 20"/>
                  <a:gd name="T68" fmla="*/ 50 w 55"/>
                  <a:gd name="T69" fmla="*/ 1 h 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0"/>
                  <a:gd name="T107" fmla="*/ 55 w 55"/>
                  <a:gd name="T108" fmla="*/ 20 h 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0">
                    <a:moveTo>
                      <a:pt x="13" y="20"/>
                    </a:moveTo>
                    <a:lnTo>
                      <a:pt x="13" y="20"/>
                    </a:lnTo>
                    <a:lnTo>
                      <a:pt x="13" y="19"/>
                    </a:lnTo>
                    <a:lnTo>
                      <a:pt x="11" y="19"/>
                    </a:lnTo>
                    <a:lnTo>
                      <a:pt x="7" y="18"/>
                    </a:lnTo>
                    <a:lnTo>
                      <a:pt x="4" y="15"/>
                    </a:lnTo>
                    <a:lnTo>
                      <a:pt x="3" y="13"/>
                    </a:lnTo>
                    <a:lnTo>
                      <a:pt x="1" y="10"/>
                    </a:lnTo>
                    <a:lnTo>
                      <a:pt x="1" y="9"/>
                    </a:lnTo>
                    <a:lnTo>
                      <a:pt x="3" y="9"/>
                    </a:lnTo>
                    <a:lnTo>
                      <a:pt x="4" y="9"/>
                    </a:lnTo>
                    <a:lnTo>
                      <a:pt x="8" y="9"/>
                    </a:lnTo>
                    <a:lnTo>
                      <a:pt x="11" y="10"/>
                    </a:lnTo>
                    <a:lnTo>
                      <a:pt x="20" y="13"/>
                    </a:lnTo>
                    <a:lnTo>
                      <a:pt x="27" y="16"/>
                    </a:lnTo>
                    <a:lnTo>
                      <a:pt x="29" y="16"/>
                    </a:lnTo>
                    <a:lnTo>
                      <a:pt x="30" y="18"/>
                    </a:lnTo>
                    <a:lnTo>
                      <a:pt x="33" y="16"/>
                    </a:lnTo>
                    <a:lnTo>
                      <a:pt x="36" y="15"/>
                    </a:lnTo>
                    <a:lnTo>
                      <a:pt x="37" y="13"/>
                    </a:lnTo>
                    <a:lnTo>
                      <a:pt x="37" y="10"/>
                    </a:lnTo>
                    <a:lnTo>
                      <a:pt x="36" y="7"/>
                    </a:lnTo>
                    <a:lnTo>
                      <a:pt x="34" y="4"/>
                    </a:lnTo>
                    <a:lnTo>
                      <a:pt x="31" y="2"/>
                    </a:lnTo>
                    <a:lnTo>
                      <a:pt x="29" y="0"/>
                    </a:lnTo>
                    <a:lnTo>
                      <a:pt x="26" y="0"/>
                    </a:lnTo>
                    <a:lnTo>
                      <a:pt x="24" y="0"/>
                    </a:lnTo>
                    <a:lnTo>
                      <a:pt x="24" y="2"/>
                    </a:lnTo>
                    <a:lnTo>
                      <a:pt x="26" y="2"/>
                    </a:lnTo>
                    <a:lnTo>
                      <a:pt x="30" y="3"/>
                    </a:lnTo>
                    <a:lnTo>
                      <a:pt x="33" y="6"/>
                    </a:lnTo>
                    <a:lnTo>
                      <a:pt x="34" y="7"/>
                    </a:lnTo>
                    <a:lnTo>
                      <a:pt x="36" y="10"/>
                    </a:lnTo>
                    <a:lnTo>
                      <a:pt x="36" y="12"/>
                    </a:lnTo>
                    <a:lnTo>
                      <a:pt x="34" y="12"/>
                    </a:lnTo>
                    <a:lnTo>
                      <a:pt x="33" y="12"/>
                    </a:lnTo>
                    <a:lnTo>
                      <a:pt x="30" y="12"/>
                    </a:lnTo>
                    <a:lnTo>
                      <a:pt x="26" y="10"/>
                    </a:lnTo>
                    <a:lnTo>
                      <a:pt x="23" y="9"/>
                    </a:lnTo>
                    <a:lnTo>
                      <a:pt x="20" y="7"/>
                    </a:lnTo>
                    <a:lnTo>
                      <a:pt x="17" y="7"/>
                    </a:lnTo>
                    <a:lnTo>
                      <a:pt x="14" y="6"/>
                    </a:lnTo>
                    <a:lnTo>
                      <a:pt x="11" y="4"/>
                    </a:lnTo>
                    <a:lnTo>
                      <a:pt x="8" y="4"/>
                    </a:lnTo>
                    <a:lnTo>
                      <a:pt x="7" y="3"/>
                    </a:lnTo>
                    <a:lnTo>
                      <a:pt x="4" y="4"/>
                    </a:lnTo>
                    <a:lnTo>
                      <a:pt x="3" y="6"/>
                    </a:lnTo>
                    <a:lnTo>
                      <a:pt x="1" y="7"/>
                    </a:lnTo>
                    <a:lnTo>
                      <a:pt x="0" y="10"/>
                    </a:lnTo>
                    <a:lnTo>
                      <a:pt x="1" y="13"/>
                    </a:lnTo>
                    <a:lnTo>
                      <a:pt x="3" y="16"/>
                    </a:lnTo>
                    <a:lnTo>
                      <a:pt x="5" y="19"/>
                    </a:lnTo>
                    <a:lnTo>
                      <a:pt x="8" y="20"/>
                    </a:lnTo>
                    <a:lnTo>
                      <a:pt x="11" y="20"/>
                    </a:lnTo>
                    <a:lnTo>
                      <a:pt x="13" y="20"/>
                    </a:lnTo>
                    <a:close/>
                    <a:moveTo>
                      <a:pt x="53" y="20"/>
                    </a:moveTo>
                    <a:lnTo>
                      <a:pt x="53" y="20"/>
                    </a:lnTo>
                    <a:lnTo>
                      <a:pt x="55" y="19"/>
                    </a:lnTo>
                    <a:lnTo>
                      <a:pt x="55" y="18"/>
                    </a:lnTo>
                    <a:lnTo>
                      <a:pt x="55" y="16"/>
                    </a:lnTo>
                    <a:lnTo>
                      <a:pt x="53" y="15"/>
                    </a:lnTo>
                    <a:lnTo>
                      <a:pt x="52" y="13"/>
                    </a:lnTo>
                    <a:lnTo>
                      <a:pt x="50" y="13"/>
                    </a:lnTo>
                    <a:lnTo>
                      <a:pt x="49" y="15"/>
                    </a:lnTo>
                    <a:lnTo>
                      <a:pt x="49" y="16"/>
                    </a:lnTo>
                    <a:lnTo>
                      <a:pt x="49" y="18"/>
                    </a:lnTo>
                    <a:lnTo>
                      <a:pt x="50" y="20"/>
                    </a:lnTo>
                    <a:lnTo>
                      <a:pt x="53" y="20"/>
                    </a:lnTo>
                    <a:close/>
                  </a:path>
                </a:pathLst>
              </a:custGeom>
              <a:solidFill>
                <a:srgbClr val="000000"/>
              </a:solidFill>
              <a:ln w="0">
                <a:solidFill>
                  <a:srgbClr val="000000"/>
                </a:solidFill>
                <a:round/>
                <a:headEnd/>
                <a:tailEnd/>
              </a:ln>
            </p:spPr>
            <p:txBody>
              <a:bodyPr/>
              <a:lstStyle/>
              <a:p>
                <a:endParaRPr lang="es-AR"/>
              </a:p>
            </p:txBody>
          </p:sp>
          <p:sp>
            <p:nvSpPr>
              <p:cNvPr id="2227" name="Freeform 30"/>
              <p:cNvSpPr>
                <a:spLocks/>
              </p:cNvSpPr>
              <p:nvPr/>
            </p:nvSpPr>
            <p:spPr bwMode="auto">
              <a:xfrm>
                <a:off x="4159" y="2453"/>
                <a:ext cx="37" cy="22"/>
              </a:xfrm>
              <a:custGeom>
                <a:avLst/>
                <a:gdLst>
                  <a:gd name="T0" fmla="*/ 26 w 37"/>
                  <a:gd name="T1" fmla="*/ 1 h 43"/>
                  <a:gd name="T2" fmla="*/ 30 w 37"/>
                  <a:gd name="T3" fmla="*/ 1 h 43"/>
                  <a:gd name="T4" fmla="*/ 34 w 37"/>
                  <a:gd name="T5" fmla="*/ 1 h 43"/>
                  <a:gd name="T6" fmla="*/ 36 w 37"/>
                  <a:gd name="T7" fmla="*/ 1 h 43"/>
                  <a:gd name="T8" fmla="*/ 31 w 37"/>
                  <a:gd name="T9" fmla="*/ 1 h 43"/>
                  <a:gd name="T10" fmla="*/ 27 w 37"/>
                  <a:gd name="T11" fmla="*/ 1 h 43"/>
                  <a:gd name="T12" fmla="*/ 18 w 37"/>
                  <a:gd name="T13" fmla="*/ 1 h 43"/>
                  <a:gd name="T14" fmla="*/ 11 w 37"/>
                  <a:gd name="T15" fmla="*/ 1 h 43"/>
                  <a:gd name="T16" fmla="*/ 7 w 37"/>
                  <a:gd name="T17" fmla="*/ 1 h 43"/>
                  <a:gd name="T18" fmla="*/ 3 w 37"/>
                  <a:gd name="T19" fmla="*/ 1 h 43"/>
                  <a:gd name="T20" fmla="*/ 0 w 37"/>
                  <a:gd name="T21" fmla="*/ 1 h 43"/>
                  <a:gd name="T22" fmla="*/ 3 w 37"/>
                  <a:gd name="T23" fmla="*/ 1 h 43"/>
                  <a:gd name="T24" fmla="*/ 8 w 37"/>
                  <a:gd name="T25" fmla="*/ 1 h 43"/>
                  <a:gd name="T26" fmla="*/ 13 w 37"/>
                  <a:gd name="T27" fmla="*/ 1 h 43"/>
                  <a:gd name="T28" fmla="*/ 13 w 37"/>
                  <a:gd name="T29" fmla="*/ 1 h 43"/>
                  <a:gd name="T30" fmla="*/ 11 w 37"/>
                  <a:gd name="T31" fmla="*/ 1 h 43"/>
                  <a:gd name="T32" fmla="*/ 4 w 37"/>
                  <a:gd name="T33" fmla="*/ 1 h 43"/>
                  <a:gd name="T34" fmla="*/ 1 w 37"/>
                  <a:gd name="T35" fmla="*/ 1 h 43"/>
                  <a:gd name="T36" fmla="*/ 3 w 37"/>
                  <a:gd name="T37" fmla="*/ 1 h 43"/>
                  <a:gd name="T38" fmla="*/ 7 w 37"/>
                  <a:gd name="T39" fmla="*/ 1 h 43"/>
                  <a:gd name="T40" fmla="*/ 13 w 37"/>
                  <a:gd name="T41" fmla="*/ 1 h 43"/>
                  <a:gd name="T42" fmla="*/ 21 w 37"/>
                  <a:gd name="T43" fmla="*/ 1 h 43"/>
                  <a:gd name="T44" fmla="*/ 29 w 37"/>
                  <a:gd name="T45" fmla="*/ 1 h 43"/>
                  <a:gd name="T46" fmla="*/ 34 w 37"/>
                  <a:gd name="T47" fmla="*/ 1 h 43"/>
                  <a:gd name="T48" fmla="*/ 37 w 37"/>
                  <a:gd name="T49" fmla="*/ 1 h 43"/>
                  <a:gd name="T50" fmla="*/ 36 w 37"/>
                  <a:gd name="T51" fmla="*/ 1 h 43"/>
                  <a:gd name="T52" fmla="*/ 31 w 37"/>
                  <a:gd name="T53" fmla="*/ 1 h 43"/>
                  <a:gd name="T54" fmla="*/ 33 w 37"/>
                  <a:gd name="T55" fmla="*/ 1 h 43"/>
                  <a:gd name="T56" fmla="*/ 37 w 37"/>
                  <a:gd name="T57" fmla="*/ 1 h 43"/>
                  <a:gd name="T58" fmla="*/ 37 w 37"/>
                  <a:gd name="T59" fmla="*/ 1 h 43"/>
                  <a:gd name="T60" fmla="*/ 33 w 37"/>
                  <a:gd name="T61" fmla="*/ 1 h 43"/>
                  <a:gd name="T62" fmla="*/ 27 w 37"/>
                  <a:gd name="T63" fmla="*/ 0 h 43"/>
                  <a:gd name="T64" fmla="*/ 24 w 37"/>
                  <a:gd name="T65" fmla="*/ 0 h 43"/>
                  <a:gd name="T66" fmla="*/ 24 w 37"/>
                  <a:gd name="T67" fmla="*/ 0 h 43"/>
                  <a:gd name="T68" fmla="*/ 24 w 37"/>
                  <a:gd name="T69" fmla="*/ 1 h 43"/>
                  <a:gd name="T70" fmla="*/ 30 w 37"/>
                  <a:gd name="T71" fmla="*/ 1 h 43"/>
                  <a:gd name="T72" fmla="*/ 34 w 37"/>
                  <a:gd name="T73" fmla="*/ 1 h 43"/>
                  <a:gd name="T74" fmla="*/ 36 w 37"/>
                  <a:gd name="T75" fmla="*/ 1 h 43"/>
                  <a:gd name="T76" fmla="*/ 31 w 37"/>
                  <a:gd name="T77" fmla="*/ 1 h 43"/>
                  <a:gd name="T78" fmla="*/ 27 w 37"/>
                  <a:gd name="T79" fmla="*/ 1 h 43"/>
                  <a:gd name="T80" fmla="*/ 20 w 37"/>
                  <a:gd name="T81" fmla="*/ 1 h 43"/>
                  <a:gd name="T82" fmla="*/ 13 w 37"/>
                  <a:gd name="T83" fmla="*/ 1 h 43"/>
                  <a:gd name="T84" fmla="*/ 8 w 37"/>
                  <a:gd name="T85" fmla="*/ 1 h 43"/>
                  <a:gd name="T86" fmla="*/ 4 w 37"/>
                  <a:gd name="T87" fmla="*/ 1 h 43"/>
                  <a:gd name="T88" fmla="*/ 3 w 37"/>
                  <a:gd name="T89" fmla="*/ 1 h 43"/>
                  <a:gd name="T90" fmla="*/ 0 w 37"/>
                  <a:gd name="T91" fmla="*/ 1 h 43"/>
                  <a:gd name="T92" fmla="*/ 1 w 37"/>
                  <a:gd name="T93" fmla="*/ 1 h 43"/>
                  <a:gd name="T94" fmla="*/ 4 w 37"/>
                  <a:gd name="T95" fmla="*/ 1 h 43"/>
                  <a:gd name="T96" fmla="*/ 10 w 37"/>
                  <a:gd name="T97" fmla="*/ 1 h 43"/>
                  <a:gd name="T98" fmla="*/ 26 w 37"/>
                  <a:gd name="T99" fmla="*/ 1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
                  <a:gd name="T151" fmla="*/ 0 h 43"/>
                  <a:gd name="T152" fmla="*/ 37 w 37"/>
                  <a:gd name="T153" fmla="*/ 43 h 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 h="43">
                    <a:moveTo>
                      <a:pt x="26" y="14"/>
                    </a:moveTo>
                    <a:lnTo>
                      <a:pt x="26" y="14"/>
                    </a:lnTo>
                    <a:lnTo>
                      <a:pt x="27" y="16"/>
                    </a:lnTo>
                    <a:lnTo>
                      <a:pt x="30" y="17"/>
                    </a:lnTo>
                    <a:lnTo>
                      <a:pt x="33" y="20"/>
                    </a:lnTo>
                    <a:lnTo>
                      <a:pt x="34" y="23"/>
                    </a:lnTo>
                    <a:lnTo>
                      <a:pt x="36" y="27"/>
                    </a:lnTo>
                    <a:lnTo>
                      <a:pt x="36" y="30"/>
                    </a:lnTo>
                    <a:lnTo>
                      <a:pt x="34" y="32"/>
                    </a:lnTo>
                    <a:lnTo>
                      <a:pt x="31" y="32"/>
                    </a:lnTo>
                    <a:lnTo>
                      <a:pt x="30" y="33"/>
                    </a:lnTo>
                    <a:lnTo>
                      <a:pt x="27" y="32"/>
                    </a:lnTo>
                    <a:lnTo>
                      <a:pt x="23" y="32"/>
                    </a:lnTo>
                    <a:lnTo>
                      <a:pt x="18" y="30"/>
                    </a:lnTo>
                    <a:lnTo>
                      <a:pt x="14" y="29"/>
                    </a:lnTo>
                    <a:lnTo>
                      <a:pt x="11" y="27"/>
                    </a:lnTo>
                    <a:lnTo>
                      <a:pt x="8" y="26"/>
                    </a:lnTo>
                    <a:lnTo>
                      <a:pt x="7" y="26"/>
                    </a:lnTo>
                    <a:lnTo>
                      <a:pt x="4" y="27"/>
                    </a:lnTo>
                    <a:lnTo>
                      <a:pt x="3" y="27"/>
                    </a:lnTo>
                    <a:lnTo>
                      <a:pt x="1" y="30"/>
                    </a:lnTo>
                    <a:lnTo>
                      <a:pt x="0" y="33"/>
                    </a:lnTo>
                    <a:lnTo>
                      <a:pt x="1" y="36"/>
                    </a:lnTo>
                    <a:lnTo>
                      <a:pt x="3" y="39"/>
                    </a:lnTo>
                    <a:lnTo>
                      <a:pt x="5" y="40"/>
                    </a:lnTo>
                    <a:lnTo>
                      <a:pt x="8" y="42"/>
                    </a:lnTo>
                    <a:lnTo>
                      <a:pt x="11" y="43"/>
                    </a:lnTo>
                    <a:lnTo>
                      <a:pt x="13" y="43"/>
                    </a:lnTo>
                    <a:lnTo>
                      <a:pt x="13" y="42"/>
                    </a:lnTo>
                    <a:lnTo>
                      <a:pt x="11" y="42"/>
                    </a:lnTo>
                    <a:lnTo>
                      <a:pt x="7" y="40"/>
                    </a:lnTo>
                    <a:lnTo>
                      <a:pt x="4" y="37"/>
                    </a:lnTo>
                    <a:lnTo>
                      <a:pt x="3" y="36"/>
                    </a:lnTo>
                    <a:lnTo>
                      <a:pt x="1" y="33"/>
                    </a:lnTo>
                    <a:lnTo>
                      <a:pt x="1" y="32"/>
                    </a:lnTo>
                    <a:lnTo>
                      <a:pt x="3" y="32"/>
                    </a:lnTo>
                    <a:lnTo>
                      <a:pt x="4" y="30"/>
                    </a:lnTo>
                    <a:lnTo>
                      <a:pt x="7" y="32"/>
                    </a:lnTo>
                    <a:lnTo>
                      <a:pt x="10" y="32"/>
                    </a:lnTo>
                    <a:lnTo>
                      <a:pt x="13" y="33"/>
                    </a:lnTo>
                    <a:lnTo>
                      <a:pt x="17" y="35"/>
                    </a:lnTo>
                    <a:lnTo>
                      <a:pt x="21" y="36"/>
                    </a:lnTo>
                    <a:lnTo>
                      <a:pt x="26" y="37"/>
                    </a:lnTo>
                    <a:lnTo>
                      <a:pt x="29" y="37"/>
                    </a:lnTo>
                    <a:lnTo>
                      <a:pt x="31" y="37"/>
                    </a:lnTo>
                    <a:lnTo>
                      <a:pt x="34" y="35"/>
                    </a:lnTo>
                    <a:lnTo>
                      <a:pt x="37" y="32"/>
                    </a:lnTo>
                    <a:lnTo>
                      <a:pt x="37" y="29"/>
                    </a:lnTo>
                    <a:lnTo>
                      <a:pt x="37" y="24"/>
                    </a:lnTo>
                    <a:lnTo>
                      <a:pt x="36" y="21"/>
                    </a:lnTo>
                    <a:lnTo>
                      <a:pt x="33" y="19"/>
                    </a:lnTo>
                    <a:lnTo>
                      <a:pt x="31" y="17"/>
                    </a:lnTo>
                    <a:lnTo>
                      <a:pt x="30" y="16"/>
                    </a:lnTo>
                    <a:lnTo>
                      <a:pt x="33" y="14"/>
                    </a:lnTo>
                    <a:lnTo>
                      <a:pt x="36" y="13"/>
                    </a:lnTo>
                    <a:lnTo>
                      <a:pt x="37" y="11"/>
                    </a:lnTo>
                    <a:lnTo>
                      <a:pt x="37" y="8"/>
                    </a:lnTo>
                    <a:lnTo>
                      <a:pt x="37" y="5"/>
                    </a:lnTo>
                    <a:lnTo>
                      <a:pt x="36" y="4"/>
                    </a:lnTo>
                    <a:lnTo>
                      <a:pt x="33" y="3"/>
                    </a:lnTo>
                    <a:lnTo>
                      <a:pt x="30" y="1"/>
                    </a:lnTo>
                    <a:lnTo>
                      <a:pt x="27" y="0"/>
                    </a:lnTo>
                    <a:lnTo>
                      <a:pt x="26" y="0"/>
                    </a:lnTo>
                    <a:lnTo>
                      <a:pt x="24" y="0"/>
                    </a:lnTo>
                    <a:lnTo>
                      <a:pt x="24" y="1"/>
                    </a:lnTo>
                    <a:lnTo>
                      <a:pt x="26" y="1"/>
                    </a:lnTo>
                    <a:lnTo>
                      <a:pt x="30" y="3"/>
                    </a:lnTo>
                    <a:lnTo>
                      <a:pt x="33" y="4"/>
                    </a:lnTo>
                    <a:lnTo>
                      <a:pt x="34" y="5"/>
                    </a:lnTo>
                    <a:lnTo>
                      <a:pt x="36" y="8"/>
                    </a:lnTo>
                    <a:lnTo>
                      <a:pt x="36" y="10"/>
                    </a:lnTo>
                    <a:lnTo>
                      <a:pt x="34" y="10"/>
                    </a:lnTo>
                    <a:lnTo>
                      <a:pt x="31" y="10"/>
                    </a:lnTo>
                    <a:lnTo>
                      <a:pt x="30" y="10"/>
                    </a:lnTo>
                    <a:lnTo>
                      <a:pt x="27" y="10"/>
                    </a:lnTo>
                    <a:lnTo>
                      <a:pt x="24" y="8"/>
                    </a:lnTo>
                    <a:lnTo>
                      <a:pt x="20" y="8"/>
                    </a:lnTo>
                    <a:lnTo>
                      <a:pt x="16" y="7"/>
                    </a:lnTo>
                    <a:lnTo>
                      <a:pt x="13" y="5"/>
                    </a:lnTo>
                    <a:lnTo>
                      <a:pt x="10" y="5"/>
                    </a:lnTo>
                    <a:lnTo>
                      <a:pt x="8" y="5"/>
                    </a:lnTo>
                    <a:lnTo>
                      <a:pt x="7" y="4"/>
                    </a:lnTo>
                    <a:lnTo>
                      <a:pt x="4" y="4"/>
                    </a:lnTo>
                    <a:lnTo>
                      <a:pt x="3" y="4"/>
                    </a:lnTo>
                    <a:lnTo>
                      <a:pt x="1" y="4"/>
                    </a:lnTo>
                    <a:lnTo>
                      <a:pt x="0" y="5"/>
                    </a:lnTo>
                    <a:lnTo>
                      <a:pt x="0" y="7"/>
                    </a:lnTo>
                    <a:lnTo>
                      <a:pt x="1" y="8"/>
                    </a:lnTo>
                    <a:lnTo>
                      <a:pt x="3" y="8"/>
                    </a:lnTo>
                    <a:lnTo>
                      <a:pt x="4" y="10"/>
                    </a:lnTo>
                    <a:lnTo>
                      <a:pt x="7" y="10"/>
                    </a:lnTo>
                    <a:lnTo>
                      <a:pt x="10" y="11"/>
                    </a:lnTo>
                    <a:lnTo>
                      <a:pt x="14" y="11"/>
                    </a:lnTo>
                    <a:lnTo>
                      <a:pt x="26" y="14"/>
                    </a:lnTo>
                    <a:close/>
                  </a:path>
                </a:pathLst>
              </a:custGeom>
              <a:solidFill>
                <a:srgbClr val="000000"/>
              </a:solidFill>
              <a:ln w="0">
                <a:solidFill>
                  <a:srgbClr val="000000"/>
                </a:solidFill>
                <a:round/>
                <a:headEnd/>
                <a:tailEnd/>
              </a:ln>
            </p:spPr>
            <p:txBody>
              <a:bodyPr/>
              <a:lstStyle/>
              <a:p>
                <a:endParaRPr lang="es-AR"/>
              </a:p>
            </p:txBody>
          </p:sp>
          <p:sp>
            <p:nvSpPr>
              <p:cNvPr id="2228" name="Freeform 31"/>
              <p:cNvSpPr>
                <a:spLocks/>
              </p:cNvSpPr>
              <p:nvPr/>
            </p:nvSpPr>
            <p:spPr bwMode="auto">
              <a:xfrm>
                <a:off x="4159" y="2477"/>
                <a:ext cx="53" cy="13"/>
              </a:xfrm>
              <a:custGeom>
                <a:avLst/>
                <a:gdLst>
                  <a:gd name="T0" fmla="*/ 34 w 53"/>
                  <a:gd name="T1" fmla="*/ 1 h 24"/>
                  <a:gd name="T2" fmla="*/ 34 w 53"/>
                  <a:gd name="T3" fmla="*/ 1 h 24"/>
                  <a:gd name="T4" fmla="*/ 34 w 53"/>
                  <a:gd name="T5" fmla="*/ 1 h 24"/>
                  <a:gd name="T6" fmla="*/ 34 w 53"/>
                  <a:gd name="T7" fmla="*/ 1 h 24"/>
                  <a:gd name="T8" fmla="*/ 36 w 53"/>
                  <a:gd name="T9" fmla="*/ 1 h 24"/>
                  <a:gd name="T10" fmla="*/ 36 w 53"/>
                  <a:gd name="T11" fmla="*/ 1 h 24"/>
                  <a:gd name="T12" fmla="*/ 36 w 53"/>
                  <a:gd name="T13" fmla="*/ 1 h 24"/>
                  <a:gd name="T14" fmla="*/ 36 w 53"/>
                  <a:gd name="T15" fmla="*/ 1 h 24"/>
                  <a:gd name="T16" fmla="*/ 49 w 53"/>
                  <a:gd name="T17" fmla="*/ 1 h 24"/>
                  <a:gd name="T18" fmla="*/ 50 w 53"/>
                  <a:gd name="T19" fmla="*/ 1 h 24"/>
                  <a:gd name="T20" fmla="*/ 50 w 53"/>
                  <a:gd name="T21" fmla="*/ 1 h 24"/>
                  <a:gd name="T22" fmla="*/ 52 w 53"/>
                  <a:gd name="T23" fmla="*/ 1 h 24"/>
                  <a:gd name="T24" fmla="*/ 53 w 53"/>
                  <a:gd name="T25" fmla="*/ 1 h 24"/>
                  <a:gd name="T26" fmla="*/ 52 w 53"/>
                  <a:gd name="T27" fmla="*/ 1 h 24"/>
                  <a:gd name="T28" fmla="*/ 52 w 53"/>
                  <a:gd name="T29" fmla="*/ 1 h 24"/>
                  <a:gd name="T30" fmla="*/ 50 w 53"/>
                  <a:gd name="T31" fmla="*/ 1 h 24"/>
                  <a:gd name="T32" fmla="*/ 36 w 53"/>
                  <a:gd name="T33" fmla="*/ 1 h 24"/>
                  <a:gd name="T34" fmla="*/ 36 w 53"/>
                  <a:gd name="T35" fmla="*/ 1 h 24"/>
                  <a:gd name="T36" fmla="*/ 36 w 53"/>
                  <a:gd name="T37" fmla="*/ 1 h 24"/>
                  <a:gd name="T38" fmla="*/ 36 w 53"/>
                  <a:gd name="T39" fmla="*/ 0 h 24"/>
                  <a:gd name="T40" fmla="*/ 34 w 53"/>
                  <a:gd name="T41" fmla="*/ 0 h 24"/>
                  <a:gd name="T42" fmla="*/ 34 w 53"/>
                  <a:gd name="T43" fmla="*/ 0 h 24"/>
                  <a:gd name="T44" fmla="*/ 34 w 53"/>
                  <a:gd name="T45" fmla="*/ 1 h 24"/>
                  <a:gd name="T46" fmla="*/ 34 w 53"/>
                  <a:gd name="T47" fmla="*/ 1 h 24"/>
                  <a:gd name="T48" fmla="*/ 13 w 53"/>
                  <a:gd name="T49" fmla="*/ 1 h 24"/>
                  <a:gd name="T50" fmla="*/ 10 w 53"/>
                  <a:gd name="T51" fmla="*/ 1 h 24"/>
                  <a:gd name="T52" fmla="*/ 8 w 53"/>
                  <a:gd name="T53" fmla="*/ 1 h 24"/>
                  <a:gd name="T54" fmla="*/ 7 w 53"/>
                  <a:gd name="T55" fmla="*/ 1 h 24"/>
                  <a:gd name="T56" fmla="*/ 4 w 53"/>
                  <a:gd name="T57" fmla="*/ 1 h 24"/>
                  <a:gd name="T58" fmla="*/ 3 w 53"/>
                  <a:gd name="T59" fmla="*/ 1 h 24"/>
                  <a:gd name="T60" fmla="*/ 1 w 53"/>
                  <a:gd name="T61" fmla="*/ 1 h 24"/>
                  <a:gd name="T62" fmla="*/ 0 w 53"/>
                  <a:gd name="T63" fmla="*/ 1 h 24"/>
                  <a:gd name="T64" fmla="*/ 1 w 53"/>
                  <a:gd name="T65" fmla="*/ 1 h 24"/>
                  <a:gd name="T66" fmla="*/ 3 w 53"/>
                  <a:gd name="T67" fmla="*/ 1 h 24"/>
                  <a:gd name="T68" fmla="*/ 5 w 53"/>
                  <a:gd name="T69" fmla="*/ 1 h 24"/>
                  <a:gd name="T70" fmla="*/ 8 w 53"/>
                  <a:gd name="T71" fmla="*/ 1 h 24"/>
                  <a:gd name="T72" fmla="*/ 11 w 53"/>
                  <a:gd name="T73" fmla="*/ 1 h 24"/>
                  <a:gd name="T74" fmla="*/ 13 w 53"/>
                  <a:gd name="T75" fmla="*/ 1 h 24"/>
                  <a:gd name="T76" fmla="*/ 13 w 53"/>
                  <a:gd name="T77" fmla="*/ 1 h 24"/>
                  <a:gd name="T78" fmla="*/ 13 w 53"/>
                  <a:gd name="T79" fmla="*/ 1 h 24"/>
                  <a:gd name="T80" fmla="*/ 13 w 53"/>
                  <a:gd name="T81" fmla="*/ 1 h 24"/>
                  <a:gd name="T82" fmla="*/ 13 w 53"/>
                  <a:gd name="T83" fmla="*/ 1 h 24"/>
                  <a:gd name="T84" fmla="*/ 13 w 53"/>
                  <a:gd name="T85" fmla="*/ 1 h 24"/>
                  <a:gd name="T86" fmla="*/ 11 w 53"/>
                  <a:gd name="T87" fmla="*/ 1 h 24"/>
                  <a:gd name="T88" fmla="*/ 8 w 53"/>
                  <a:gd name="T89" fmla="*/ 1 h 24"/>
                  <a:gd name="T90" fmla="*/ 5 w 53"/>
                  <a:gd name="T91" fmla="*/ 1 h 24"/>
                  <a:gd name="T92" fmla="*/ 3 w 53"/>
                  <a:gd name="T93" fmla="*/ 1 h 24"/>
                  <a:gd name="T94" fmla="*/ 1 w 53"/>
                  <a:gd name="T95" fmla="*/ 1 h 24"/>
                  <a:gd name="T96" fmla="*/ 3 w 53"/>
                  <a:gd name="T97" fmla="*/ 1 h 24"/>
                  <a:gd name="T98" fmla="*/ 3 w 53"/>
                  <a:gd name="T99" fmla="*/ 1 h 24"/>
                  <a:gd name="T100" fmla="*/ 4 w 53"/>
                  <a:gd name="T101" fmla="*/ 1 h 24"/>
                  <a:gd name="T102" fmla="*/ 5 w 53"/>
                  <a:gd name="T103" fmla="*/ 1 h 24"/>
                  <a:gd name="T104" fmla="*/ 7 w 53"/>
                  <a:gd name="T105" fmla="*/ 1 h 24"/>
                  <a:gd name="T106" fmla="*/ 8 w 53"/>
                  <a:gd name="T107" fmla="*/ 1 h 24"/>
                  <a:gd name="T108" fmla="*/ 34 w 53"/>
                  <a:gd name="T109" fmla="*/ 1 h 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3"/>
                  <a:gd name="T166" fmla="*/ 0 h 24"/>
                  <a:gd name="T167" fmla="*/ 53 w 53"/>
                  <a:gd name="T168" fmla="*/ 24 h 2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3" h="24">
                    <a:moveTo>
                      <a:pt x="34" y="14"/>
                    </a:moveTo>
                    <a:lnTo>
                      <a:pt x="34" y="23"/>
                    </a:lnTo>
                    <a:lnTo>
                      <a:pt x="34" y="24"/>
                    </a:lnTo>
                    <a:lnTo>
                      <a:pt x="36" y="24"/>
                    </a:lnTo>
                    <a:lnTo>
                      <a:pt x="36" y="23"/>
                    </a:lnTo>
                    <a:lnTo>
                      <a:pt x="36" y="16"/>
                    </a:lnTo>
                    <a:lnTo>
                      <a:pt x="49" y="18"/>
                    </a:lnTo>
                    <a:lnTo>
                      <a:pt x="50" y="18"/>
                    </a:lnTo>
                    <a:lnTo>
                      <a:pt x="52" y="18"/>
                    </a:lnTo>
                    <a:lnTo>
                      <a:pt x="53" y="17"/>
                    </a:lnTo>
                    <a:lnTo>
                      <a:pt x="52" y="16"/>
                    </a:lnTo>
                    <a:lnTo>
                      <a:pt x="52" y="14"/>
                    </a:lnTo>
                    <a:lnTo>
                      <a:pt x="50" y="13"/>
                    </a:lnTo>
                    <a:lnTo>
                      <a:pt x="36" y="10"/>
                    </a:lnTo>
                    <a:lnTo>
                      <a:pt x="36" y="3"/>
                    </a:lnTo>
                    <a:lnTo>
                      <a:pt x="36" y="1"/>
                    </a:lnTo>
                    <a:lnTo>
                      <a:pt x="36" y="0"/>
                    </a:lnTo>
                    <a:lnTo>
                      <a:pt x="34" y="0"/>
                    </a:lnTo>
                    <a:lnTo>
                      <a:pt x="34" y="3"/>
                    </a:lnTo>
                    <a:lnTo>
                      <a:pt x="34" y="10"/>
                    </a:lnTo>
                    <a:lnTo>
                      <a:pt x="13" y="4"/>
                    </a:lnTo>
                    <a:lnTo>
                      <a:pt x="10" y="4"/>
                    </a:lnTo>
                    <a:lnTo>
                      <a:pt x="8" y="3"/>
                    </a:lnTo>
                    <a:lnTo>
                      <a:pt x="7" y="3"/>
                    </a:lnTo>
                    <a:lnTo>
                      <a:pt x="4" y="4"/>
                    </a:lnTo>
                    <a:lnTo>
                      <a:pt x="3" y="5"/>
                    </a:lnTo>
                    <a:lnTo>
                      <a:pt x="1" y="7"/>
                    </a:lnTo>
                    <a:lnTo>
                      <a:pt x="0" y="10"/>
                    </a:lnTo>
                    <a:lnTo>
                      <a:pt x="1" y="14"/>
                    </a:lnTo>
                    <a:lnTo>
                      <a:pt x="3" y="17"/>
                    </a:lnTo>
                    <a:lnTo>
                      <a:pt x="5" y="20"/>
                    </a:lnTo>
                    <a:lnTo>
                      <a:pt x="8" y="21"/>
                    </a:lnTo>
                    <a:lnTo>
                      <a:pt x="11" y="23"/>
                    </a:lnTo>
                    <a:lnTo>
                      <a:pt x="13" y="23"/>
                    </a:lnTo>
                    <a:lnTo>
                      <a:pt x="13" y="21"/>
                    </a:lnTo>
                    <a:lnTo>
                      <a:pt x="11" y="21"/>
                    </a:lnTo>
                    <a:lnTo>
                      <a:pt x="8" y="20"/>
                    </a:lnTo>
                    <a:lnTo>
                      <a:pt x="5" y="17"/>
                    </a:lnTo>
                    <a:lnTo>
                      <a:pt x="3" y="14"/>
                    </a:lnTo>
                    <a:lnTo>
                      <a:pt x="1" y="11"/>
                    </a:lnTo>
                    <a:lnTo>
                      <a:pt x="3" y="10"/>
                    </a:lnTo>
                    <a:lnTo>
                      <a:pt x="3" y="8"/>
                    </a:lnTo>
                    <a:lnTo>
                      <a:pt x="4" y="8"/>
                    </a:lnTo>
                    <a:lnTo>
                      <a:pt x="5" y="8"/>
                    </a:lnTo>
                    <a:lnTo>
                      <a:pt x="7" y="8"/>
                    </a:lnTo>
                    <a:lnTo>
                      <a:pt x="8" y="8"/>
                    </a:lnTo>
                    <a:lnTo>
                      <a:pt x="34" y="14"/>
                    </a:lnTo>
                    <a:close/>
                  </a:path>
                </a:pathLst>
              </a:custGeom>
              <a:solidFill>
                <a:srgbClr val="000000"/>
              </a:solidFill>
              <a:ln w="0">
                <a:solidFill>
                  <a:srgbClr val="000000"/>
                </a:solidFill>
                <a:round/>
                <a:headEnd/>
                <a:tailEnd/>
              </a:ln>
            </p:spPr>
            <p:txBody>
              <a:bodyPr/>
              <a:lstStyle/>
              <a:p>
                <a:endParaRPr lang="es-AR"/>
              </a:p>
            </p:txBody>
          </p:sp>
          <p:sp>
            <p:nvSpPr>
              <p:cNvPr id="2229" name="Freeform 32"/>
              <p:cNvSpPr>
                <a:spLocks/>
              </p:cNvSpPr>
              <p:nvPr/>
            </p:nvSpPr>
            <p:spPr bwMode="auto">
              <a:xfrm>
                <a:off x="4148" y="2498"/>
                <a:ext cx="119" cy="13"/>
              </a:xfrm>
              <a:custGeom>
                <a:avLst/>
                <a:gdLst>
                  <a:gd name="T0" fmla="*/ 0 w 119"/>
                  <a:gd name="T1" fmla="*/ 1 h 26"/>
                  <a:gd name="T2" fmla="*/ 0 w 119"/>
                  <a:gd name="T3" fmla="*/ 1 h 26"/>
                  <a:gd name="T4" fmla="*/ 2 w 119"/>
                  <a:gd name="T5" fmla="*/ 1 h 26"/>
                  <a:gd name="T6" fmla="*/ 6 w 119"/>
                  <a:gd name="T7" fmla="*/ 1 h 26"/>
                  <a:gd name="T8" fmla="*/ 14 w 119"/>
                  <a:gd name="T9" fmla="*/ 1 h 26"/>
                  <a:gd name="T10" fmla="*/ 25 w 119"/>
                  <a:gd name="T11" fmla="*/ 1 h 26"/>
                  <a:gd name="T12" fmla="*/ 40 w 119"/>
                  <a:gd name="T13" fmla="*/ 1 h 26"/>
                  <a:gd name="T14" fmla="*/ 60 w 119"/>
                  <a:gd name="T15" fmla="*/ 1 h 26"/>
                  <a:gd name="T16" fmla="*/ 79 w 119"/>
                  <a:gd name="T17" fmla="*/ 1 h 26"/>
                  <a:gd name="T18" fmla="*/ 95 w 119"/>
                  <a:gd name="T19" fmla="*/ 1 h 26"/>
                  <a:gd name="T20" fmla="*/ 106 w 119"/>
                  <a:gd name="T21" fmla="*/ 1 h 26"/>
                  <a:gd name="T22" fmla="*/ 114 w 119"/>
                  <a:gd name="T23" fmla="*/ 1 h 26"/>
                  <a:gd name="T24" fmla="*/ 118 w 119"/>
                  <a:gd name="T25" fmla="*/ 1 h 26"/>
                  <a:gd name="T26" fmla="*/ 118 w 119"/>
                  <a:gd name="T27" fmla="*/ 1 h 26"/>
                  <a:gd name="T28" fmla="*/ 119 w 119"/>
                  <a:gd name="T29" fmla="*/ 1 h 26"/>
                  <a:gd name="T30" fmla="*/ 119 w 119"/>
                  <a:gd name="T31" fmla="*/ 1 h 26"/>
                  <a:gd name="T32" fmla="*/ 119 w 119"/>
                  <a:gd name="T33" fmla="*/ 1 h 26"/>
                  <a:gd name="T34" fmla="*/ 119 w 119"/>
                  <a:gd name="T35" fmla="*/ 1 h 26"/>
                  <a:gd name="T36" fmla="*/ 118 w 119"/>
                  <a:gd name="T37" fmla="*/ 1 h 26"/>
                  <a:gd name="T38" fmla="*/ 115 w 119"/>
                  <a:gd name="T39" fmla="*/ 1 h 26"/>
                  <a:gd name="T40" fmla="*/ 112 w 119"/>
                  <a:gd name="T41" fmla="*/ 1 h 26"/>
                  <a:gd name="T42" fmla="*/ 108 w 119"/>
                  <a:gd name="T43" fmla="*/ 1 h 26"/>
                  <a:gd name="T44" fmla="*/ 103 w 119"/>
                  <a:gd name="T45" fmla="*/ 1 h 26"/>
                  <a:gd name="T46" fmla="*/ 98 w 119"/>
                  <a:gd name="T47" fmla="*/ 1 h 26"/>
                  <a:gd name="T48" fmla="*/ 77 w 119"/>
                  <a:gd name="T49" fmla="*/ 1 h 26"/>
                  <a:gd name="T50" fmla="*/ 60 w 119"/>
                  <a:gd name="T51" fmla="*/ 0 h 26"/>
                  <a:gd name="T52" fmla="*/ 42 w 119"/>
                  <a:gd name="T53" fmla="*/ 1 h 26"/>
                  <a:gd name="T54" fmla="*/ 21 w 119"/>
                  <a:gd name="T55" fmla="*/ 1 h 26"/>
                  <a:gd name="T56" fmla="*/ 15 w 119"/>
                  <a:gd name="T57" fmla="*/ 1 h 26"/>
                  <a:gd name="T58" fmla="*/ 11 w 119"/>
                  <a:gd name="T59" fmla="*/ 1 h 26"/>
                  <a:gd name="T60" fmla="*/ 6 w 119"/>
                  <a:gd name="T61" fmla="*/ 1 h 26"/>
                  <a:gd name="T62" fmla="*/ 2 w 119"/>
                  <a:gd name="T63" fmla="*/ 1 h 26"/>
                  <a:gd name="T64" fmla="*/ 0 w 119"/>
                  <a:gd name="T65" fmla="*/ 1 h 26"/>
                  <a:gd name="T66" fmla="*/ 0 w 119"/>
                  <a:gd name="T67" fmla="*/ 1 h 26"/>
                  <a:gd name="T68" fmla="*/ 0 w 119"/>
                  <a:gd name="T69" fmla="*/ 1 h 26"/>
                  <a:gd name="T70" fmla="*/ 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0" y="26"/>
                    </a:moveTo>
                    <a:lnTo>
                      <a:pt x="0" y="26"/>
                    </a:lnTo>
                    <a:lnTo>
                      <a:pt x="2" y="26"/>
                    </a:lnTo>
                    <a:lnTo>
                      <a:pt x="6" y="22"/>
                    </a:lnTo>
                    <a:lnTo>
                      <a:pt x="14" y="16"/>
                    </a:lnTo>
                    <a:lnTo>
                      <a:pt x="25" y="12"/>
                    </a:lnTo>
                    <a:lnTo>
                      <a:pt x="40" y="8"/>
                    </a:lnTo>
                    <a:lnTo>
                      <a:pt x="60" y="6"/>
                    </a:lnTo>
                    <a:lnTo>
                      <a:pt x="79" y="8"/>
                    </a:lnTo>
                    <a:lnTo>
                      <a:pt x="95" y="12"/>
                    </a:lnTo>
                    <a:lnTo>
                      <a:pt x="106" y="16"/>
                    </a:lnTo>
                    <a:lnTo>
                      <a:pt x="114" y="22"/>
                    </a:lnTo>
                    <a:lnTo>
                      <a:pt x="118" y="26"/>
                    </a:lnTo>
                    <a:lnTo>
                      <a:pt x="119" y="26"/>
                    </a:lnTo>
                    <a:lnTo>
                      <a:pt x="119" y="25"/>
                    </a:lnTo>
                    <a:lnTo>
                      <a:pt x="118" y="24"/>
                    </a:lnTo>
                    <a:lnTo>
                      <a:pt x="115" y="21"/>
                    </a:lnTo>
                    <a:lnTo>
                      <a:pt x="112" y="18"/>
                    </a:lnTo>
                    <a:lnTo>
                      <a:pt x="108" y="15"/>
                    </a:lnTo>
                    <a:lnTo>
                      <a:pt x="103" y="12"/>
                    </a:lnTo>
                    <a:lnTo>
                      <a:pt x="98" y="9"/>
                    </a:lnTo>
                    <a:lnTo>
                      <a:pt x="77" y="3"/>
                    </a:lnTo>
                    <a:lnTo>
                      <a:pt x="60" y="0"/>
                    </a:lnTo>
                    <a:lnTo>
                      <a:pt x="42" y="2"/>
                    </a:lnTo>
                    <a:lnTo>
                      <a:pt x="21" y="9"/>
                    </a:lnTo>
                    <a:lnTo>
                      <a:pt x="15" y="12"/>
                    </a:lnTo>
                    <a:lnTo>
                      <a:pt x="11" y="16"/>
                    </a:lnTo>
                    <a:lnTo>
                      <a:pt x="6" y="19"/>
                    </a:lnTo>
                    <a:lnTo>
                      <a:pt x="2" y="22"/>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230" name="Freeform 33"/>
              <p:cNvSpPr>
                <a:spLocks noEditPoints="1"/>
              </p:cNvSpPr>
              <p:nvPr/>
            </p:nvSpPr>
            <p:spPr bwMode="auto">
              <a:xfrm>
                <a:off x="4176" y="2516"/>
                <a:ext cx="84" cy="48"/>
              </a:xfrm>
              <a:custGeom>
                <a:avLst/>
                <a:gdLst>
                  <a:gd name="T0" fmla="*/ 45 w 84"/>
                  <a:gd name="T1" fmla="*/ 1 h 95"/>
                  <a:gd name="T2" fmla="*/ 51 w 84"/>
                  <a:gd name="T3" fmla="*/ 1 h 95"/>
                  <a:gd name="T4" fmla="*/ 58 w 84"/>
                  <a:gd name="T5" fmla="*/ 1 h 95"/>
                  <a:gd name="T6" fmla="*/ 71 w 84"/>
                  <a:gd name="T7" fmla="*/ 1 h 95"/>
                  <a:gd name="T8" fmla="*/ 83 w 84"/>
                  <a:gd name="T9" fmla="*/ 1 h 95"/>
                  <a:gd name="T10" fmla="*/ 84 w 84"/>
                  <a:gd name="T11" fmla="*/ 0 h 95"/>
                  <a:gd name="T12" fmla="*/ 78 w 84"/>
                  <a:gd name="T13" fmla="*/ 1 h 95"/>
                  <a:gd name="T14" fmla="*/ 7 w 84"/>
                  <a:gd name="T15" fmla="*/ 0 h 95"/>
                  <a:gd name="T16" fmla="*/ 1 w 84"/>
                  <a:gd name="T17" fmla="*/ 1 h 95"/>
                  <a:gd name="T18" fmla="*/ 1 w 84"/>
                  <a:gd name="T19" fmla="*/ 1 h 95"/>
                  <a:gd name="T20" fmla="*/ 1 w 84"/>
                  <a:gd name="T21" fmla="*/ 1 h 95"/>
                  <a:gd name="T22" fmla="*/ 1 w 84"/>
                  <a:gd name="T23" fmla="*/ 1 h 95"/>
                  <a:gd name="T24" fmla="*/ 1 w 84"/>
                  <a:gd name="T25" fmla="*/ 1 h 95"/>
                  <a:gd name="T26" fmla="*/ 7 w 84"/>
                  <a:gd name="T27" fmla="*/ 1 h 95"/>
                  <a:gd name="T28" fmla="*/ 41 w 84"/>
                  <a:gd name="T29" fmla="*/ 1 h 95"/>
                  <a:gd name="T30" fmla="*/ 41 w 84"/>
                  <a:gd name="T31" fmla="*/ 1 h 95"/>
                  <a:gd name="T32" fmla="*/ 36 w 84"/>
                  <a:gd name="T33" fmla="*/ 1 h 95"/>
                  <a:gd name="T34" fmla="*/ 30 w 84"/>
                  <a:gd name="T35" fmla="*/ 1 h 95"/>
                  <a:gd name="T36" fmla="*/ 22 w 84"/>
                  <a:gd name="T37" fmla="*/ 1 h 95"/>
                  <a:gd name="T38" fmla="*/ 12 w 84"/>
                  <a:gd name="T39" fmla="*/ 1 h 95"/>
                  <a:gd name="T40" fmla="*/ 4 w 84"/>
                  <a:gd name="T41" fmla="*/ 1 h 95"/>
                  <a:gd name="T42" fmla="*/ 1 w 84"/>
                  <a:gd name="T43" fmla="*/ 1 h 95"/>
                  <a:gd name="T44" fmla="*/ 0 w 84"/>
                  <a:gd name="T45" fmla="*/ 1 h 95"/>
                  <a:gd name="T46" fmla="*/ 3 w 84"/>
                  <a:gd name="T47" fmla="*/ 1 h 95"/>
                  <a:gd name="T48" fmla="*/ 7 w 84"/>
                  <a:gd name="T49" fmla="*/ 1 h 95"/>
                  <a:gd name="T50" fmla="*/ 12 w 84"/>
                  <a:gd name="T51" fmla="*/ 1 h 95"/>
                  <a:gd name="T52" fmla="*/ 14 w 84"/>
                  <a:gd name="T53" fmla="*/ 1 h 95"/>
                  <a:gd name="T54" fmla="*/ 14 w 84"/>
                  <a:gd name="T55" fmla="*/ 1 h 95"/>
                  <a:gd name="T56" fmla="*/ 14 w 84"/>
                  <a:gd name="T57" fmla="*/ 1 h 95"/>
                  <a:gd name="T58" fmla="*/ 9 w 84"/>
                  <a:gd name="T59" fmla="*/ 1 h 95"/>
                  <a:gd name="T60" fmla="*/ 4 w 84"/>
                  <a:gd name="T61" fmla="*/ 1 h 95"/>
                  <a:gd name="T62" fmla="*/ 4 w 84"/>
                  <a:gd name="T63" fmla="*/ 1 h 95"/>
                  <a:gd name="T64" fmla="*/ 10 w 84"/>
                  <a:gd name="T65" fmla="*/ 1 h 95"/>
                  <a:gd name="T66" fmla="*/ 17 w 84"/>
                  <a:gd name="T67" fmla="*/ 1 h 95"/>
                  <a:gd name="T68" fmla="*/ 26 w 84"/>
                  <a:gd name="T69" fmla="*/ 1 h 95"/>
                  <a:gd name="T70" fmla="*/ 33 w 84"/>
                  <a:gd name="T71" fmla="*/ 1 h 95"/>
                  <a:gd name="T72" fmla="*/ 41 w 84"/>
                  <a:gd name="T73" fmla="*/ 1 h 95"/>
                  <a:gd name="T74" fmla="*/ 45 w 84"/>
                  <a:gd name="T75" fmla="*/ 1 h 95"/>
                  <a:gd name="T76" fmla="*/ 78 w 84"/>
                  <a:gd name="T77" fmla="*/ 1 h 95"/>
                  <a:gd name="T78" fmla="*/ 78 w 84"/>
                  <a:gd name="T79" fmla="*/ 1 h 95"/>
                  <a:gd name="T80" fmla="*/ 75 w 84"/>
                  <a:gd name="T81" fmla="*/ 1 h 95"/>
                  <a:gd name="T82" fmla="*/ 71 w 84"/>
                  <a:gd name="T83" fmla="*/ 1 h 95"/>
                  <a:gd name="T84" fmla="*/ 65 w 84"/>
                  <a:gd name="T85" fmla="*/ 1 h 95"/>
                  <a:gd name="T86" fmla="*/ 59 w 84"/>
                  <a:gd name="T87" fmla="*/ 1 h 95"/>
                  <a:gd name="T88" fmla="*/ 54 w 84"/>
                  <a:gd name="T89" fmla="*/ 1 h 95"/>
                  <a:gd name="T90" fmla="*/ 48 w 84"/>
                  <a:gd name="T91" fmla="*/ 1 h 95"/>
                  <a:gd name="T92" fmla="*/ 45 w 84"/>
                  <a:gd name="T93" fmla="*/ 1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5"/>
                  <a:gd name="T143" fmla="*/ 84 w 84"/>
                  <a:gd name="T144" fmla="*/ 95 h 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5">
                    <a:moveTo>
                      <a:pt x="42" y="59"/>
                    </a:moveTo>
                    <a:lnTo>
                      <a:pt x="45" y="66"/>
                    </a:lnTo>
                    <a:lnTo>
                      <a:pt x="48" y="72"/>
                    </a:lnTo>
                    <a:lnTo>
                      <a:pt x="51" y="75"/>
                    </a:lnTo>
                    <a:lnTo>
                      <a:pt x="55" y="78"/>
                    </a:lnTo>
                    <a:lnTo>
                      <a:pt x="58" y="79"/>
                    </a:lnTo>
                    <a:lnTo>
                      <a:pt x="62" y="79"/>
                    </a:lnTo>
                    <a:lnTo>
                      <a:pt x="71" y="77"/>
                    </a:lnTo>
                    <a:lnTo>
                      <a:pt x="77" y="71"/>
                    </a:lnTo>
                    <a:lnTo>
                      <a:pt x="83" y="59"/>
                    </a:lnTo>
                    <a:lnTo>
                      <a:pt x="84" y="45"/>
                    </a:lnTo>
                    <a:lnTo>
                      <a:pt x="84" y="0"/>
                    </a:lnTo>
                    <a:lnTo>
                      <a:pt x="78" y="0"/>
                    </a:lnTo>
                    <a:lnTo>
                      <a:pt x="78" y="13"/>
                    </a:lnTo>
                    <a:lnTo>
                      <a:pt x="7" y="13"/>
                    </a:lnTo>
                    <a:lnTo>
                      <a:pt x="7" y="0"/>
                    </a:lnTo>
                    <a:lnTo>
                      <a:pt x="1" y="0"/>
                    </a:lnTo>
                    <a:lnTo>
                      <a:pt x="1" y="2"/>
                    </a:lnTo>
                    <a:lnTo>
                      <a:pt x="1" y="8"/>
                    </a:lnTo>
                    <a:lnTo>
                      <a:pt x="1" y="13"/>
                    </a:lnTo>
                    <a:lnTo>
                      <a:pt x="1" y="17"/>
                    </a:lnTo>
                    <a:lnTo>
                      <a:pt x="1" y="20"/>
                    </a:lnTo>
                    <a:lnTo>
                      <a:pt x="1" y="24"/>
                    </a:lnTo>
                    <a:lnTo>
                      <a:pt x="1" y="29"/>
                    </a:lnTo>
                    <a:lnTo>
                      <a:pt x="1" y="33"/>
                    </a:lnTo>
                    <a:lnTo>
                      <a:pt x="1" y="37"/>
                    </a:lnTo>
                    <a:lnTo>
                      <a:pt x="1" y="40"/>
                    </a:lnTo>
                    <a:lnTo>
                      <a:pt x="7" y="40"/>
                    </a:lnTo>
                    <a:lnTo>
                      <a:pt x="7" y="29"/>
                    </a:lnTo>
                    <a:lnTo>
                      <a:pt x="41" y="29"/>
                    </a:lnTo>
                    <a:lnTo>
                      <a:pt x="41" y="43"/>
                    </a:lnTo>
                    <a:lnTo>
                      <a:pt x="41" y="48"/>
                    </a:lnTo>
                    <a:lnTo>
                      <a:pt x="39" y="50"/>
                    </a:lnTo>
                    <a:lnTo>
                      <a:pt x="36" y="53"/>
                    </a:lnTo>
                    <a:lnTo>
                      <a:pt x="33" y="56"/>
                    </a:lnTo>
                    <a:lnTo>
                      <a:pt x="30" y="56"/>
                    </a:lnTo>
                    <a:lnTo>
                      <a:pt x="26" y="58"/>
                    </a:lnTo>
                    <a:lnTo>
                      <a:pt x="22" y="58"/>
                    </a:lnTo>
                    <a:lnTo>
                      <a:pt x="16" y="58"/>
                    </a:lnTo>
                    <a:lnTo>
                      <a:pt x="12" y="58"/>
                    </a:lnTo>
                    <a:lnTo>
                      <a:pt x="7" y="61"/>
                    </a:lnTo>
                    <a:lnTo>
                      <a:pt x="4" y="63"/>
                    </a:lnTo>
                    <a:lnTo>
                      <a:pt x="1" y="69"/>
                    </a:lnTo>
                    <a:lnTo>
                      <a:pt x="1" y="74"/>
                    </a:lnTo>
                    <a:lnTo>
                      <a:pt x="0" y="79"/>
                    </a:lnTo>
                    <a:lnTo>
                      <a:pt x="0" y="82"/>
                    </a:lnTo>
                    <a:lnTo>
                      <a:pt x="1" y="87"/>
                    </a:lnTo>
                    <a:lnTo>
                      <a:pt x="3" y="90"/>
                    </a:lnTo>
                    <a:lnTo>
                      <a:pt x="4" y="93"/>
                    </a:lnTo>
                    <a:lnTo>
                      <a:pt x="7" y="94"/>
                    </a:lnTo>
                    <a:lnTo>
                      <a:pt x="10" y="95"/>
                    </a:lnTo>
                    <a:lnTo>
                      <a:pt x="12" y="95"/>
                    </a:lnTo>
                    <a:lnTo>
                      <a:pt x="13" y="95"/>
                    </a:lnTo>
                    <a:lnTo>
                      <a:pt x="14" y="95"/>
                    </a:lnTo>
                    <a:lnTo>
                      <a:pt x="14" y="94"/>
                    </a:lnTo>
                    <a:lnTo>
                      <a:pt x="14" y="91"/>
                    </a:lnTo>
                    <a:lnTo>
                      <a:pt x="13" y="91"/>
                    </a:lnTo>
                    <a:lnTo>
                      <a:pt x="9" y="90"/>
                    </a:lnTo>
                    <a:lnTo>
                      <a:pt x="6" y="88"/>
                    </a:lnTo>
                    <a:lnTo>
                      <a:pt x="4" y="85"/>
                    </a:lnTo>
                    <a:lnTo>
                      <a:pt x="4" y="84"/>
                    </a:lnTo>
                    <a:lnTo>
                      <a:pt x="4" y="79"/>
                    </a:lnTo>
                    <a:lnTo>
                      <a:pt x="7" y="78"/>
                    </a:lnTo>
                    <a:lnTo>
                      <a:pt x="10" y="77"/>
                    </a:lnTo>
                    <a:lnTo>
                      <a:pt x="13" y="75"/>
                    </a:lnTo>
                    <a:lnTo>
                      <a:pt x="17" y="74"/>
                    </a:lnTo>
                    <a:lnTo>
                      <a:pt x="23" y="74"/>
                    </a:lnTo>
                    <a:lnTo>
                      <a:pt x="26" y="74"/>
                    </a:lnTo>
                    <a:lnTo>
                      <a:pt x="30" y="72"/>
                    </a:lnTo>
                    <a:lnTo>
                      <a:pt x="33" y="71"/>
                    </a:lnTo>
                    <a:lnTo>
                      <a:pt x="38" y="68"/>
                    </a:lnTo>
                    <a:lnTo>
                      <a:pt x="41" y="65"/>
                    </a:lnTo>
                    <a:lnTo>
                      <a:pt x="42" y="59"/>
                    </a:lnTo>
                    <a:close/>
                    <a:moveTo>
                      <a:pt x="45" y="42"/>
                    </a:moveTo>
                    <a:lnTo>
                      <a:pt x="45" y="29"/>
                    </a:lnTo>
                    <a:lnTo>
                      <a:pt x="78" y="29"/>
                    </a:lnTo>
                    <a:lnTo>
                      <a:pt x="78" y="43"/>
                    </a:lnTo>
                    <a:lnTo>
                      <a:pt x="78" y="49"/>
                    </a:lnTo>
                    <a:lnTo>
                      <a:pt x="77" y="53"/>
                    </a:lnTo>
                    <a:lnTo>
                      <a:pt x="75" y="58"/>
                    </a:lnTo>
                    <a:lnTo>
                      <a:pt x="72" y="59"/>
                    </a:lnTo>
                    <a:lnTo>
                      <a:pt x="71" y="61"/>
                    </a:lnTo>
                    <a:lnTo>
                      <a:pt x="68" y="62"/>
                    </a:lnTo>
                    <a:lnTo>
                      <a:pt x="65" y="62"/>
                    </a:lnTo>
                    <a:lnTo>
                      <a:pt x="62" y="62"/>
                    </a:lnTo>
                    <a:lnTo>
                      <a:pt x="59" y="62"/>
                    </a:lnTo>
                    <a:lnTo>
                      <a:pt x="57" y="62"/>
                    </a:lnTo>
                    <a:lnTo>
                      <a:pt x="54" y="61"/>
                    </a:lnTo>
                    <a:lnTo>
                      <a:pt x="51" y="59"/>
                    </a:lnTo>
                    <a:lnTo>
                      <a:pt x="48" y="58"/>
                    </a:lnTo>
                    <a:lnTo>
                      <a:pt x="46" y="53"/>
                    </a:lnTo>
                    <a:lnTo>
                      <a:pt x="45" y="49"/>
                    </a:lnTo>
                    <a:lnTo>
                      <a:pt x="45" y="42"/>
                    </a:lnTo>
                    <a:close/>
                  </a:path>
                </a:pathLst>
              </a:custGeom>
              <a:solidFill>
                <a:srgbClr val="000000"/>
              </a:solidFill>
              <a:ln w="0">
                <a:solidFill>
                  <a:srgbClr val="000000"/>
                </a:solidFill>
                <a:round/>
                <a:headEnd/>
                <a:tailEnd/>
              </a:ln>
            </p:spPr>
            <p:txBody>
              <a:bodyPr/>
              <a:lstStyle/>
              <a:p>
                <a:endParaRPr lang="es-AR"/>
              </a:p>
            </p:txBody>
          </p:sp>
          <p:sp>
            <p:nvSpPr>
              <p:cNvPr id="2231" name="Freeform 34"/>
              <p:cNvSpPr>
                <a:spLocks/>
              </p:cNvSpPr>
              <p:nvPr/>
            </p:nvSpPr>
            <p:spPr bwMode="auto">
              <a:xfrm>
                <a:off x="4154" y="2570"/>
                <a:ext cx="35" cy="6"/>
              </a:xfrm>
              <a:custGeom>
                <a:avLst/>
                <a:gdLst>
                  <a:gd name="T0" fmla="*/ 23 w 35"/>
                  <a:gd name="T1" fmla="*/ 0 h 13"/>
                  <a:gd name="T2" fmla="*/ 28 w 35"/>
                  <a:gd name="T3" fmla="*/ 0 h 13"/>
                  <a:gd name="T4" fmla="*/ 31 w 35"/>
                  <a:gd name="T5" fmla="*/ 0 h 13"/>
                  <a:gd name="T6" fmla="*/ 34 w 35"/>
                  <a:gd name="T7" fmla="*/ 0 h 13"/>
                  <a:gd name="T8" fmla="*/ 35 w 35"/>
                  <a:gd name="T9" fmla="*/ 0 h 13"/>
                  <a:gd name="T10" fmla="*/ 35 w 35"/>
                  <a:gd name="T11" fmla="*/ 0 h 13"/>
                  <a:gd name="T12" fmla="*/ 35 w 35"/>
                  <a:gd name="T13" fmla="*/ 0 h 13"/>
                  <a:gd name="T14" fmla="*/ 34 w 35"/>
                  <a:gd name="T15" fmla="*/ 0 h 13"/>
                  <a:gd name="T16" fmla="*/ 32 w 35"/>
                  <a:gd name="T17" fmla="*/ 0 h 13"/>
                  <a:gd name="T18" fmla="*/ 29 w 35"/>
                  <a:gd name="T19" fmla="*/ 0 h 13"/>
                  <a:gd name="T20" fmla="*/ 28 w 35"/>
                  <a:gd name="T21" fmla="*/ 0 h 13"/>
                  <a:gd name="T22" fmla="*/ 26 w 35"/>
                  <a:gd name="T23" fmla="*/ 0 h 13"/>
                  <a:gd name="T24" fmla="*/ 25 w 35"/>
                  <a:gd name="T25" fmla="*/ 0 h 13"/>
                  <a:gd name="T26" fmla="*/ 23 w 35"/>
                  <a:gd name="T27" fmla="*/ 0 h 13"/>
                  <a:gd name="T28" fmla="*/ 23 w 35"/>
                  <a:gd name="T29" fmla="*/ 0 h 13"/>
                  <a:gd name="T30" fmla="*/ 25 w 35"/>
                  <a:gd name="T31" fmla="*/ 0 h 13"/>
                  <a:gd name="T32" fmla="*/ 25 w 35"/>
                  <a:gd name="T33" fmla="*/ 0 h 13"/>
                  <a:gd name="T34" fmla="*/ 25 w 35"/>
                  <a:gd name="T35" fmla="*/ 0 h 13"/>
                  <a:gd name="T36" fmla="*/ 25 w 35"/>
                  <a:gd name="T37" fmla="*/ 0 h 13"/>
                  <a:gd name="T38" fmla="*/ 23 w 35"/>
                  <a:gd name="T39" fmla="*/ 0 h 13"/>
                  <a:gd name="T40" fmla="*/ 19 w 35"/>
                  <a:gd name="T41" fmla="*/ 0 h 13"/>
                  <a:gd name="T42" fmla="*/ 15 w 35"/>
                  <a:gd name="T43" fmla="*/ 0 h 13"/>
                  <a:gd name="T44" fmla="*/ 9 w 35"/>
                  <a:gd name="T45" fmla="*/ 0 h 13"/>
                  <a:gd name="T46" fmla="*/ 3 w 35"/>
                  <a:gd name="T47" fmla="*/ 0 h 13"/>
                  <a:gd name="T48" fmla="*/ 3 w 35"/>
                  <a:gd name="T49" fmla="*/ 0 h 13"/>
                  <a:gd name="T50" fmla="*/ 2 w 35"/>
                  <a:gd name="T51" fmla="*/ 0 h 13"/>
                  <a:gd name="T52" fmla="*/ 2 w 35"/>
                  <a:gd name="T53" fmla="*/ 0 h 13"/>
                  <a:gd name="T54" fmla="*/ 2 w 35"/>
                  <a:gd name="T55" fmla="*/ 0 h 13"/>
                  <a:gd name="T56" fmla="*/ 0 w 35"/>
                  <a:gd name="T57" fmla="*/ 0 h 13"/>
                  <a:gd name="T58" fmla="*/ 2 w 35"/>
                  <a:gd name="T59" fmla="*/ 0 h 13"/>
                  <a:gd name="T60" fmla="*/ 3 w 35"/>
                  <a:gd name="T61" fmla="*/ 0 h 13"/>
                  <a:gd name="T62" fmla="*/ 6 w 35"/>
                  <a:gd name="T63" fmla="*/ 0 h 13"/>
                  <a:gd name="T64" fmla="*/ 12 w 35"/>
                  <a:gd name="T65" fmla="*/ 0 h 13"/>
                  <a:gd name="T66" fmla="*/ 16 w 35"/>
                  <a:gd name="T67" fmla="*/ 0 h 13"/>
                  <a:gd name="T68" fmla="*/ 23 w 35"/>
                  <a:gd name="T69" fmla="*/ 0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13"/>
                  <a:gd name="T107" fmla="*/ 35 w 35"/>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13">
                    <a:moveTo>
                      <a:pt x="23" y="13"/>
                    </a:moveTo>
                    <a:lnTo>
                      <a:pt x="28" y="13"/>
                    </a:lnTo>
                    <a:lnTo>
                      <a:pt x="31" y="12"/>
                    </a:lnTo>
                    <a:lnTo>
                      <a:pt x="34" y="10"/>
                    </a:lnTo>
                    <a:lnTo>
                      <a:pt x="35" y="9"/>
                    </a:lnTo>
                    <a:lnTo>
                      <a:pt x="35" y="6"/>
                    </a:lnTo>
                    <a:lnTo>
                      <a:pt x="35" y="3"/>
                    </a:lnTo>
                    <a:lnTo>
                      <a:pt x="34" y="2"/>
                    </a:lnTo>
                    <a:lnTo>
                      <a:pt x="32" y="0"/>
                    </a:lnTo>
                    <a:lnTo>
                      <a:pt x="29" y="0"/>
                    </a:lnTo>
                    <a:lnTo>
                      <a:pt x="28" y="0"/>
                    </a:lnTo>
                    <a:lnTo>
                      <a:pt x="26" y="2"/>
                    </a:lnTo>
                    <a:lnTo>
                      <a:pt x="25" y="3"/>
                    </a:lnTo>
                    <a:lnTo>
                      <a:pt x="23" y="6"/>
                    </a:lnTo>
                    <a:lnTo>
                      <a:pt x="23" y="7"/>
                    </a:lnTo>
                    <a:lnTo>
                      <a:pt x="25" y="10"/>
                    </a:lnTo>
                    <a:lnTo>
                      <a:pt x="23" y="10"/>
                    </a:lnTo>
                    <a:lnTo>
                      <a:pt x="19" y="10"/>
                    </a:lnTo>
                    <a:lnTo>
                      <a:pt x="15" y="9"/>
                    </a:lnTo>
                    <a:lnTo>
                      <a:pt x="9" y="7"/>
                    </a:lnTo>
                    <a:lnTo>
                      <a:pt x="3" y="3"/>
                    </a:lnTo>
                    <a:lnTo>
                      <a:pt x="3" y="2"/>
                    </a:lnTo>
                    <a:lnTo>
                      <a:pt x="2" y="2"/>
                    </a:lnTo>
                    <a:lnTo>
                      <a:pt x="0" y="3"/>
                    </a:lnTo>
                    <a:lnTo>
                      <a:pt x="2" y="3"/>
                    </a:lnTo>
                    <a:lnTo>
                      <a:pt x="3" y="6"/>
                    </a:lnTo>
                    <a:lnTo>
                      <a:pt x="6" y="7"/>
                    </a:lnTo>
                    <a:lnTo>
                      <a:pt x="12" y="10"/>
                    </a:lnTo>
                    <a:lnTo>
                      <a:pt x="16" y="12"/>
                    </a:lnTo>
                    <a:lnTo>
                      <a:pt x="23" y="13"/>
                    </a:lnTo>
                    <a:close/>
                  </a:path>
                </a:pathLst>
              </a:custGeom>
              <a:solidFill>
                <a:srgbClr val="000000"/>
              </a:solidFill>
              <a:ln w="0">
                <a:solidFill>
                  <a:srgbClr val="000000"/>
                </a:solidFill>
                <a:round/>
                <a:headEnd/>
                <a:tailEnd/>
              </a:ln>
            </p:spPr>
            <p:txBody>
              <a:bodyPr/>
              <a:lstStyle/>
              <a:p>
                <a:endParaRPr lang="es-AR"/>
              </a:p>
            </p:txBody>
          </p:sp>
          <p:sp>
            <p:nvSpPr>
              <p:cNvPr id="2232" name="Freeform 35"/>
              <p:cNvSpPr>
                <a:spLocks/>
              </p:cNvSpPr>
              <p:nvPr/>
            </p:nvSpPr>
            <p:spPr bwMode="auto">
              <a:xfrm>
                <a:off x="4177" y="2593"/>
                <a:ext cx="54" cy="24"/>
              </a:xfrm>
              <a:custGeom>
                <a:avLst/>
                <a:gdLst>
                  <a:gd name="T0" fmla="*/ 28 w 54"/>
                  <a:gd name="T1" fmla="*/ 1 h 47"/>
                  <a:gd name="T2" fmla="*/ 29 w 54"/>
                  <a:gd name="T3" fmla="*/ 1 h 47"/>
                  <a:gd name="T4" fmla="*/ 32 w 54"/>
                  <a:gd name="T5" fmla="*/ 1 h 47"/>
                  <a:gd name="T6" fmla="*/ 35 w 54"/>
                  <a:gd name="T7" fmla="*/ 1 h 47"/>
                  <a:gd name="T8" fmla="*/ 40 w 54"/>
                  <a:gd name="T9" fmla="*/ 1 h 47"/>
                  <a:gd name="T10" fmla="*/ 42 w 54"/>
                  <a:gd name="T11" fmla="*/ 1 h 47"/>
                  <a:gd name="T12" fmla="*/ 45 w 54"/>
                  <a:gd name="T13" fmla="*/ 1 h 47"/>
                  <a:gd name="T14" fmla="*/ 48 w 54"/>
                  <a:gd name="T15" fmla="*/ 1 h 47"/>
                  <a:gd name="T16" fmla="*/ 50 w 54"/>
                  <a:gd name="T17" fmla="*/ 1 h 47"/>
                  <a:gd name="T18" fmla="*/ 51 w 54"/>
                  <a:gd name="T19" fmla="*/ 1 h 47"/>
                  <a:gd name="T20" fmla="*/ 48 w 54"/>
                  <a:gd name="T21" fmla="*/ 1 h 47"/>
                  <a:gd name="T22" fmla="*/ 45 w 54"/>
                  <a:gd name="T23" fmla="*/ 1 h 47"/>
                  <a:gd name="T24" fmla="*/ 42 w 54"/>
                  <a:gd name="T25" fmla="*/ 1 h 47"/>
                  <a:gd name="T26" fmla="*/ 40 w 54"/>
                  <a:gd name="T27" fmla="*/ 1 h 47"/>
                  <a:gd name="T28" fmla="*/ 38 w 54"/>
                  <a:gd name="T29" fmla="*/ 1 h 47"/>
                  <a:gd name="T30" fmla="*/ 38 w 54"/>
                  <a:gd name="T31" fmla="*/ 1 h 47"/>
                  <a:gd name="T32" fmla="*/ 38 w 54"/>
                  <a:gd name="T33" fmla="*/ 1 h 47"/>
                  <a:gd name="T34" fmla="*/ 40 w 54"/>
                  <a:gd name="T35" fmla="*/ 1 h 47"/>
                  <a:gd name="T36" fmla="*/ 42 w 54"/>
                  <a:gd name="T37" fmla="*/ 1 h 47"/>
                  <a:gd name="T38" fmla="*/ 45 w 54"/>
                  <a:gd name="T39" fmla="*/ 1 h 47"/>
                  <a:gd name="T40" fmla="*/ 48 w 54"/>
                  <a:gd name="T41" fmla="*/ 1 h 47"/>
                  <a:gd name="T42" fmla="*/ 51 w 54"/>
                  <a:gd name="T43" fmla="*/ 1 h 47"/>
                  <a:gd name="T44" fmla="*/ 53 w 54"/>
                  <a:gd name="T45" fmla="*/ 1 h 47"/>
                  <a:gd name="T46" fmla="*/ 54 w 54"/>
                  <a:gd name="T47" fmla="*/ 1 h 47"/>
                  <a:gd name="T48" fmla="*/ 54 w 54"/>
                  <a:gd name="T49" fmla="*/ 1 h 47"/>
                  <a:gd name="T50" fmla="*/ 54 w 54"/>
                  <a:gd name="T51" fmla="*/ 1 h 47"/>
                  <a:gd name="T52" fmla="*/ 53 w 54"/>
                  <a:gd name="T53" fmla="*/ 1 h 47"/>
                  <a:gd name="T54" fmla="*/ 50 w 54"/>
                  <a:gd name="T55" fmla="*/ 1 h 47"/>
                  <a:gd name="T56" fmla="*/ 47 w 54"/>
                  <a:gd name="T57" fmla="*/ 1 h 47"/>
                  <a:gd name="T58" fmla="*/ 44 w 54"/>
                  <a:gd name="T59" fmla="*/ 1 h 47"/>
                  <a:gd name="T60" fmla="*/ 41 w 54"/>
                  <a:gd name="T61" fmla="*/ 1 h 47"/>
                  <a:gd name="T62" fmla="*/ 41 w 54"/>
                  <a:gd name="T63" fmla="*/ 1 h 47"/>
                  <a:gd name="T64" fmla="*/ 54 w 54"/>
                  <a:gd name="T65" fmla="*/ 1 h 47"/>
                  <a:gd name="T66" fmla="*/ 54 w 54"/>
                  <a:gd name="T67" fmla="*/ 0 h 47"/>
                  <a:gd name="T68" fmla="*/ 48 w 54"/>
                  <a:gd name="T69" fmla="*/ 0 h 47"/>
                  <a:gd name="T70" fmla="*/ 48 w 54"/>
                  <a:gd name="T71" fmla="*/ 1 h 47"/>
                  <a:gd name="T72" fmla="*/ 48 w 54"/>
                  <a:gd name="T73" fmla="*/ 1 h 47"/>
                  <a:gd name="T74" fmla="*/ 47 w 54"/>
                  <a:gd name="T75" fmla="*/ 1 h 47"/>
                  <a:gd name="T76" fmla="*/ 44 w 54"/>
                  <a:gd name="T77" fmla="*/ 1 h 47"/>
                  <a:gd name="T78" fmla="*/ 6 w 54"/>
                  <a:gd name="T79" fmla="*/ 1 h 47"/>
                  <a:gd name="T80" fmla="*/ 6 w 54"/>
                  <a:gd name="T81" fmla="*/ 0 h 47"/>
                  <a:gd name="T82" fmla="*/ 0 w 54"/>
                  <a:gd name="T83" fmla="*/ 0 h 47"/>
                  <a:gd name="T84" fmla="*/ 0 w 54"/>
                  <a:gd name="T85" fmla="*/ 1 h 47"/>
                  <a:gd name="T86" fmla="*/ 0 w 54"/>
                  <a:gd name="T87" fmla="*/ 1 h 47"/>
                  <a:gd name="T88" fmla="*/ 0 w 54"/>
                  <a:gd name="T89" fmla="*/ 1 h 47"/>
                  <a:gd name="T90" fmla="*/ 0 w 54"/>
                  <a:gd name="T91" fmla="*/ 1 h 47"/>
                  <a:gd name="T92" fmla="*/ 0 w 54"/>
                  <a:gd name="T93" fmla="*/ 1 h 47"/>
                  <a:gd name="T94" fmla="*/ 0 w 54"/>
                  <a:gd name="T95" fmla="*/ 1 h 47"/>
                  <a:gd name="T96" fmla="*/ 0 w 54"/>
                  <a:gd name="T97" fmla="*/ 1 h 47"/>
                  <a:gd name="T98" fmla="*/ 0 w 54"/>
                  <a:gd name="T99" fmla="*/ 1 h 47"/>
                  <a:gd name="T100" fmla="*/ 6 w 54"/>
                  <a:gd name="T101" fmla="*/ 1 h 47"/>
                  <a:gd name="T102" fmla="*/ 6 w 54"/>
                  <a:gd name="T103" fmla="*/ 1 h 47"/>
                  <a:gd name="T104" fmla="*/ 28 w 54"/>
                  <a:gd name="T105" fmla="*/ 1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47"/>
                  <a:gd name="T161" fmla="*/ 54 w 54"/>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47">
                    <a:moveTo>
                      <a:pt x="28" y="21"/>
                    </a:moveTo>
                    <a:lnTo>
                      <a:pt x="29" y="21"/>
                    </a:lnTo>
                    <a:lnTo>
                      <a:pt x="32" y="21"/>
                    </a:lnTo>
                    <a:lnTo>
                      <a:pt x="35" y="21"/>
                    </a:lnTo>
                    <a:lnTo>
                      <a:pt x="40" y="23"/>
                    </a:lnTo>
                    <a:lnTo>
                      <a:pt x="42" y="24"/>
                    </a:lnTo>
                    <a:lnTo>
                      <a:pt x="45" y="26"/>
                    </a:lnTo>
                    <a:lnTo>
                      <a:pt x="48" y="29"/>
                    </a:lnTo>
                    <a:lnTo>
                      <a:pt x="50" y="32"/>
                    </a:lnTo>
                    <a:lnTo>
                      <a:pt x="51" y="36"/>
                    </a:lnTo>
                    <a:lnTo>
                      <a:pt x="48" y="34"/>
                    </a:lnTo>
                    <a:lnTo>
                      <a:pt x="45" y="33"/>
                    </a:lnTo>
                    <a:lnTo>
                      <a:pt x="42" y="34"/>
                    </a:lnTo>
                    <a:lnTo>
                      <a:pt x="40" y="36"/>
                    </a:lnTo>
                    <a:lnTo>
                      <a:pt x="38" y="37"/>
                    </a:lnTo>
                    <a:lnTo>
                      <a:pt x="38" y="40"/>
                    </a:lnTo>
                    <a:lnTo>
                      <a:pt x="38" y="43"/>
                    </a:lnTo>
                    <a:lnTo>
                      <a:pt x="40" y="45"/>
                    </a:lnTo>
                    <a:lnTo>
                      <a:pt x="42" y="46"/>
                    </a:lnTo>
                    <a:lnTo>
                      <a:pt x="45" y="47"/>
                    </a:lnTo>
                    <a:lnTo>
                      <a:pt x="48" y="46"/>
                    </a:lnTo>
                    <a:lnTo>
                      <a:pt x="51" y="45"/>
                    </a:lnTo>
                    <a:lnTo>
                      <a:pt x="53" y="42"/>
                    </a:lnTo>
                    <a:lnTo>
                      <a:pt x="54" y="39"/>
                    </a:lnTo>
                    <a:lnTo>
                      <a:pt x="54" y="36"/>
                    </a:lnTo>
                    <a:lnTo>
                      <a:pt x="54" y="32"/>
                    </a:lnTo>
                    <a:lnTo>
                      <a:pt x="53" y="27"/>
                    </a:lnTo>
                    <a:lnTo>
                      <a:pt x="50" y="24"/>
                    </a:lnTo>
                    <a:lnTo>
                      <a:pt x="47" y="23"/>
                    </a:lnTo>
                    <a:lnTo>
                      <a:pt x="44" y="21"/>
                    </a:lnTo>
                    <a:lnTo>
                      <a:pt x="41" y="20"/>
                    </a:lnTo>
                    <a:lnTo>
                      <a:pt x="54" y="20"/>
                    </a:lnTo>
                    <a:lnTo>
                      <a:pt x="54" y="0"/>
                    </a:lnTo>
                    <a:lnTo>
                      <a:pt x="48" y="0"/>
                    </a:lnTo>
                    <a:lnTo>
                      <a:pt x="48" y="4"/>
                    </a:lnTo>
                    <a:lnTo>
                      <a:pt x="48" y="7"/>
                    </a:lnTo>
                    <a:lnTo>
                      <a:pt x="47" y="8"/>
                    </a:lnTo>
                    <a:lnTo>
                      <a:pt x="44" y="8"/>
                    </a:lnTo>
                    <a:lnTo>
                      <a:pt x="6" y="8"/>
                    </a:lnTo>
                    <a:lnTo>
                      <a:pt x="6" y="0"/>
                    </a:lnTo>
                    <a:lnTo>
                      <a:pt x="0" y="0"/>
                    </a:lnTo>
                    <a:lnTo>
                      <a:pt x="0" y="2"/>
                    </a:lnTo>
                    <a:lnTo>
                      <a:pt x="0" y="7"/>
                    </a:lnTo>
                    <a:lnTo>
                      <a:pt x="0" y="11"/>
                    </a:lnTo>
                    <a:lnTo>
                      <a:pt x="0" y="16"/>
                    </a:lnTo>
                    <a:lnTo>
                      <a:pt x="0" y="18"/>
                    </a:lnTo>
                    <a:lnTo>
                      <a:pt x="0" y="24"/>
                    </a:lnTo>
                    <a:lnTo>
                      <a:pt x="0" y="29"/>
                    </a:lnTo>
                    <a:lnTo>
                      <a:pt x="0" y="32"/>
                    </a:lnTo>
                    <a:lnTo>
                      <a:pt x="6" y="32"/>
                    </a:lnTo>
                    <a:lnTo>
                      <a:pt x="6" y="21"/>
                    </a:lnTo>
                    <a:lnTo>
                      <a:pt x="28" y="21"/>
                    </a:lnTo>
                    <a:close/>
                  </a:path>
                </a:pathLst>
              </a:custGeom>
              <a:solidFill>
                <a:srgbClr val="000000"/>
              </a:solidFill>
              <a:ln w="0">
                <a:solidFill>
                  <a:srgbClr val="000000"/>
                </a:solidFill>
                <a:round/>
                <a:headEnd/>
                <a:tailEnd/>
              </a:ln>
            </p:spPr>
            <p:txBody>
              <a:bodyPr/>
              <a:lstStyle/>
              <a:p>
                <a:endParaRPr lang="es-AR"/>
              </a:p>
            </p:txBody>
          </p:sp>
          <p:sp>
            <p:nvSpPr>
              <p:cNvPr id="2233" name="Freeform 36"/>
              <p:cNvSpPr>
                <a:spLocks/>
              </p:cNvSpPr>
              <p:nvPr/>
            </p:nvSpPr>
            <p:spPr bwMode="auto">
              <a:xfrm>
                <a:off x="4148" y="2621"/>
                <a:ext cx="119" cy="13"/>
              </a:xfrm>
              <a:custGeom>
                <a:avLst/>
                <a:gdLst>
                  <a:gd name="T0" fmla="*/ 60 w 119"/>
                  <a:gd name="T1" fmla="*/ 1 h 26"/>
                  <a:gd name="T2" fmla="*/ 76 w 119"/>
                  <a:gd name="T3" fmla="*/ 1 h 26"/>
                  <a:gd name="T4" fmla="*/ 98 w 119"/>
                  <a:gd name="T5" fmla="*/ 1 h 26"/>
                  <a:gd name="T6" fmla="*/ 105 w 119"/>
                  <a:gd name="T7" fmla="*/ 1 h 26"/>
                  <a:gd name="T8" fmla="*/ 109 w 119"/>
                  <a:gd name="T9" fmla="*/ 1 h 26"/>
                  <a:gd name="T10" fmla="*/ 114 w 119"/>
                  <a:gd name="T11" fmla="*/ 1 h 26"/>
                  <a:gd name="T12" fmla="*/ 116 w 119"/>
                  <a:gd name="T13" fmla="*/ 1 h 26"/>
                  <a:gd name="T14" fmla="*/ 119 w 119"/>
                  <a:gd name="T15" fmla="*/ 1 h 26"/>
                  <a:gd name="T16" fmla="*/ 119 w 119"/>
                  <a:gd name="T17" fmla="*/ 1 h 26"/>
                  <a:gd name="T18" fmla="*/ 119 w 119"/>
                  <a:gd name="T19" fmla="*/ 1 h 26"/>
                  <a:gd name="T20" fmla="*/ 119 w 119"/>
                  <a:gd name="T21" fmla="*/ 0 h 26"/>
                  <a:gd name="T22" fmla="*/ 118 w 119"/>
                  <a:gd name="T23" fmla="*/ 0 h 26"/>
                  <a:gd name="T24" fmla="*/ 118 w 119"/>
                  <a:gd name="T25" fmla="*/ 1 h 26"/>
                  <a:gd name="T26" fmla="*/ 114 w 119"/>
                  <a:gd name="T27" fmla="*/ 1 h 26"/>
                  <a:gd name="T28" fmla="*/ 106 w 119"/>
                  <a:gd name="T29" fmla="*/ 1 h 26"/>
                  <a:gd name="T30" fmla="*/ 95 w 119"/>
                  <a:gd name="T31" fmla="*/ 1 h 26"/>
                  <a:gd name="T32" fmla="*/ 80 w 119"/>
                  <a:gd name="T33" fmla="*/ 1 h 26"/>
                  <a:gd name="T34" fmla="*/ 60 w 119"/>
                  <a:gd name="T35" fmla="*/ 1 h 26"/>
                  <a:gd name="T36" fmla="*/ 40 w 119"/>
                  <a:gd name="T37" fmla="*/ 1 h 26"/>
                  <a:gd name="T38" fmla="*/ 25 w 119"/>
                  <a:gd name="T39" fmla="*/ 1 h 26"/>
                  <a:gd name="T40" fmla="*/ 14 w 119"/>
                  <a:gd name="T41" fmla="*/ 1 h 26"/>
                  <a:gd name="T42" fmla="*/ 6 w 119"/>
                  <a:gd name="T43" fmla="*/ 1 h 26"/>
                  <a:gd name="T44" fmla="*/ 0 w 119"/>
                  <a:gd name="T45" fmla="*/ 1 h 26"/>
                  <a:gd name="T46" fmla="*/ 0 w 119"/>
                  <a:gd name="T47" fmla="*/ 0 h 26"/>
                  <a:gd name="T48" fmla="*/ 0 w 119"/>
                  <a:gd name="T49" fmla="*/ 0 h 26"/>
                  <a:gd name="T50" fmla="*/ 0 w 119"/>
                  <a:gd name="T51" fmla="*/ 1 h 26"/>
                  <a:gd name="T52" fmla="*/ 0 w 119"/>
                  <a:gd name="T53" fmla="*/ 1 h 26"/>
                  <a:gd name="T54" fmla="*/ 0 w 119"/>
                  <a:gd name="T55" fmla="*/ 1 h 26"/>
                  <a:gd name="T56" fmla="*/ 2 w 119"/>
                  <a:gd name="T57" fmla="*/ 1 h 26"/>
                  <a:gd name="T58" fmla="*/ 5 w 119"/>
                  <a:gd name="T59" fmla="*/ 1 h 26"/>
                  <a:gd name="T60" fmla="*/ 8 w 119"/>
                  <a:gd name="T61" fmla="*/ 1 h 26"/>
                  <a:gd name="T62" fmla="*/ 12 w 119"/>
                  <a:gd name="T63" fmla="*/ 1 h 26"/>
                  <a:gd name="T64" fmla="*/ 16 w 119"/>
                  <a:gd name="T65" fmla="*/ 1 h 26"/>
                  <a:gd name="T66" fmla="*/ 22 w 119"/>
                  <a:gd name="T67" fmla="*/ 1 h 26"/>
                  <a:gd name="T68" fmla="*/ 41 w 119"/>
                  <a:gd name="T69" fmla="*/ 1 h 26"/>
                  <a:gd name="T70" fmla="*/ 60 w 119"/>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9"/>
                  <a:gd name="T109" fmla="*/ 0 h 26"/>
                  <a:gd name="T110" fmla="*/ 119 w 119"/>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9" h="26">
                    <a:moveTo>
                      <a:pt x="60" y="26"/>
                    </a:moveTo>
                    <a:lnTo>
                      <a:pt x="76" y="25"/>
                    </a:lnTo>
                    <a:lnTo>
                      <a:pt x="98" y="19"/>
                    </a:lnTo>
                    <a:lnTo>
                      <a:pt x="105" y="15"/>
                    </a:lnTo>
                    <a:lnTo>
                      <a:pt x="109" y="12"/>
                    </a:lnTo>
                    <a:lnTo>
                      <a:pt x="114" y="9"/>
                    </a:lnTo>
                    <a:lnTo>
                      <a:pt x="116" y="6"/>
                    </a:lnTo>
                    <a:lnTo>
                      <a:pt x="119" y="3"/>
                    </a:lnTo>
                    <a:lnTo>
                      <a:pt x="119" y="2"/>
                    </a:lnTo>
                    <a:lnTo>
                      <a:pt x="119" y="0"/>
                    </a:lnTo>
                    <a:lnTo>
                      <a:pt x="118" y="0"/>
                    </a:lnTo>
                    <a:lnTo>
                      <a:pt x="118" y="2"/>
                    </a:lnTo>
                    <a:lnTo>
                      <a:pt x="114" y="6"/>
                    </a:lnTo>
                    <a:lnTo>
                      <a:pt x="106" y="10"/>
                    </a:lnTo>
                    <a:lnTo>
                      <a:pt x="95" y="16"/>
                    </a:lnTo>
                    <a:lnTo>
                      <a:pt x="80" y="19"/>
                    </a:lnTo>
                    <a:lnTo>
                      <a:pt x="60" y="22"/>
                    </a:lnTo>
                    <a:lnTo>
                      <a:pt x="40" y="21"/>
                    </a:lnTo>
                    <a:lnTo>
                      <a:pt x="25" y="16"/>
                    </a:lnTo>
                    <a:lnTo>
                      <a:pt x="14" y="10"/>
                    </a:lnTo>
                    <a:lnTo>
                      <a:pt x="6" y="6"/>
                    </a:lnTo>
                    <a:lnTo>
                      <a:pt x="0" y="2"/>
                    </a:lnTo>
                    <a:lnTo>
                      <a:pt x="0" y="0"/>
                    </a:lnTo>
                    <a:lnTo>
                      <a:pt x="0" y="2"/>
                    </a:lnTo>
                    <a:lnTo>
                      <a:pt x="0" y="3"/>
                    </a:lnTo>
                    <a:lnTo>
                      <a:pt x="2" y="5"/>
                    </a:lnTo>
                    <a:lnTo>
                      <a:pt x="5" y="7"/>
                    </a:lnTo>
                    <a:lnTo>
                      <a:pt x="8" y="10"/>
                    </a:lnTo>
                    <a:lnTo>
                      <a:pt x="12" y="13"/>
                    </a:lnTo>
                    <a:lnTo>
                      <a:pt x="16" y="16"/>
                    </a:lnTo>
                    <a:lnTo>
                      <a:pt x="22" y="19"/>
                    </a:lnTo>
                    <a:lnTo>
                      <a:pt x="41" y="25"/>
                    </a:lnTo>
                    <a:lnTo>
                      <a:pt x="60" y="26"/>
                    </a:lnTo>
                    <a:close/>
                  </a:path>
                </a:pathLst>
              </a:custGeom>
              <a:solidFill>
                <a:srgbClr val="000000"/>
              </a:solidFill>
              <a:ln w="0">
                <a:solidFill>
                  <a:srgbClr val="000000"/>
                </a:solidFill>
                <a:round/>
                <a:headEnd/>
                <a:tailEnd/>
              </a:ln>
            </p:spPr>
            <p:txBody>
              <a:bodyPr/>
              <a:lstStyle/>
              <a:p>
                <a:endParaRPr lang="es-AR"/>
              </a:p>
            </p:txBody>
          </p:sp>
          <p:sp>
            <p:nvSpPr>
              <p:cNvPr id="2234" name="Freeform 37"/>
              <p:cNvSpPr>
                <a:spLocks/>
              </p:cNvSpPr>
              <p:nvPr/>
            </p:nvSpPr>
            <p:spPr bwMode="auto">
              <a:xfrm>
                <a:off x="3902" y="2220"/>
                <a:ext cx="61" cy="22"/>
              </a:xfrm>
              <a:custGeom>
                <a:avLst/>
                <a:gdLst>
                  <a:gd name="T0" fmla="*/ 61 w 61"/>
                  <a:gd name="T1" fmla="*/ 0 h 44"/>
                  <a:gd name="T2" fmla="*/ 0 w 61"/>
                  <a:gd name="T3" fmla="*/ 1 h 44"/>
                  <a:gd name="T4" fmla="*/ 61 w 61"/>
                  <a:gd name="T5" fmla="*/ 1 h 44"/>
                  <a:gd name="T6" fmla="*/ 36 w 61"/>
                  <a:gd name="T7" fmla="*/ 1 h 44"/>
                  <a:gd name="T8" fmla="*/ 61 w 61"/>
                  <a:gd name="T9" fmla="*/ 0 h 44"/>
                  <a:gd name="T10" fmla="*/ 0 60000 65536"/>
                  <a:gd name="T11" fmla="*/ 0 60000 65536"/>
                  <a:gd name="T12" fmla="*/ 0 60000 65536"/>
                  <a:gd name="T13" fmla="*/ 0 60000 65536"/>
                  <a:gd name="T14" fmla="*/ 0 60000 65536"/>
                  <a:gd name="T15" fmla="*/ 0 w 61"/>
                  <a:gd name="T16" fmla="*/ 0 h 44"/>
                  <a:gd name="T17" fmla="*/ 61 w 61"/>
                  <a:gd name="T18" fmla="*/ 44 h 44"/>
                </a:gdLst>
                <a:ahLst/>
                <a:cxnLst>
                  <a:cxn ang="T10">
                    <a:pos x="T0" y="T1"/>
                  </a:cxn>
                  <a:cxn ang="T11">
                    <a:pos x="T2" y="T3"/>
                  </a:cxn>
                  <a:cxn ang="T12">
                    <a:pos x="T4" y="T5"/>
                  </a:cxn>
                  <a:cxn ang="T13">
                    <a:pos x="T6" y="T7"/>
                  </a:cxn>
                  <a:cxn ang="T14">
                    <a:pos x="T8" y="T9"/>
                  </a:cxn>
                </a:cxnLst>
                <a:rect l="T15" t="T16" r="T17" b="T18"/>
                <a:pathLst>
                  <a:path w="61" h="44">
                    <a:moveTo>
                      <a:pt x="61" y="0"/>
                    </a:moveTo>
                    <a:lnTo>
                      <a:pt x="0" y="22"/>
                    </a:lnTo>
                    <a:lnTo>
                      <a:pt x="61" y="44"/>
                    </a:lnTo>
                    <a:lnTo>
                      <a:pt x="36" y="22"/>
                    </a:lnTo>
                    <a:lnTo>
                      <a:pt x="61" y="0"/>
                    </a:lnTo>
                    <a:close/>
                  </a:path>
                </a:pathLst>
              </a:custGeom>
              <a:solidFill>
                <a:srgbClr val="000000"/>
              </a:solidFill>
              <a:ln w="0">
                <a:solidFill>
                  <a:srgbClr val="000000"/>
                </a:solidFill>
                <a:round/>
                <a:headEnd/>
                <a:tailEnd/>
              </a:ln>
            </p:spPr>
            <p:txBody>
              <a:bodyPr/>
              <a:lstStyle/>
              <a:p>
                <a:endParaRPr lang="es-AR"/>
              </a:p>
            </p:txBody>
          </p:sp>
          <p:sp>
            <p:nvSpPr>
              <p:cNvPr id="2235" name="Line 38"/>
              <p:cNvSpPr>
                <a:spLocks noChangeShapeType="1"/>
              </p:cNvSpPr>
              <p:nvPr/>
            </p:nvSpPr>
            <p:spPr bwMode="auto">
              <a:xfrm>
                <a:off x="3938" y="2231"/>
                <a:ext cx="129" cy="1"/>
              </a:xfrm>
              <a:prstGeom prst="line">
                <a:avLst/>
              </a:prstGeom>
              <a:noFill/>
              <a:ln w="0">
                <a:solidFill>
                  <a:srgbClr val="000000"/>
                </a:solidFill>
                <a:round/>
                <a:headEnd/>
                <a:tailEnd/>
              </a:ln>
            </p:spPr>
            <p:txBody>
              <a:bodyPr/>
              <a:lstStyle/>
              <a:p>
                <a:endParaRPr lang="es-AR"/>
              </a:p>
            </p:txBody>
          </p:sp>
          <p:sp>
            <p:nvSpPr>
              <p:cNvPr id="2236" name="Freeform 39"/>
              <p:cNvSpPr>
                <a:spLocks/>
              </p:cNvSpPr>
              <p:nvPr/>
            </p:nvSpPr>
            <p:spPr bwMode="auto">
              <a:xfrm>
                <a:off x="3579" y="1541"/>
                <a:ext cx="414" cy="1156"/>
              </a:xfrm>
              <a:custGeom>
                <a:avLst/>
                <a:gdLst>
                  <a:gd name="T0" fmla="*/ 207 w 414"/>
                  <a:gd name="T1" fmla="*/ 0 h 2313"/>
                  <a:gd name="T2" fmla="*/ 414 w 414"/>
                  <a:gd name="T3" fmla="*/ 0 h 2313"/>
                  <a:gd name="T4" fmla="*/ 414 w 414"/>
                  <a:gd name="T5" fmla="*/ 0 h 2313"/>
                  <a:gd name="T6" fmla="*/ 0 w 414"/>
                  <a:gd name="T7" fmla="*/ 0 h 2313"/>
                  <a:gd name="T8" fmla="*/ 0 w 414"/>
                  <a:gd name="T9" fmla="*/ 0 h 2313"/>
                  <a:gd name="T10" fmla="*/ 207 w 414"/>
                  <a:gd name="T11" fmla="*/ 0 h 2313"/>
                  <a:gd name="T12" fmla="*/ 0 60000 65536"/>
                  <a:gd name="T13" fmla="*/ 0 60000 65536"/>
                  <a:gd name="T14" fmla="*/ 0 60000 65536"/>
                  <a:gd name="T15" fmla="*/ 0 60000 65536"/>
                  <a:gd name="T16" fmla="*/ 0 60000 65536"/>
                  <a:gd name="T17" fmla="*/ 0 60000 65536"/>
                  <a:gd name="T18" fmla="*/ 0 w 414"/>
                  <a:gd name="T19" fmla="*/ 0 h 2313"/>
                  <a:gd name="T20" fmla="*/ 414 w 414"/>
                  <a:gd name="T21" fmla="*/ 2313 h 2313"/>
                </a:gdLst>
                <a:ahLst/>
                <a:cxnLst>
                  <a:cxn ang="T12">
                    <a:pos x="T0" y="T1"/>
                  </a:cxn>
                  <a:cxn ang="T13">
                    <a:pos x="T2" y="T3"/>
                  </a:cxn>
                  <a:cxn ang="T14">
                    <a:pos x="T4" y="T5"/>
                  </a:cxn>
                  <a:cxn ang="T15">
                    <a:pos x="T6" y="T7"/>
                  </a:cxn>
                  <a:cxn ang="T16">
                    <a:pos x="T8" y="T9"/>
                  </a:cxn>
                  <a:cxn ang="T17">
                    <a:pos x="T10" y="T11"/>
                  </a:cxn>
                </a:cxnLst>
                <a:rect l="T18" t="T19" r="T20" b="T21"/>
                <a:pathLst>
                  <a:path w="414" h="2313">
                    <a:moveTo>
                      <a:pt x="207" y="0"/>
                    </a:moveTo>
                    <a:lnTo>
                      <a:pt x="414" y="0"/>
                    </a:lnTo>
                    <a:lnTo>
                      <a:pt x="414" y="2313"/>
                    </a:lnTo>
                    <a:lnTo>
                      <a:pt x="0" y="2313"/>
                    </a:lnTo>
                    <a:lnTo>
                      <a:pt x="0" y="0"/>
                    </a:lnTo>
                    <a:lnTo>
                      <a:pt x="207" y="0"/>
                    </a:lnTo>
                    <a:close/>
                  </a:path>
                </a:pathLst>
              </a:custGeom>
              <a:solidFill>
                <a:srgbClr val="FFFFFF"/>
              </a:solidFill>
              <a:ln w="0">
                <a:solidFill>
                  <a:srgbClr val="FFFFFF"/>
                </a:solidFill>
                <a:round/>
                <a:headEnd/>
                <a:tailEnd/>
              </a:ln>
            </p:spPr>
            <p:txBody>
              <a:bodyPr/>
              <a:lstStyle/>
              <a:p>
                <a:endParaRPr lang="es-AR"/>
              </a:p>
            </p:txBody>
          </p:sp>
          <p:sp>
            <p:nvSpPr>
              <p:cNvPr id="2237" name="Freeform 40"/>
              <p:cNvSpPr>
                <a:spLocks/>
              </p:cNvSpPr>
              <p:nvPr/>
            </p:nvSpPr>
            <p:spPr bwMode="auto">
              <a:xfrm>
                <a:off x="3579" y="1541"/>
                <a:ext cx="414" cy="1156"/>
              </a:xfrm>
              <a:custGeom>
                <a:avLst/>
                <a:gdLst>
                  <a:gd name="T0" fmla="*/ 207 w 414"/>
                  <a:gd name="T1" fmla="*/ 0 h 2313"/>
                  <a:gd name="T2" fmla="*/ 414 w 414"/>
                  <a:gd name="T3" fmla="*/ 0 h 2313"/>
                  <a:gd name="T4" fmla="*/ 414 w 414"/>
                  <a:gd name="T5" fmla="*/ 0 h 2313"/>
                  <a:gd name="T6" fmla="*/ 0 w 414"/>
                  <a:gd name="T7" fmla="*/ 0 h 2313"/>
                  <a:gd name="T8" fmla="*/ 0 w 414"/>
                  <a:gd name="T9" fmla="*/ 0 h 2313"/>
                  <a:gd name="T10" fmla="*/ 207 w 414"/>
                  <a:gd name="T11" fmla="*/ 0 h 2313"/>
                  <a:gd name="T12" fmla="*/ 0 60000 65536"/>
                  <a:gd name="T13" fmla="*/ 0 60000 65536"/>
                  <a:gd name="T14" fmla="*/ 0 60000 65536"/>
                  <a:gd name="T15" fmla="*/ 0 60000 65536"/>
                  <a:gd name="T16" fmla="*/ 0 60000 65536"/>
                  <a:gd name="T17" fmla="*/ 0 60000 65536"/>
                  <a:gd name="T18" fmla="*/ 0 w 414"/>
                  <a:gd name="T19" fmla="*/ 0 h 2313"/>
                  <a:gd name="T20" fmla="*/ 414 w 414"/>
                  <a:gd name="T21" fmla="*/ 2313 h 2313"/>
                </a:gdLst>
                <a:ahLst/>
                <a:cxnLst>
                  <a:cxn ang="T12">
                    <a:pos x="T0" y="T1"/>
                  </a:cxn>
                  <a:cxn ang="T13">
                    <a:pos x="T2" y="T3"/>
                  </a:cxn>
                  <a:cxn ang="T14">
                    <a:pos x="T4" y="T5"/>
                  </a:cxn>
                  <a:cxn ang="T15">
                    <a:pos x="T6" y="T7"/>
                  </a:cxn>
                  <a:cxn ang="T16">
                    <a:pos x="T8" y="T9"/>
                  </a:cxn>
                  <a:cxn ang="T17">
                    <a:pos x="T10" y="T11"/>
                  </a:cxn>
                </a:cxnLst>
                <a:rect l="T18" t="T19" r="T20" b="T21"/>
                <a:pathLst>
                  <a:path w="414" h="2313">
                    <a:moveTo>
                      <a:pt x="207" y="0"/>
                    </a:moveTo>
                    <a:lnTo>
                      <a:pt x="414" y="0"/>
                    </a:lnTo>
                    <a:lnTo>
                      <a:pt x="414" y="2313"/>
                    </a:lnTo>
                    <a:lnTo>
                      <a:pt x="0" y="2313"/>
                    </a:lnTo>
                    <a:lnTo>
                      <a:pt x="0" y="0"/>
                    </a:lnTo>
                    <a:lnTo>
                      <a:pt x="207" y="0"/>
                    </a:lnTo>
                  </a:path>
                </a:pathLst>
              </a:custGeom>
              <a:noFill/>
              <a:ln w="0">
                <a:solidFill>
                  <a:srgbClr val="FFFFFF"/>
                </a:solidFill>
                <a:round/>
                <a:headEnd/>
                <a:tailEnd/>
              </a:ln>
            </p:spPr>
            <p:txBody>
              <a:bodyPr/>
              <a:lstStyle/>
              <a:p>
                <a:endParaRPr lang="es-AR"/>
              </a:p>
            </p:txBody>
          </p:sp>
          <p:sp>
            <p:nvSpPr>
              <p:cNvPr id="2238" name="Freeform 41"/>
              <p:cNvSpPr>
                <a:spLocks/>
              </p:cNvSpPr>
              <p:nvPr/>
            </p:nvSpPr>
            <p:spPr bwMode="auto">
              <a:xfrm>
                <a:off x="3769" y="2158"/>
                <a:ext cx="120" cy="3"/>
              </a:xfrm>
              <a:custGeom>
                <a:avLst/>
                <a:gdLst>
                  <a:gd name="T0" fmla="*/ 116 w 120"/>
                  <a:gd name="T1" fmla="*/ 1 h 6"/>
                  <a:gd name="T2" fmla="*/ 117 w 120"/>
                  <a:gd name="T3" fmla="*/ 1 h 6"/>
                  <a:gd name="T4" fmla="*/ 119 w 120"/>
                  <a:gd name="T5" fmla="*/ 1 h 6"/>
                  <a:gd name="T6" fmla="*/ 120 w 120"/>
                  <a:gd name="T7" fmla="*/ 1 h 6"/>
                  <a:gd name="T8" fmla="*/ 120 w 120"/>
                  <a:gd name="T9" fmla="*/ 1 h 6"/>
                  <a:gd name="T10" fmla="*/ 120 w 120"/>
                  <a:gd name="T11" fmla="*/ 1 h 6"/>
                  <a:gd name="T12" fmla="*/ 119 w 120"/>
                  <a:gd name="T13" fmla="*/ 1 h 6"/>
                  <a:gd name="T14" fmla="*/ 117 w 120"/>
                  <a:gd name="T15" fmla="*/ 0 h 6"/>
                  <a:gd name="T16" fmla="*/ 116 w 120"/>
                  <a:gd name="T17" fmla="*/ 0 h 6"/>
                  <a:gd name="T18" fmla="*/ 4 w 120"/>
                  <a:gd name="T19" fmla="*/ 0 h 6"/>
                  <a:gd name="T20" fmla="*/ 3 w 120"/>
                  <a:gd name="T21" fmla="*/ 0 h 6"/>
                  <a:gd name="T22" fmla="*/ 1 w 120"/>
                  <a:gd name="T23" fmla="*/ 1 h 6"/>
                  <a:gd name="T24" fmla="*/ 1 w 120"/>
                  <a:gd name="T25" fmla="*/ 1 h 6"/>
                  <a:gd name="T26" fmla="*/ 0 w 120"/>
                  <a:gd name="T27" fmla="*/ 1 h 6"/>
                  <a:gd name="T28" fmla="*/ 1 w 120"/>
                  <a:gd name="T29" fmla="*/ 1 h 6"/>
                  <a:gd name="T30" fmla="*/ 1 w 120"/>
                  <a:gd name="T31" fmla="*/ 1 h 6"/>
                  <a:gd name="T32" fmla="*/ 3 w 120"/>
                  <a:gd name="T33" fmla="*/ 1 h 6"/>
                  <a:gd name="T34" fmla="*/ 4 w 120"/>
                  <a:gd name="T35" fmla="*/ 1 h 6"/>
                  <a:gd name="T36" fmla="*/ 116 w 120"/>
                  <a:gd name="T37" fmla="*/ 1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6"/>
                  <a:gd name="T59" fmla="*/ 120 w 120"/>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6">
                    <a:moveTo>
                      <a:pt x="116" y="6"/>
                    </a:moveTo>
                    <a:lnTo>
                      <a:pt x="117" y="6"/>
                    </a:lnTo>
                    <a:lnTo>
                      <a:pt x="119" y="4"/>
                    </a:lnTo>
                    <a:lnTo>
                      <a:pt x="120" y="4"/>
                    </a:lnTo>
                    <a:lnTo>
                      <a:pt x="120" y="3"/>
                    </a:lnTo>
                    <a:lnTo>
                      <a:pt x="120" y="1"/>
                    </a:lnTo>
                    <a:lnTo>
                      <a:pt x="119" y="1"/>
                    </a:lnTo>
                    <a:lnTo>
                      <a:pt x="117" y="0"/>
                    </a:lnTo>
                    <a:lnTo>
                      <a:pt x="116" y="0"/>
                    </a:lnTo>
                    <a:lnTo>
                      <a:pt x="4" y="0"/>
                    </a:lnTo>
                    <a:lnTo>
                      <a:pt x="3" y="0"/>
                    </a:lnTo>
                    <a:lnTo>
                      <a:pt x="1" y="1"/>
                    </a:lnTo>
                    <a:lnTo>
                      <a:pt x="0" y="3"/>
                    </a:lnTo>
                    <a:lnTo>
                      <a:pt x="1" y="4"/>
                    </a:lnTo>
                    <a:lnTo>
                      <a:pt x="3" y="6"/>
                    </a:lnTo>
                    <a:lnTo>
                      <a:pt x="4" y="6"/>
                    </a:lnTo>
                    <a:lnTo>
                      <a:pt x="116" y="6"/>
                    </a:lnTo>
                    <a:close/>
                  </a:path>
                </a:pathLst>
              </a:custGeom>
              <a:solidFill>
                <a:srgbClr val="000000"/>
              </a:solidFill>
              <a:ln w="0">
                <a:solidFill>
                  <a:srgbClr val="000000"/>
                </a:solidFill>
                <a:round/>
                <a:headEnd/>
                <a:tailEnd/>
              </a:ln>
            </p:spPr>
            <p:txBody>
              <a:bodyPr/>
              <a:lstStyle/>
              <a:p>
                <a:endParaRPr lang="es-AR"/>
              </a:p>
            </p:txBody>
          </p:sp>
          <p:sp>
            <p:nvSpPr>
              <p:cNvPr id="2239" name="Freeform 42"/>
              <p:cNvSpPr>
                <a:spLocks/>
              </p:cNvSpPr>
              <p:nvPr/>
            </p:nvSpPr>
            <p:spPr bwMode="auto">
              <a:xfrm>
                <a:off x="3774" y="2170"/>
                <a:ext cx="108" cy="36"/>
              </a:xfrm>
              <a:custGeom>
                <a:avLst/>
                <a:gdLst>
                  <a:gd name="T0" fmla="*/ 106 w 108"/>
                  <a:gd name="T1" fmla="*/ 1 h 71"/>
                  <a:gd name="T2" fmla="*/ 108 w 108"/>
                  <a:gd name="T3" fmla="*/ 1 h 71"/>
                  <a:gd name="T4" fmla="*/ 108 w 108"/>
                  <a:gd name="T5" fmla="*/ 1 h 71"/>
                  <a:gd name="T6" fmla="*/ 106 w 108"/>
                  <a:gd name="T7" fmla="*/ 1 h 71"/>
                  <a:gd name="T8" fmla="*/ 28 w 108"/>
                  <a:gd name="T9" fmla="*/ 1 h 71"/>
                  <a:gd name="T10" fmla="*/ 32 w 108"/>
                  <a:gd name="T11" fmla="*/ 1 h 71"/>
                  <a:gd name="T12" fmla="*/ 40 w 108"/>
                  <a:gd name="T13" fmla="*/ 1 h 71"/>
                  <a:gd name="T14" fmla="*/ 42 w 108"/>
                  <a:gd name="T15" fmla="*/ 1 h 71"/>
                  <a:gd name="T16" fmla="*/ 47 w 108"/>
                  <a:gd name="T17" fmla="*/ 1 h 71"/>
                  <a:gd name="T18" fmla="*/ 54 w 108"/>
                  <a:gd name="T19" fmla="*/ 1 h 71"/>
                  <a:gd name="T20" fmla="*/ 64 w 108"/>
                  <a:gd name="T21" fmla="*/ 1 h 71"/>
                  <a:gd name="T22" fmla="*/ 69 w 108"/>
                  <a:gd name="T23" fmla="*/ 1 h 71"/>
                  <a:gd name="T24" fmla="*/ 76 w 108"/>
                  <a:gd name="T25" fmla="*/ 1 h 71"/>
                  <a:gd name="T26" fmla="*/ 79 w 108"/>
                  <a:gd name="T27" fmla="*/ 1 h 71"/>
                  <a:gd name="T28" fmla="*/ 76 w 108"/>
                  <a:gd name="T29" fmla="*/ 1 h 71"/>
                  <a:gd name="T30" fmla="*/ 69 w 108"/>
                  <a:gd name="T31" fmla="*/ 1 h 71"/>
                  <a:gd name="T32" fmla="*/ 63 w 108"/>
                  <a:gd name="T33" fmla="*/ 0 h 71"/>
                  <a:gd name="T34" fmla="*/ 60 w 108"/>
                  <a:gd name="T35" fmla="*/ 0 h 71"/>
                  <a:gd name="T36" fmla="*/ 58 w 108"/>
                  <a:gd name="T37" fmla="*/ 1 h 71"/>
                  <a:gd name="T38" fmla="*/ 61 w 108"/>
                  <a:gd name="T39" fmla="*/ 1 h 71"/>
                  <a:gd name="T40" fmla="*/ 70 w 108"/>
                  <a:gd name="T41" fmla="*/ 1 h 71"/>
                  <a:gd name="T42" fmla="*/ 76 w 108"/>
                  <a:gd name="T43" fmla="*/ 1 h 71"/>
                  <a:gd name="T44" fmla="*/ 76 w 108"/>
                  <a:gd name="T45" fmla="*/ 1 h 71"/>
                  <a:gd name="T46" fmla="*/ 74 w 108"/>
                  <a:gd name="T47" fmla="*/ 1 h 71"/>
                  <a:gd name="T48" fmla="*/ 71 w 108"/>
                  <a:gd name="T49" fmla="*/ 1 h 71"/>
                  <a:gd name="T50" fmla="*/ 67 w 108"/>
                  <a:gd name="T51" fmla="*/ 1 h 71"/>
                  <a:gd name="T52" fmla="*/ 57 w 108"/>
                  <a:gd name="T53" fmla="*/ 1 h 71"/>
                  <a:gd name="T54" fmla="*/ 48 w 108"/>
                  <a:gd name="T55" fmla="*/ 1 h 71"/>
                  <a:gd name="T56" fmla="*/ 44 w 108"/>
                  <a:gd name="T57" fmla="*/ 1 h 71"/>
                  <a:gd name="T58" fmla="*/ 41 w 108"/>
                  <a:gd name="T59" fmla="*/ 1 h 71"/>
                  <a:gd name="T60" fmla="*/ 32 w 108"/>
                  <a:gd name="T61" fmla="*/ 1 h 71"/>
                  <a:gd name="T62" fmla="*/ 27 w 108"/>
                  <a:gd name="T63" fmla="*/ 1 h 71"/>
                  <a:gd name="T64" fmla="*/ 24 w 108"/>
                  <a:gd name="T65" fmla="*/ 1 h 71"/>
                  <a:gd name="T66" fmla="*/ 13 w 108"/>
                  <a:gd name="T67" fmla="*/ 1 h 71"/>
                  <a:gd name="T68" fmla="*/ 5 w 108"/>
                  <a:gd name="T69" fmla="*/ 1 h 71"/>
                  <a:gd name="T70" fmla="*/ 2 w 108"/>
                  <a:gd name="T71" fmla="*/ 1 h 71"/>
                  <a:gd name="T72" fmla="*/ 0 w 108"/>
                  <a:gd name="T73" fmla="*/ 1 h 71"/>
                  <a:gd name="T74" fmla="*/ 0 w 108"/>
                  <a:gd name="T75" fmla="*/ 1 h 71"/>
                  <a:gd name="T76" fmla="*/ 2 w 108"/>
                  <a:gd name="T77" fmla="*/ 1 h 71"/>
                  <a:gd name="T78" fmla="*/ 8 w 108"/>
                  <a:gd name="T79" fmla="*/ 1 h 71"/>
                  <a:gd name="T80" fmla="*/ 16 w 108"/>
                  <a:gd name="T81" fmla="*/ 1 h 71"/>
                  <a:gd name="T82" fmla="*/ 22 w 108"/>
                  <a:gd name="T83" fmla="*/ 1 h 71"/>
                  <a:gd name="T84" fmla="*/ 25 w 108"/>
                  <a:gd name="T85" fmla="*/ 1 h 71"/>
                  <a:gd name="T86" fmla="*/ 35 w 108"/>
                  <a:gd name="T87" fmla="*/ 1 h 71"/>
                  <a:gd name="T88" fmla="*/ 50 w 108"/>
                  <a:gd name="T89" fmla="*/ 1 h 71"/>
                  <a:gd name="T90" fmla="*/ 57 w 108"/>
                  <a:gd name="T91" fmla="*/ 1 h 71"/>
                  <a:gd name="T92" fmla="*/ 66 w 108"/>
                  <a:gd name="T93" fmla="*/ 1 h 71"/>
                  <a:gd name="T94" fmla="*/ 73 w 108"/>
                  <a:gd name="T95" fmla="*/ 1 h 71"/>
                  <a:gd name="T96" fmla="*/ 77 w 108"/>
                  <a:gd name="T97" fmla="*/ 1 h 71"/>
                  <a:gd name="T98" fmla="*/ 79 w 108"/>
                  <a:gd name="T99" fmla="*/ 1 h 71"/>
                  <a:gd name="T100" fmla="*/ 76 w 108"/>
                  <a:gd name="T101" fmla="*/ 1 h 71"/>
                  <a:gd name="T102" fmla="*/ 71 w 108"/>
                  <a:gd name="T103" fmla="*/ 1 h 71"/>
                  <a:gd name="T104" fmla="*/ 69 w 108"/>
                  <a:gd name="T105" fmla="*/ 1 h 71"/>
                  <a:gd name="T106" fmla="*/ 64 w 108"/>
                  <a:gd name="T107" fmla="*/ 1 h 71"/>
                  <a:gd name="T108" fmla="*/ 56 w 108"/>
                  <a:gd name="T109" fmla="*/ 1 h 71"/>
                  <a:gd name="T110" fmla="*/ 44 w 108"/>
                  <a:gd name="T111" fmla="*/ 1 h 71"/>
                  <a:gd name="T112" fmla="*/ 32 w 108"/>
                  <a:gd name="T113" fmla="*/ 1 h 71"/>
                  <a:gd name="T114" fmla="*/ 28 w 108"/>
                  <a:gd name="T115" fmla="*/ 1 h 71"/>
                  <a:gd name="T116" fmla="*/ 27 w 108"/>
                  <a:gd name="T117" fmla="*/ 1 h 71"/>
                  <a:gd name="T118" fmla="*/ 105 w 108"/>
                  <a:gd name="T119" fmla="*/ 1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1"/>
                  <a:gd name="T182" fmla="*/ 108 w 108"/>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1">
                    <a:moveTo>
                      <a:pt x="105" y="52"/>
                    </a:moveTo>
                    <a:lnTo>
                      <a:pt x="106" y="54"/>
                    </a:lnTo>
                    <a:lnTo>
                      <a:pt x="108" y="54"/>
                    </a:lnTo>
                    <a:lnTo>
                      <a:pt x="108" y="52"/>
                    </a:lnTo>
                    <a:lnTo>
                      <a:pt x="108" y="51"/>
                    </a:lnTo>
                    <a:lnTo>
                      <a:pt x="106" y="51"/>
                    </a:lnTo>
                    <a:lnTo>
                      <a:pt x="27" y="31"/>
                    </a:lnTo>
                    <a:lnTo>
                      <a:pt x="28" y="25"/>
                    </a:lnTo>
                    <a:lnTo>
                      <a:pt x="29" y="22"/>
                    </a:lnTo>
                    <a:lnTo>
                      <a:pt x="32" y="19"/>
                    </a:lnTo>
                    <a:lnTo>
                      <a:pt x="37" y="18"/>
                    </a:lnTo>
                    <a:lnTo>
                      <a:pt x="40" y="18"/>
                    </a:lnTo>
                    <a:lnTo>
                      <a:pt x="41" y="18"/>
                    </a:lnTo>
                    <a:lnTo>
                      <a:pt x="42" y="18"/>
                    </a:lnTo>
                    <a:lnTo>
                      <a:pt x="44" y="18"/>
                    </a:lnTo>
                    <a:lnTo>
                      <a:pt x="47" y="18"/>
                    </a:lnTo>
                    <a:lnTo>
                      <a:pt x="50" y="19"/>
                    </a:lnTo>
                    <a:lnTo>
                      <a:pt x="54" y="21"/>
                    </a:lnTo>
                    <a:lnTo>
                      <a:pt x="60" y="22"/>
                    </a:lnTo>
                    <a:lnTo>
                      <a:pt x="64" y="23"/>
                    </a:lnTo>
                    <a:lnTo>
                      <a:pt x="66" y="25"/>
                    </a:lnTo>
                    <a:lnTo>
                      <a:pt x="69" y="25"/>
                    </a:lnTo>
                    <a:lnTo>
                      <a:pt x="71" y="23"/>
                    </a:lnTo>
                    <a:lnTo>
                      <a:pt x="76" y="22"/>
                    </a:lnTo>
                    <a:lnTo>
                      <a:pt x="77" y="19"/>
                    </a:lnTo>
                    <a:lnTo>
                      <a:pt x="79" y="15"/>
                    </a:lnTo>
                    <a:lnTo>
                      <a:pt x="77" y="12"/>
                    </a:lnTo>
                    <a:lnTo>
                      <a:pt x="76" y="9"/>
                    </a:lnTo>
                    <a:lnTo>
                      <a:pt x="73" y="6"/>
                    </a:lnTo>
                    <a:lnTo>
                      <a:pt x="69" y="3"/>
                    </a:lnTo>
                    <a:lnTo>
                      <a:pt x="66" y="2"/>
                    </a:lnTo>
                    <a:lnTo>
                      <a:pt x="63" y="0"/>
                    </a:lnTo>
                    <a:lnTo>
                      <a:pt x="61" y="0"/>
                    </a:lnTo>
                    <a:lnTo>
                      <a:pt x="60" y="0"/>
                    </a:lnTo>
                    <a:lnTo>
                      <a:pt x="58" y="0"/>
                    </a:lnTo>
                    <a:lnTo>
                      <a:pt x="58" y="2"/>
                    </a:lnTo>
                    <a:lnTo>
                      <a:pt x="61" y="3"/>
                    </a:lnTo>
                    <a:lnTo>
                      <a:pt x="66" y="5"/>
                    </a:lnTo>
                    <a:lnTo>
                      <a:pt x="70" y="7"/>
                    </a:lnTo>
                    <a:lnTo>
                      <a:pt x="73" y="9"/>
                    </a:lnTo>
                    <a:lnTo>
                      <a:pt x="76" y="12"/>
                    </a:lnTo>
                    <a:lnTo>
                      <a:pt x="76" y="15"/>
                    </a:lnTo>
                    <a:lnTo>
                      <a:pt x="76" y="16"/>
                    </a:lnTo>
                    <a:lnTo>
                      <a:pt x="76" y="18"/>
                    </a:lnTo>
                    <a:lnTo>
                      <a:pt x="74" y="18"/>
                    </a:lnTo>
                    <a:lnTo>
                      <a:pt x="71" y="18"/>
                    </a:lnTo>
                    <a:lnTo>
                      <a:pt x="69" y="18"/>
                    </a:lnTo>
                    <a:lnTo>
                      <a:pt x="67" y="18"/>
                    </a:lnTo>
                    <a:lnTo>
                      <a:pt x="63" y="16"/>
                    </a:lnTo>
                    <a:lnTo>
                      <a:pt x="57" y="13"/>
                    </a:lnTo>
                    <a:lnTo>
                      <a:pt x="51" y="12"/>
                    </a:lnTo>
                    <a:lnTo>
                      <a:pt x="48" y="10"/>
                    </a:lnTo>
                    <a:lnTo>
                      <a:pt x="45" y="10"/>
                    </a:lnTo>
                    <a:lnTo>
                      <a:pt x="44" y="10"/>
                    </a:lnTo>
                    <a:lnTo>
                      <a:pt x="42" y="9"/>
                    </a:lnTo>
                    <a:lnTo>
                      <a:pt x="41" y="9"/>
                    </a:lnTo>
                    <a:lnTo>
                      <a:pt x="35" y="10"/>
                    </a:lnTo>
                    <a:lnTo>
                      <a:pt x="32" y="12"/>
                    </a:lnTo>
                    <a:lnTo>
                      <a:pt x="28" y="16"/>
                    </a:lnTo>
                    <a:lnTo>
                      <a:pt x="27" y="21"/>
                    </a:lnTo>
                    <a:lnTo>
                      <a:pt x="25" y="25"/>
                    </a:lnTo>
                    <a:lnTo>
                      <a:pt x="24" y="29"/>
                    </a:lnTo>
                    <a:lnTo>
                      <a:pt x="18" y="29"/>
                    </a:lnTo>
                    <a:lnTo>
                      <a:pt x="13" y="28"/>
                    </a:lnTo>
                    <a:lnTo>
                      <a:pt x="8" y="26"/>
                    </a:lnTo>
                    <a:lnTo>
                      <a:pt x="5" y="25"/>
                    </a:lnTo>
                    <a:lnTo>
                      <a:pt x="3" y="25"/>
                    </a:lnTo>
                    <a:lnTo>
                      <a:pt x="2" y="25"/>
                    </a:lnTo>
                    <a:lnTo>
                      <a:pt x="0" y="25"/>
                    </a:lnTo>
                    <a:lnTo>
                      <a:pt x="0" y="26"/>
                    </a:lnTo>
                    <a:lnTo>
                      <a:pt x="2" y="26"/>
                    </a:lnTo>
                    <a:lnTo>
                      <a:pt x="2" y="28"/>
                    </a:lnTo>
                    <a:lnTo>
                      <a:pt x="5" y="28"/>
                    </a:lnTo>
                    <a:lnTo>
                      <a:pt x="8" y="29"/>
                    </a:lnTo>
                    <a:lnTo>
                      <a:pt x="12" y="29"/>
                    </a:lnTo>
                    <a:lnTo>
                      <a:pt x="16" y="31"/>
                    </a:lnTo>
                    <a:lnTo>
                      <a:pt x="19" y="32"/>
                    </a:lnTo>
                    <a:lnTo>
                      <a:pt x="22" y="32"/>
                    </a:lnTo>
                    <a:lnTo>
                      <a:pt x="24" y="32"/>
                    </a:lnTo>
                    <a:lnTo>
                      <a:pt x="25" y="38"/>
                    </a:lnTo>
                    <a:lnTo>
                      <a:pt x="28" y="47"/>
                    </a:lnTo>
                    <a:lnTo>
                      <a:pt x="35" y="57"/>
                    </a:lnTo>
                    <a:lnTo>
                      <a:pt x="42" y="63"/>
                    </a:lnTo>
                    <a:lnTo>
                      <a:pt x="50" y="67"/>
                    </a:lnTo>
                    <a:lnTo>
                      <a:pt x="53" y="68"/>
                    </a:lnTo>
                    <a:lnTo>
                      <a:pt x="57" y="68"/>
                    </a:lnTo>
                    <a:lnTo>
                      <a:pt x="61" y="70"/>
                    </a:lnTo>
                    <a:lnTo>
                      <a:pt x="66" y="71"/>
                    </a:lnTo>
                    <a:lnTo>
                      <a:pt x="70" y="71"/>
                    </a:lnTo>
                    <a:lnTo>
                      <a:pt x="73" y="70"/>
                    </a:lnTo>
                    <a:lnTo>
                      <a:pt x="76" y="70"/>
                    </a:lnTo>
                    <a:lnTo>
                      <a:pt x="77" y="68"/>
                    </a:lnTo>
                    <a:lnTo>
                      <a:pt x="77" y="67"/>
                    </a:lnTo>
                    <a:lnTo>
                      <a:pt x="79" y="66"/>
                    </a:lnTo>
                    <a:lnTo>
                      <a:pt x="77" y="64"/>
                    </a:lnTo>
                    <a:lnTo>
                      <a:pt x="76" y="61"/>
                    </a:lnTo>
                    <a:lnTo>
                      <a:pt x="73" y="61"/>
                    </a:lnTo>
                    <a:lnTo>
                      <a:pt x="71" y="61"/>
                    </a:lnTo>
                    <a:lnTo>
                      <a:pt x="70" y="63"/>
                    </a:lnTo>
                    <a:lnTo>
                      <a:pt x="69" y="63"/>
                    </a:lnTo>
                    <a:lnTo>
                      <a:pt x="67" y="64"/>
                    </a:lnTo>
                    <a:lnTo>
                      <a:pt x="64" y="66"/>
                    </a:lnTo>
                    <a:lnTo>
                      <a:pt x="60" y="67"/>
                    </a:lnTo>
                    <a:lnTo>
                      <a:pt x="56" y="66"/>
                    </a:lnTo>
                    <a:lnTo>
                      <a:pt x="50" y="64"/>
                    </a:lnTo>
                    <a:lnTo>
                      <a:pt x="44" y="61"/>
                    </a:lnTo>
                    <a:lnTo>
                      <a:pt x="38" y="57"/>
                    </a:lnTo>
                    <a:lnTo>
                      <a:pt x="32" y="51"/>
                    </a:lnTo>
                    <a:lnTo>
                      <a:pt x="29" y="47"/>
                    </a:lnTo>
                    <a:lnTo>
                      <a:pt x="28" y="42"/>
                    </a:lnTo>
                    <a:lnTo>
                      <a:pt x="27" y="38"/>
                    </a:lnTo>
                    <a:lnTo>
                      <a:pt x="27" y="35"/>
                    </a:lnTo>
                    <a:lnTo>
                      <a:pt x="27" y="34"/>
                    </a:lnTo>
                    <a:lnTo>
                      <a:pt x="105" y="52"/>
                    </a:lnTo>
                    <a:close/>
                  </a:path>
                </a:pathLst>
              </a:custGeom>
              <a:solidFill>
                <a:srgbClr val="000000"/>
              </a:solidFill>
              <a:ln w="0">
                <a:solidFill>
                  <a:srgbClr val="000000"/>
                </a:solidFill>
                <a:round/>
                <a:headEnd/>
                <a:tailEnd/>
              </a:ln>
            </p:spPr>
            <p:txBody>
              <a:bodyPr/>
              <a:lstStyle/>
              <a:p>
                <a:endParaRPr lang="es-AR"/>
              </a:p>
            </p:txBody>
          </p:sp>
          <p:sp>
            <p:nvSpPr>
              <p:cNvPr id="2240" name="Freeform 43"/>
              <p:cNvSpPr>
                <a:spLocks/>
              </p:cNvSpPr>
              <p:nvPr/>
            </p:nvSpPr>
            <p:spPr bwMode="auto">
              <a:xfrm>
                <a:off x="3769" y="2214"/>
                <a:ext cx="120" cy="13"/>
              </a:xfrm>
              <a:custGeom>
                <a:avLst/>
                <a:gdLst>
                  <a:gd name="T0" fmla="*/ 1 w 120"/>
                  <a:gd name="T1" fmla="*/ 1 h 26"/>
                  <a:gd name="T2" fmla="*/ 1 w 120"/>
                  <a:gd name="T3" fmla="*/ 1 h 26"/>
                  <a:gd name="T4" fmla="*/ 1 w 120"/>
                  <a:gd name="T5" fmla="*/ 1 h 26"/>
                  <a:gd name="T6" fmla="*/ 7 w 120"/>
                  <a:gd name="T7" fmla="*/ 1 h 26"/>
                  <a:gd name="T8" fmla="*/ 14 w 120"/>
                  <a:gd name="T9" fmla="*/ 1 h 26"/>
                  <a:gd name="T10" fmla="*/ 24 w 120"/>
                  <a:gd name="T11" fmla="*/ 1 h 26"/>
                  <a:gd name="T12" fmla="*/ 40 w 120"/>
                  <a:gd name="T13" fmla="*/ 1 h 26"/>
                  <a:gd name="T14" fmla="*/ 61 w 120"/>
                  <a:gd name="T15" fmla="*/ 1 h 26"/>
                  <a:gd name="T16" fmla="*/ 79 w 120"/>
                  <a:gd name="T17" fmla="*/ 1 h 26"/>
                  <a:gd name="T18" fmla="*/ 95 w 120"/>
                  <a:gd name="T19" fmla="*/ 1 h 26"/>
                  <a:gd name="T20" fmla="*/ 105 w 120"/>
                  <a:gd name="T21" fmla="*/ 1 h 26"/>
                  <a:gd name="T22" fmla="*/ 114 w 120"/>
                  <a:gd name="T23" fmla="*/ 1 h 26"/>
                  <a:gd name="T24" fmla="*/ 119 w 120"/>
                  <a:gd name="T25" fmla="*/ 1 h 26"/>
                  <a:gd name="T26" fmla="*/ 119 w 120"/>
                  <a:gd name="T27" fmla="*/ 1 h 26"/>
                  <a:gd name="T28" fmla="*/ 120 w 120"/>
                  <a:gd name="T29" fmla="*/ 1 h 26"/>
                  <a:gd name="T30" fmla="*/ 120 w 120"/>
                  <a:gd name="T31" fmla="*/ 1 h 26"/>
                  <a:gd name="T32" fmla="*/ 120 w 120"/>
                  <a:gd name="T33" fmla="*/ 1 h 26"/>
                  <a:gd name="T34" fmla="*/ 120 w 120"/>
                  <a:gd name="T35" fmla="*/ 1 h 26"/>
                  <a:gd name="T36" fmla="*/ 119 w 120"/>
                  <a:gd name="T37" fmla="*/ 1 h 26"/>
                  <a:gd name="T38" fmla="*/ 116 w 120"/>
                  <a:gd name="T39" fmla="*/ 1 h 26"/>
                  <a:gd name="T40" fmla="*/ 113 w 120"/>
                  <a:gd name="T41" fmla="*/ 1 h 26"/>
                  <a:gd name="T42" fmla="*/ 108 w 120"/>
                  <a:gd name="T43" fmla="*/ 1 h 26"/>
                  <a:gd name="T44" fmla="*/ 103 w 120"/>
                  <a:gd name="T45" fmla="*/ 1 h 26"/>
                  <a:gd name="T46" fmla="*/ 98 w 120"/>
                  <a:gd name="T47" fmla="*/ 1 h 26"/>
                  <a:gd name="T48" fmla="*/ 78 w 120"/>
                  <a:gd name="T49" fmla="*/ 1 h 26"/>
                  <a:gd name="T50" fmla="*/ 61 w 120"/>
                  <a:gd name="T51" fmla="*/ 0 h 26"/>
                  <a:gd name="T52" fmla="*/ 43 w 120"/>
                  <a:gd name="T53" fmla="*/ 1 h 26"/>
                  <a:gd name="T54" fmla="*/ 21 w 120"/>
                  <a:gd name="T55" fmla="*/ 1 h 26"/>
                  <a:gd name="T56" fmla="*/ 16 w 120"/>
                  <a:gd name="T57" fmla="*/ 1 h 26"/>
                  <a:gd name="T58" fmla="*/ 10 w 120"/>
                  <a:gd name="T59" fmla="*/ 1 h 26"/>
                  <a:gd name="T60" fmla="*/ 7 w 120"/>
                  <a:gd name="T61" fmla="*/ 1 h 26"/>
                  <a:gd name="T62" fmla="*/ 3 w 120"/>
                  <a:gd name="T63" fmla="*/ 1 h 26"/>
                  <a:gd name="T64" fmla="*/ 1 w 120"/>
                  <a:gd name="T65" fmla="*/ 1 h 26"/>
                  <a:gd name="T66" fmla="*/ 0 w 120"/>
                  <a:gd name="T67" fmla="*/ 1 h 26"/>
                  <a:gd name="T68" fmla="*/ 1 w 120"/>
                  <a:gd name="T69" fmla="*/ 1 h 26"/>
                  <a:gd name="T70" fmla="*/ 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1" y="26"/>
                    </a:moveTo>
                    <a:lnTo>
                      <a:pt x="1" y="26"/>
                    </a:lnTo>
                    <a:lnTo>
                      <a:pt x="7" y="22"/>
                    </a:lnTo>
                    <a:lnTo>
                      <a:pt x="14" y="16"/>
                    </a:lnTo>
                    <a:lnTo>
                      <a:pt x="24" y="12"/>
                    </a:lnTo>
                    <a:lnTo>
                      <a:pt x="40" y="8"/>
                    </a:lnTo>
                    <a:lnTo>
                      <a:pt x="61" y="6"/>
                    </a:lnTo>
                    <a:lnTo>
                      <a:pt x="79" y="8"/>
                    </a:lnTo>
                    <a:lnTo>
                      <a:pt x="95" y="12"/>
                    </a:lnTo>
                    <a:lnTo>
                      <a:pt x="105" y="16"/>
                    </a:lnTo>
                    <a:lnTo>
                      <a:pt x="114" y="22"/>
                    </a:lnTo>
                    <a:lnTo>
                      <a:pt x="119" y="26"/>
                    </a:lnTo>
                    <a:lnTo>
                      <a:pt x="120" y="26"/>
                    </a:lnTo>
                    <a:lnTo>
                      <a:pt x="120" y="25"/>
                    </a:lnTo>
                    <a:lnTo>
                      <a:pt x="119" y="24"/>
                    </a:lnTo>
                    <a:lnTo>
                      <a:pt x="116" y="21"/>
                    </a:lnTo>
                    <a:lnTo>
                      <a:pt x="113" y="18"/>
                    </a:lnTo>
                    <a:lnTo>
                      <a:pt x="108" y="15"/>
                    </a:lnTo>
                    <a:lnTo>
                      <a:pt x="103" y="12"/>
                    </a:lnTo>
                    <a:lnTo>
                      <a:pt x="98" y="9"/>
                    </a:lnTo>
                    <a:lnTo>
                      <a:pt x="78" y="3"/>
                    </a:lnTo>
                    <a:lnTo>
                      <a:pt x="61" y="0"/>
                    </a:lnTo>
                    <a:lnTo>
                      <a:pt x="43" y="2"/>
                    </a:lnTo>
                    <a:lnTo>
                      <a:pt x="21" y="9"/>
                    </a:lnTo>
                    <a:lnTo>
                      <a:pt x="16" y="12"/>
                    </a:lnTo>
                    <a:lnTo>
                      <a:pt x="10" y="16"/>
                    </a:lnTo>
                    <a:lnTo>
                      <a:pt x="7" y="19"/>
                    </a:lnTo>
                    <a:lnTo>
                      <a:pt x="3" y="22"/>
                    </a:lnTo>
                    <a:lnTo>
                      <a:pt x="1" y="25"/>
                    </a:lnTo>
                    <a:lnTo>
                      <a:pt x="0" y="26"/>
                    </a:lnTo>
                    <a:lnTo>
                      <a:pt x="1" y="26"/>
                    </a:lnTo>
                    <a:close/>
                  </a:path>
                </a:pathLst>
              </a:custGeom>
              <a:solidFill>
                <a:srgbClr val="000000"/>
              </a:solidFill>
              <a:ln w="0">
                <a:solidFill>
                  <a:srgbClr val="000000"/>
                </a:solidFill>
                <a:round/>
                <a:headEnd/>
                <a:tailEnd/>
              </a:ln>
            </p:spPr>
            <p:txBody>
              <a:bodyPr/>
              <a:lstStyle/>
              <a:p>
                <a:endParaRPr lang="es-AR"/>
              </a:p>
            </p:txBody>
          </p:sp>
          <p:sp>
            <p:nvSpPr>
              <p:cNvPr id="2241" name="Freeform 44"/>
              <p:cNvSpPr>
                <a:spLocks/>
              </p:cNvSpPr>
              <p:nvPr/>
            </p:nvSpPr>
            <p:spPr bwMode="auto">
              <a:xfrm>
                <a:off x="3798" y="2231"/>
                <a:ext cx="76" cy="18"/>
              </a:xfrm>
              <a:custGeom>
                <a:avLst/>
                <a:gdLst>
                  <a:gd name="T0" fmla="*/ 49 w 76"/>
                  <a:gd name="T1" fmla="*/ 0 h 37"/>
                  <a:gd name="T2" fmla="*/ 50 w 76"/>
                  <a:gd name="T3" fmla="*/ 0 h 37"/>
                  <a:gd name="T4" fmla="*/ 52 w 76"/>
                  <a:gd name="T5" fmla="*/ 0 h 37"/>
                  <a:gd name="T6" fmla="*/ 53 w 76"/>
                  <a:gd name="T7" fmla="*/ 0 h 37"/>
                  <a:gd name="T8" fmla="*/ 71 w 76"/>
                  <a:gd name="T9" fmla="*/ 0 h 37"/>
                  <a:gd name="T10" fmla="*/ 74 w 76"/>
                  <a:gd name="T11" fmla="*/ 0 h 37"/>
                  <a:gd name="T12" fmla="*/ 75 w 76"/>
                  <a:gd name="T13" fmla="*/ 0 h 37"/>
                  <a:gd name="T14" fmla="*/ 76 w 76"/>
                  <a:gd name="T15" fmla="*/ 0 h 37"/>
                  <a:gd name="T16" fmla="*/ 74 w 76"/>
                  <a:gd name="T17" fmla="*/ 0 h 37"/>
                  <a:gd name="T18" fmla="*/ 53 w 76"/>
                  <a:gd name="T19" fmla="*/ 0 h 37"/>
                  <a:gd name="T20" fmla="*/ 53 w 76"/>
                  <a:gd name="T21" fmla="*/ 0 h 37"/>
                  <a:gd name="T22" fmla="*/ 50 w 76"/>
                  <a:gd name="T23" fmla="*/ 0 h 37"/>
                  <a:gd name="T24" fmla="*/ 49 w 76"/>
                  <a:gd name="T25" fmla="*/ 0 h 37"/>
                  <a:gd name="T26" fmla="*/ 49 w 76"/>
                  <a:gd name="T27" fmla="*/ 0 h 37"/>
                  <a:gd name="T28" fmla="*/ 14 w 76"/>
                  <a:gd name="T29" fmla="*/ 0 h 37"/>
                  <a:gd name="T30" fmla="*/ 11 w 76"/>
                  <a:gd name="T31" fmla="*/ 0 h 37"/>
                  <a:gd name="T32" fmla="*/ 4 w 76"/>
                  <a:gd name="T33" fmla="*/ 0 h 37"/>
                  <a:gd name="T34" fmla="*/ 1 w 76"/>
                  <a:gd name="T35" fmla="*/ 0 h 37"/>
                  <a:gd name="T36" fmla="*/ 1 w 76"/>
                  <a:gd name="T37" fmla="*/ 0 h 37"/>
                  <a:gd name="T38" fmla="*/ 7 w 76"/>
                  <a:gd name="T39" fmla="*/ 0 h 37"/>
                  <a:gd name="T40" fmla="*/ 14 w 76"/>
                  <a:gd name="T41" fmla="*/ 0 h 37"/>
                  <a:gd name="T42" fmla="*/ 18 w 76"/>
                  <a:gd name="T43" fmla="*/ 0 h 37"/>
                  <a:gd name="T44" fmla="*/ 20 w 76"/>
                  <a:gd name="T45" fmla="*/ 0 h 37"/>
                  <a:gd name="T46" fmla="*/ 18 w 76"/>
                  <a:gd name="T47" fmla="*/ 0 h 37"/>
                  <a:gd name="T48" fmla="*/ 18 w 76"/>
                  <a:gd name="T49" fmla="*/ 0 h 37"/>
                  <a:gd name="T50" fmla="*/ 13 w 76"/>
                  <a:gd name="T51" fmla="*/ 0 h 37"/>
                  <a:gd name="T52" fmla="*/ 5 w 76"/>
                  <a:gd name="T53" fmla="*/ 0 h 37"/>
                  <a:gd name="T54" fmla="*/ 3 w 76"/>
                  <a:gd name="T55" fmla="*/ 0 h 37"/>
                  <a:gd name="T56" fmla="*/ 4 w 76"/>
                  <a:gd name="T57" fmla="*/ 0 h 37"/>
                  <a:gd name="T58" fmla="*/ 8 w 76"/>
                  <a:gd name="T59" fmla="*/ 0 h 37"/>
                  <a:gd name="T60" fmla="*/ 10 w 76"/>
                  <a:gd name="T61" fmla="*/ 0 h 37"/>
                  <a:gd name="T62" fmla="*/ 49 w 76"/>
                  <a:gd name="T63" fmla="*/ 0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37"/>
                  <a:gd name="T98" fmla="*/ 76 w 76"/>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37">
                    <a:moveTo>
                      <a:pt x="49" y="22"/>
                    </a:moveTo>
                    <a:lnTo>
                      <a:pt x="49" y="32"/>
                    </a:lnTo>
                    <a:lnTo>
                      <a:pt x="49" y="35"/>
                    </a:lnTo>
                    <a:lnTo>
                      <a:pt x="50" y="37"/>
                    </a:lnTo>
                    <a:lnTo>
                      <a:pt x="52" y="37"/>
                    </a:lnTo>
                    <a:lnTo>
                      <a:pt x="53" y="35"/>
                    </a:lnTo>
                    <a:lnTo>
                      <a:pt x="53" y="34"/>
                    </a:lnTo>
                    <a:lnTo>
                      <a:pt x="53" y="22"/>
                    </a:lnTo>
                    <a:lnTo>
                      <a:pt x="71" y="28"/>
                    </a:lnTo>
                    <a:lnTo>
                      <a:pt x="72" y="28"/>
                    </a:lnTo>
                    <a:lnTo>
                      <a:pt x="74" y="28"/>
                    </a:lnTo>
                    <a:lnTo>
                      <a:pt x="75" y="28"/>
                    </a:lnTo>
                    <a:lnTo>
                      <a:pt x="75" y="26"/>
                    </a:lnTo>
                    <a:lnTo>
                      <a:pt x="76" y="25"/>
                    </a:lnTo>
                    <a:lnTo>
                      <a:pt x="76" y="23"/>
                    </a:lnTo>
                    <a:lnTo>
                      <a:pt x="75" y="22"/>
                    </a:lnTo>
                    <a:lnTo>
                      <a:pt x="74" y="21"/>
                    </a:lnTo>
                    <a:lnTo>
                      <a:pt x="72" y="19"/>
                    </a:lnTo>
                    <a:lnTo>
                      <a:pt x="53" y="15"/>
                    </a:lnTo>
                    <a:lnTo>
                      <a:pt x="53" y="3"/>
                    </a:lnTo>
                    <a:lnTo>
                      <a:pt x="53" y="2"/>
                    </a:lnTo>
                    <a:lnTo>
                      <a:pt x="52" y="0"/>
                    </a:lnTo>
                    <a:lnTo>
                      <a:pt x="50" y="0"/>
                    </a:lnTo>
                    <a:lnTo>
                      <a:pt x="49" y="2"/>
                    </a:lnTo>
                    <a:lnTo>
                      <a:pt x="49" y="3"/>
                    </a:lnTo>
                    <a:lnTo>
                      <a:pt x="49" y="15"/>
                    </a:lnTo>
                    <a:lnTo>
                      <a:pt x="17" y="6"/>
                    </a:lnTo>
                    <a:lnTo>
                      <a:pt x="14" y="6"/>
                    </a:lnTo>
                    <a:lnTo>
                      <a:pt x="13" y="5"/>
                    </a:lnTo>
                    <a:lnTo>
                      <a:pt x="11" y="5"/>
                    </a:lnTo>
                    <a:lnTo>
                      <a:pt x="7" y="6"/>
                    </a:lnTo>
                    <a:lnTo>
                      <a:pt x="4" y="6"/>
                    </a:lnTo>
                    <a:lnTo>
                      <a:pt x="3" y="9"/>
                    </a:lnTo>
                    <a:lnTo>
                      <a:pt x="1" y="12"/>
                    </a:lnTo>
                    <a:lnTo>
                      <a:pt x="0" y="16"/>
                    </a:lnTo>
                    <a:lnTo>
                      <a:pt x="1" y="21"/>
                    </a:lnTo>
                    <a:lnTo>
                      <a:pt x="4" y="25"/>
                    </a:lnTo>
                    <a:lnTo>
                      <a:pt x="7" y="28"/>
                    </a:lnTo>
                    <a:lnTo>
                      <a:pt x="11" y="31"/>
                    </a:lnTo>
                    <a:lnTo>
                      <a:pt x="14" y="32"/>
                    </a:lnTo>
                    <a:lnTo>
                      <a:pt x="17" y="34"/>
                    </a:lnTo>
                    <a:lnTo>
                      <a:pt x="18" y="34"/>
                    </a:lnTo>
                    <a:lnTo>
                      <a:pt x="20" y="34"/>
                    </a:lnTo>
                    <a:lnTo>
                      <a:pt x="20" y="32"/>
                    </a:lnTo>
                    <a:lnTo>
                      <a:pt x="18" y="32"/>
                    </a:lnTo>
                    <a:lnTo>
                      <a:pt x="17" y="31"/>
                    </a:lnTo>
                    <a:lnTo>
                      <a:pt x="13" y="29"/>
                    </a:lnTo>
                    <a:lnTo>
                      <a:pt x="10" y="26"/>
                    </a:lnTo>
                    <a:lnTo>
                      <a:pt x="5" y="23"/>
                    </a:lnTo>
                    <a:lnTo>
                      <a:pt x="4" y="21"/>
                    </a:lnTo>
                    <a:lnTo>
                      <a:pt x="3" y="16"/>
                    </a:lnTo>
                    <a:lnTo>
                      <a:pt x="3" y="13"/>
                    </a:lnTo>
                    <a:lnTo>
                      <a:pt x="4" y="13"/>
                    </a:lnTo>
                    <a:lnTo>
                      <a:pt x="5" y="12"/>
                    </a:lnTo>
                    <a:lnTo>
                      <a:pt x="8" y="12"/>
                    </a:lnTo>
                    <a:lnTo>
                      <a:pt x="10" y="12"/>
                    </a:lnTo>
                    <a:lnTo>
                      <a:pt x="11" y="12"/>
                    </a:lnTo>
                    <a:lnTo>
                      <a:pt x="49" y="22"/>
                    </a:lnTo>
                    <a:close/>
                  </a:path>
                </a:pathLst>
              </a:custGeom>
              <a:solidFill>
                <a:srgbClr val="000000"/>
              </a:solidFill>
              <a:ln w="0">
                <a:solidFill>
                  <a:srgbClr val="000000"/>
                </a:solidFill>
                <a:round/>
                <a:headEnd/>
                <a:tailEnd/>
              </a:ln>
            </p:spPr>
            <p:txBody>
              <a:bodyPr/>
              <a:lstStyle/>
              <a:p>
                <a:endParaRPr lang="es-AR"/>
              </a:p>
            </p:txBody>
          </p:sp>
          <p:sp>
            <p:nvSpPr>
              <p:cNvPr id="2242" name="Freeform 45"/>
              <p:cNvSpPr>
                <a:spLocks/>
              </p:cNvSpPr>
              <p:nvPr/>
            </p:nvSpPr>
            <p:spPr bwMode="auto">
              <a:xfrm>
                <a:off x="3769" y="2254"/>
                <a:ext cx="120" cy="13"/>
              </a:xfrm>
              <a:custGeom>
                <a:avLst/>
                <a:gdLst>
                  <a:gd name="T0" fmla="*/ 61 w 120"/>
                  <a:gd name="T1" fmla="*/ 1 h 26"/>
                  <a:gd name="T2" fmla="*/ 76 w 120"/>
                  <a:gd name="T3" fmla="*/ 1 h 26"/>
                  <a:gd name="T4" fmla="*/ 98 w 120"/>
                  <a:gd name="T5" fmla="*/ 1 h 26"/>
                  <a:gd name="T6" fmla="*/ 104 w 120"/>
                  <a:gd name="T7" fmla="*/ 1 h 26"/>
                  <a:gd name="T8" fmla="*/ 110 w 120"/>
                  <a:gd name="T9" fmla="*/ 1 h 26"/>
                  <a:gd name="T10" fmla="*/ 114 w 120"/>
                  <a:gd name="T11" fmla="*/ 1 h 26"/>
                  <a:gd name="T12" fmla="*/ 117 w 120"/>
                  <a:gd name="T13" fmla="*/ 1 h 26"/>
                  <a:gd name="T14" fmla="*/ 119 w 120"/>
                  <a:gd name="T15" fmla="*/ 1 h 26"/>
                  <a:gd name="T16" fmla="*/ 120 w 120"/>
                  <a:gd name="T17" fmla="*/ 1 h 26"/>
                  <a:gd name="T18" fmla="*/ 120 w 120"/>
                  <a:gd name="T19" fmla="*/ 1 h 26"/>
                  <a:gd name="T20" fmla="*/ 119 w 120"/>
                  <a:gd name="T21" fmla="*/ 0 h 26"/>
                  <a:gd name="T22" fmla="*/ 119 w 120"/>
                  <a:gd name="T23" fmla="*/ 0 h 26"/>
                  <a:gd name="T24" fmla="*/ 119 w 120"/>
                  <a:gd name="T25" fmla="*/ 1 h 26"/>
                  <a:gd name="T26" fmla="*/ 114 w 120"/>
                  <a:gd name="T27" fmla="*/ 1 h 26"/>
                  <a:gd name="T28" fmla="*/ 105 w 120"/>
                  <a:gd name="T29" fmla="*/ 1 h 26"/>
                  <a:gd name="T30" fmla="*/ 95 w 120"/>
                  <a:gd name="T31" fmla="*/ 1 h 26"/>
                  <a:gd name="T32" fmla="*/ 79 w 120"/>
                  <a:gd name="T33" fmla="*/ 1 h 26"/>
                  <a:gd name="T34" fmla="*/ 61 w 120"/>
                  <a:gd name="T35" fmla="*/ 1 h 26"/>
                  <a:gd name="T36" fmla="*/ 40 w 120"/>
                  <a:gd name="T37" fmla="*/ 1 h 26"/>
                  <a:gd name="T38" fmla="*/ 26 w 120"/>
                  <a:gd name="T39" fmla="*/ 1 h 26"/>
                  <a:gd name="T40" fmla="*/ 14 w 120"/>
                  <a:gd name="T41" fmla="*/ 1 h 26"/>
                  <a:gd name="T42" fmla="*/ 7 w 120"/>
                  <a:gd name="T43" fmla="*/ 1 h 26"/>
                  <a:gd name="T44" fmla="*/ 1 w 120"/>
                  <a:gd name="T45" fmla="*/ 1 h 26"/>
                  <a:gd name="T46" fmla="*/ 1 w 120"/>
                  <a:gd name="T47" fmla="*/ 0 h 26"/>
                  <a:gd name="T48" fmla="*/ 1 w 120"/>
                  <a:gd name="T49" fmla="*/ 0 h 26"/>
                  <a:gd name="T50" fmla="*/ 1 w 120"/>
                  <a:gd name="T51" fmla="*/ 1 h 26"/>
                  <a:gd name="T52" fmla="*/ 0 w 120"/>
                  <a:gd name="T53" fmla="*/ 1 h 26"/>
                  <a:gd name="T54" fmla="*/ 1 w 120"/>
                  <a:gd name="T55" fmla="*/ 1 h 26"/>
                  <a:gd name="T56" fmla="*/ 3 w 120"/>
                  <a:gd name="T57" fmla="*/ 1 h 26"/>
                  <a:gd name="T58" fmla="*/ 5 w 120"/>
                  <a:gd name="T59" fmla="*/ 1 h 26"/>
                  <a:gd name="T60" fmla="*/ 8 w 120"/>
                  <a:gd name="T61" fmla="*/ 1 h 26"/>
                  <a:gd name="T62" fmla="*/ 13 w 120"/>
                  <a:gd name="T63" fmla="*/ 1 h 26"/>
                  <a:gd name="T64" fmla="*/ 17 w 120"/>
                  <a:gd name="T65" fmla="*/ 1 h 26"/>
                  <a:gd name="T66" fmla="*/ 23 w 120"/>
                  <a:gd name="T67" fmla="*/ 1 h 26"/>
                  <a:gd name="T68" fmla="*/ 42 w 120"/>
                  <a:gd name="T69" fmla="*/ 1 h 26"/>
                  <a:gd name="T70" fmla="*/ 6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1" y="26"/>
                    </a:moveTo>
                    <a:lnTo>
                      <a:pt x="76" y="25"/>
                    </a:lnTo>
                    <a:lnTo>
                      <a:pt x="98" y="19"/>
                    </a:lnTo>
                    <a:lnTo>
                      <a:pt x="104" y="16"/>
                    </a:lnTo>
                    <a:lnTo>
                      <a:pt x="110" y="12"/>
                    </a:lnTo>
                    <a:lnTo>
                      <a:pt x="114" y="9"/>
                    </a:lnTo>
                    <a:lnTo>
                      <a:pt x="117" y="6"/>
                    </a:lnTo>
                    <a:lnTo>
                      <a:pt x="119" y="3"/>
                    </a:lnTo>
                    <a:lnTo>
                      <a:pt x="120" y="2"/>
                    </a:lnTo>
                    <a:lnTo>
                      <a:pt x="119" y="0"/>
                    </a:lnTo>
                    <a:lnTo>
                      <a:pt x="119" y="2"/>
                    </a:lnTo>
                    <a:lnTo>
                      <a:pt x="114" y="6"/>
                    </a:lnTo>
                    <a:lnTo>
                      <a:pt x="105" y="10"/>
                    </a:lnTo>
                    <a:lnTo>
                      <a:pt x="95" y="16"/>
                    </a:lnTo>
                    <a:lnTo>
                      <a:pt x="79" y="21"/>
                    </a:lnTo>
                    <a:lnTo>
                      <a:pt x="61" y="22"/>
                    </a:lnTo>
                    <a:lnTo>
                      <a:pt x="40" y="21"/>
                    </a:lnTo>
                    <a:lnTo>
                      <a:pt x="26" y="16"/>
                    </a:lnTo>
                    <a:lnTo>
                      <a:pt x="14" y="10"/>
                    </a:lnTo>
                    <a:lnTo>
                      <a:pt x="7" y="6"/>
                    </a:lnTo>
                    <a:lnTo>
                      <a:pt x="1" y="2"/>
                    </a:lnTo>
                    <a:lnTo>
                      <a:pt x="1" y="0"/>
                    </a:lnTo>
                    <a:lnTo>
                      <a:pt x="1" y="2"/>
                    </a:lnTo>
                    <a:lnTo>
                      <a:pt x="0" y="2"/>
                    </a:lnTo>
                    <a:lnTo>
                      <a:pt x="1" y="3"/>
                    </a:lnTo>
                    <a:lnTo>
                      <a:pt x="3" y="5"/>
                    </a:lnTo>
                    <a:lnTo>
                      <a:pt x="5" y="7"/>
                    </a:lnTo>
                    <a:lnTo>
                      <a:pt x="8" y="10"/>
                    </a:lnTo>
                    <a:lnTo>
                      <a:pt x="13" y="13"/>
                    </a:lnTo>
                    <a:lnTo>
                      <a:pt x="17" y="16"/>
                    </a:lnTo>
                    <a:lnTo>
                      <a:pt x="23" y="19"/>
                    </a:lnTo>
                    <a:lnTo>
                      <a:pt x="42" y="25"/>
                    </a:lnTo>
                    <a:lnTo>
                      <a:pt x="61" y="26"/>
                    </a:lnTo>
                    <a:close/>
                  </a:path>
                </a:pathLst>
              </a:custGeom>
              <a:solidFill>
                <a:srgbClr val="000000"/>
              </a:solidFill>
              <a:ln w="0">
                <a:solidFill>
                  <a:srgbClr val="000000"/>
                </a:solidFill>
                <a:round/>
                <a:headEnd/>
                <a:tailEnd/>
              </a:ln>
            </p:spPr>
            <p:txBody>
              <a:bodyPr/>
              <a:lstStyle/>
              <a:p>
                <a:endParaRPr lang="es-AR"/>
              </a:p>
            </p:txBody>
          </p:sp>
          <p:sp>
            <p:nvSpPr>
              <p:cNvPr id="2243" name="Freeform 46"/>
              <p:cNvSpPr>
                <a:spLocks/>
              </p:cNvSpPr>
              <p:nvPr/>
            </p:nvSpPr>
            <p:spPr bwMode="auto">
              <a:xfrm>
                <a:off x="3769" y="2275"/>
                <a:ext cx="120" cy="14"/>
              </a:xfrm>
              <a:custGeom>
                <a:avLst/>
                <a:gdLst>
                  <a:gd name="T0" fmla="*/ 58 w 120"/>
                  <a:gd name="T1" fmla="*/ 1 h 27"/>
                  <a:gd name="T2" fmla="*/ 59 w 120"/>
                  <a:gd name="T3" fmla="*/ 1 h 27"/>
                  <a:gd name="T4" fmla="*/ 61 w 120"/>
                  <a:gd name="T5" fmla="*/ 1 h 27"/>
                  <a:gd name="T6" fmla="*/ 61 w 120"/>
                  <a:gd name="T7" fmla="*/ 1 h 27"/>
                  <a:gd name="T8" fmla="*/ 62 w 120"/>
                  <a:gd name="T9" fmla="*/ 1 h 27"/>
                  <a:gd name="T10" fmla="*/ 117 w 120"/>
                  <a:gd name="T11" fmla="*/ 1 h 27"/>
                  <a:gd name="T12" fmla="*/ 119 w 120"/>
                  <a:gd name="T13" fmla="*/ 1 h 27"/>
                  <a:gd name="T14" fmla="*/ 120 w 120"/>
                  <a:gd name="T15" fmla="*/ 1 h 27"/>
                  <a:gd name="T16" fmla="*/ 120 w 120"/>
                  <a:gd name="T17" fmla="*/ 1 h 27"/>
                  <a:gd name="T18" fmla="*/ 120 w 120"/>
                  <a:gd name="T19" fmla="*/ 1 h 27"/>
                  <a:gd name="T20" fmla="*/ 117 w 120"/>
                  <a:gd name="T21" fmla="*/ 0 h 27"/>
                  <a:gd name="T22" fmla="*/ 117 w 120"/>
                  <a:gd name="T23" fmla="*/ 0 h 27"/>
                  <a:gd name="T24" fmla="*/ 116 w 120"/>
                  <a:gd name="T25" fmla="*/ 1 h 27"/>
                  <a:gd name="T26" fmla="*/ 61 w 120"/>
                  <a:gd name="T27" fmla="*/ 1 h 27"/>
                  <a:gd name="T28" fmla="*/ 5 w 120"/>
                  <a:gd name="T29" fmla="*/ 1 h 27"/>
                  <a:gd name="T30" fmla="*/ 3 w 120"/>
                  <a:gd name="T31" fmla="*/ 0 h 27"/>
                  <a:gd name="T32" fmla="*/ 3 w 120"/>
                  <a:gd name="T33" fmla="*/ 0 h 27"/>
                  <a:gd name="T34" fmla="*/ 1 w 120"/>
                  <a:gd name="T35" fmla="*/ 1 h 27"/>
                  <a:gd name="T36" fmla="*/ 0 w 120"/>
                  <a:gd name="T37" fmla="*/ 1 h 27"/>
                  <a:gd name="T38" fmla="*/ 1 w 120"/>
                  <a:gd name="T39" fmla="*/ 1 h 27"/>
                  <a:gd name="T40" fmla="*/ 1 w 120"/>
                  <a:gd name="T41" fmla="*/ 1 h 27"/>
                  <a:gd name="T42" fmla="*/ 3 w 120"/>
                  <a:gd name="T43" fmla="*/ 1 h 27"/>
                  <a:gd name="T44" fmla="*/ 58 w 120"/>
                  <a:gd name="T45" fmla="*/ 1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7"/>
                  <a:gd name="T71" fmla="*/ 120 w 120"/>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7">
                    <a:moveTo>
                      <a:pt x="58" y="26"/>
                    </a:moveTo>
                    <a:lnTo>
                      <a:pt x="59" y="27"/>
                    </a:lnTo>
                    <a:lnTo>
                      <a:pt x="61" y="27"/>
                    </a:lnTo>
                    <a:lnTo>
                      <a:pt x="62" y="26"/>
                    </a:lnTo>
                    <a:lnTo>
                      <a:pt x="117" y="6"/>
                    </a:lnTo>
                    <a:lnTo>
                      <a:pt x="119" y="4"/>
                    </a:lnTo>
                    <a:lnTo>
                      <a:pt x="120" y="4"/>
                    </a:lnTo>
                    <a:lnTo>
                      <a:pt x="120" y="3"/>
                    </a:lnTo>
                    <a:lnTo>
                      <a:pt x="120" y="1"/>
                    </a:lnTo>
                    <a:lnTo>
                      <a:pt x="117" y="0"/>
                    </a:lnTo>
                    <a:lnTo>
                      <a:pt x="116" y="1"/>
                    </a:lnTo>
                    <a:lnTo>
                      <a:pt x="61" y="22"/>
                    </a:lnTo>
                    <a:lnTo>
                      <a:pt x="5" y="1"/>
                    </a:lnTo>
                    <a:lnTo>
                      <a:pt x="3" y="0"/>
                    </a:lnTo>
                    <a:lnTo>
                      <a:pt x="1" y="1"/>
                    </a:lnTo>
                    <a:lnTo>
                      <a:pt x="0" y="3"/>
                    </a:lnTo>
                    <a:lnTo>
                      <a:pt x="1" y="4"/>
                    </a:lnTo>
                    <a:lnTo>
                      <a:pt x="3" y="6"/>
                    </a:lnTo>
                    <a:lnTo>
                      <a:pt x="58" y="26"/>
                    </a:lnTo>
                    <a:close/>
                  </a:path>
                </a:pathLst>
              </a:custGeom>
              <a:solidFill>
                <a:srgbClr val="000000"/>
              </a:solidFill>
              <a:ln w="0">
                <a:solidFill>
                  <a:srgbClr val="000000"/>
                </a:solidFill>
                <a:round/>
                <a:headEnd/>
                <a:tailEnd/>
              </a:ln>
            </p:spPr>
            <p:txBody>
              <a:bodyPr/>
              <a:lstStyle/>
              <a:p>
                <a:endParaRPr lang="es-AR"/>
              </a:p>
            </p:txBody>
          </p:sp>
          <p:sp>
            <p:nvSpPr>
              <p:cNvPr id="2244" name="Freeform 47"/>
              <p:cNvSpPr>
                <a:spLocks noEditPoints="1"/>
              </p:cNvSpPr>
              <p:nvPr/>
            </p:nvSpPr>
            <p:spPr bwMode="auto">
              <a:xfrm>
                <a:off x="3816" y="2316"/>
                <a:ext cx="27" cy="38"/>
              </a:xfrm>
              <a:custGeom>
                <a:avLst/>
                <a:gdLst>
                  <a:gd name="T0" fmla="*/ 22 w 27"/>
                  <a:gd name="T1" fmla="*/ 1 h 76"/>
                  <a:gd name="T2" fmla="*/ 22 w 27"/>
                  <a:gd name="T3" fmla="*/ 1 h 76"/>
                  <a:gd name="T4" fmla="*/ 22 w 27"/>
                  <a:gd name="T5" fmla="*/ 1 h 76"/>
                  <a:gd name="T6" fmla="*/ 24 w 27"/>
                  <a:gd name="T7" fmla="*/ 1 h 76"/>
                  <a:gd name="T8" fmla="*/ 25 w 27"/>
                  <a:gd name="T9" fmla="*/ 1 h 76"/>
                  <a:gd name="T10" fmla="*/ 25 w 27"/>
                  <a:gd name="T11" fmla="*/ 1 h 76"/>
                  <a:gd name="T12" fmla="*/ 27 w 27"/>
                  <a:gd name="T13" fmla="*/ 1 h 76"/>
                  <a:gd name="T14" fmla="*/ 27 w 27"/>
                  <a:gd name="T15" fmla="*/ 1 h 76"/>
                  <a:gd name="T16" fmla="*/ 25 w 27"/>
                  <a:gd name="T17" fmla="*/ 1 h 76"/>
                  <a:gd name="T18" fmla="*/ 25 w 27"/>
                  <a:gd name="T19" fmla="*/ 0 h 76"/>
                  <a:gd name="T20" fmla="*/ 24 w 27"/>
                  <a:gd name="T21" fmla="*/ 0 h 76"/>
                  <a:gd name="T22" fmla="*/ 22 w 27"/>
                  <a:gd name="T23" fmla="*/ 0 h 76"/>
                  <a:gd name="T24" fmla="*/ 22 w 27"/>
                  <a:gd name="T25" fmla="*/ 1 h 76"/>
                  <a:gd name="T26" fmla="*/ 22 w 27"/>
                  <a:gd name="T27" fmla="*/ 1 h 76"/>
                  <a:gd name="T28" fmla="*/ 22 w 27"/>
                  <a:gd name="T29" fmla="*/ 1 h 76"/>
                  <a:gd name="T30" fmla="*/ 0 w 27"/>
                  <a:gd name="T31" fmla="*/ 1 h 76"/>
                  <a:gd name="T32" fmla="*/ 0 w 27"/>
                  <a:gd name="T33" fmla="*/ 1 h 76"/>
                  <a:gd name="T34" fmla="*/ 0 w 27"/>
                  <a:gd name="T35" fmla="*/ 1 h 76"/>
                  <a:gd name="T36" fmla="*/ 2 w 27"/>
                  <a:gd name="T37" fmla="*/ 1 h 76"/>
                  <a:gd name="T38" fmla="*/ 3 w 27"/>
                  <a:gd name="T39" fmla="*/ 1 h 76"/>
                  <a:gd name="T40" fmla="*/ 5 w 27"/>
                  <a:gd name="T41" fmla="*/ 1 h 76"/>
                  <a:gd name="T42" fmla="*/ 5 w 27"/>
                  <a:gd name="T43" fmla="*/ 1 h 76"/>
                  <a:gd name="T44" fmla="*/ 5 w 27"/>
                  <a:gd name="T45" fmla="*/ 1 h 76"/>
                  <a:gd name="T46" fmla="*/ 5 w 27"/>
                  <a:gd name="T47" fmla="*/ 1 h 76"/>
                  <a:gd name="T48" fmla="*/ 3 w 27"/>
                  <a:gd name="T49" fmla="*/ 0 h 76"/>
                  <a:gd name="T50" fmla="*/ 2 w 27"/>
                  <a:gd name="T51" fmla="*/ 0 h 76"/>
                  <a:gd name="T52" fmla="*/ 0 w 27"/>
                  <a:gd name="T53" fmla="*/ 0 h 76"/>
                  <a:gd name="T54" fmla="*/ 0 w 27"/>
                  <a:gd name="T55" fmla="*/ 1 h 76"/>
                  <a:gd name="T56" fmla="*/ 0 w 27"/>
                  <a:gd name="T57" fmla="*/ 1 h 76"/>
                  <a:gd name="T58" fmla="*/ 0 w 27"/>
                  <a:gd name="T59" fmla="*/ 1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7"/>
                  <a:gd name="T91" fmla="*/ 0 h 76"/>
                  <a:gd name="T92" fmla="*/ 27 w 27"/>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7" h="76">
                    <a:moveTo>
                      <a:pt x="22" y="71"/>
                    </a:moveTo>
                    <a:lnTo>
                      <a:pt x="22" y="73"/>
                    </a:lnTo>
                    <a:lnTo>
                      <a:pt x="22" y="74"/>
                    </a:lnTo>
                    <a:lnTo>
                      <a:pt x="24" y="76"/>
                    </a:lnTo>
                    <a:lnTo>
                      <a:pt x="25" y="74"/>
                    </a:lnTo>
                    <a:lnTo>
                      <a:pt x="25" y="73"/>
                    </a:lnTo>
                    <a:lnTo>
                      <a:pt x="27" y="71"/>
                    </a:lnTo>
                    <a:lnTo>
                      <a:pt x="27" y="5"/>
                    </a:lnTo>
                    <a:lnTo>
                      <a:pt x="25" y="2"/>
                    </a:lnTo>
                    <a:lnTo>
                      <a:pt x="25" y="0"/>
                    </a:lnTo>
                    <a:lnTo>
                      <a:pt x="24" y="0"/>
                    </a:lnTo>
                    <a:lnTo>
                      <a:pt x="22" y="0"/>
                    </a:lnTo>
                    <a:lnTo>
                      <a:pt x="22" y="2"/>
                    </a:lnTo>
                    <a:lnTo>
                      <a:pt x="22" y="3"/>
                    </a:lnTo>
                    <a:lnTo>
                      <a:pt x="22" y="71"/>
                    </a:lnTo>
                    <a:close/>
                    <a:moveTo>
                      <a:pt x="0" y="71"/>
                    </a:moveTo>
                    <a:lnTo>
                      <a:pt x="0" y="73"/>
                    </a:lnTo>
                    <a:lnTo>
                      <a:pt x="0" y="74"/>
                    </a:lnTo>
                    <a:lnTo>
                      <a:pt x="2" y="76"/>
                    </a:lnTo>
                    <a:lnTo>
                      <a:pt x="3" y="74"/>
                    </a:lnTo>
                    <a:lnTo>
                      <a:pt x="5" y="73"/>
                    </a:lnTo>
                    <a:lnTo>
                      <a:pt x="5" y="71"/>
                    </a:lnTo>
                    <a:lnTo>
                      <a:pt x="5" y="3"/>
                    </a:lnTo>
                    <a:lnTo>
                      <a:pt x="5" y="2"/>
                    </a:lnTo>
                    <a:lnTo>
                      <a:pt x="3" y="0"/>
                    </a:lnTo>
                    <a:lnTo>
                      <a:pt x="2" y="0"/>
                    </a:lnTo>
                    <a:lnTo>
                      <a:pt x="0" y="0"/>
                    </a:lnTo>
                    <a:lnTo>
                      <a:pt x="0" y="2"/>
                    </a:lnTo>
                    <a:lnTo>
                      <a:pt x="0" y="5"/>
                    </a:lnTo>
                    <a:lnTo>
                      <a:pt x="0" y="71"/>
                    </a:lnTo>
                    <a:close/>
                  </a:path>
                </a:pathLst>
              </a:custGeom>
              <a:solidFill>
                <a:srgbClr val="000000"/>
              </a:solidFill>
              <a:ln w="0">
                <a:solidFill>
                  <a:srgbClr val="000000"/>
                </a:solidFill>
                <a:round/>
                <a:headEnd/>
                <a:tailEnd/>
              </a:ln>
            </p:spPr>
            <p:txBody>
              <a:bodyPr/>
              <a:lstStyle/>
              <a:p>
                <a:endParaRPr lang="es-AR"/>
              </a:p>
            </p:txBody>
          </p:sp>
          <p:sp>
            <p:nvSpPr>
              <p:cNvPr id="2245" name="Freeform 48"/>
              <p:cNvSpPr>
                <a:spLocks/>
              </p:cNvSpPr>
              <p:nvPr/>
            </p:nvSpPr>
            <p:spPr bwMode="auto">
              <a:xfrm>
                <a:off x="3745" y="2376"/>
                <a:ext cx="169" cy="80"/>
              </a:xfrm>
              <a:custGeom>
                <a:avLst/>
                <a:gdLst>
                  <a:gd name="T0" fmla="*/ 0 w 169"/>
                  <a:gd name="T1" fmla="*/ 1 h 160"/>
                  <a:gd name="T2" fmla="*/ 40 w 169"/>
                  <a:gd name="T3" fmla="*/ 1 h 160"/>
                  <a:gd name="T4" fmla="*/ 40 w 169"/>
                  <a:gd name="T5" fmla="*/ 1 h 160"/>
                  <a:gd name="T6" fmla="*/ 28 w 169"/>
                  <a:gd name="T7" fmla="*/ 1 h 160"/>
                  <a:gd name="T8" fmla="*/ 19 w 169"/>
                  <a:gd name="T9" fmla="*/ 1 h 160"/>
                  <a:gd name="T10" fmla="*/ 15 w 169"/>
                  <a:gd name="T11" fmla="*/ 1 h 160"/>
                  <a:gd name="T12" fmla="*/ 13 w 169"/>
                  <a:gd name="T13" fmla="*/ 1 h 160"/>
                  <a:gd name="T14" fmla="*/ 12 w 169"/>
                  <a:gd name="T15" fmla="*/ 1 h 160"/>
                  <a:gd name="T16" fmla="*/ 11 w 169"/>
                  <a:gd name="T17" fmla="*/ 1 h 160"/>
                  <a:gd name="T18" fmla="*/ 11 w 169"/>
                  <a:gd name="T19" fmla="*/ 1 h 160"/>
                  <a:gd name="T20" fmla="*/ 83 w 169"/>
                  <a:gd name="T21" fmla="*/ 1 h 160"/>
                  <a:gd name="T22" fmla="*/ 83 w 169"/>
                  <a:gd name="T23" fmla="*/ 1 h 160"/>
                  <a:gd name="T24" fmla="*/ 85 w 169"/>
                  <a:gd name="T25" fmla="*/ 1 h 160"/>
                  <a:gd name="T26" fmla="*/ 85 w 169"/>
                  <a:gd name="T27" fmla="*/ 1 h 160"/>
                  <a:gd name="T28" fmla="*/ 86 w 169"/>
                  <a:gd name="T29" fmla="*/ 1 h 160"/>
                  <a:gd name="T30" fmla="*/ 163 w 169"/>
                  <a:gd name="T31" fmla="*/ 1 h 160"/>
                  <a:gd name="T32" fmla="*/ 163 w 169"/>
                  <a:gd name="T33" fmla="*/ 1 h 160"/>
                  <a:gd name="T34" fmla="*/ 163 w 169"/>
                  <a:gd name="T35" fmla="*/ 1 h 160"/>
                  <a:gd name="T36" fmla="*/ 161 w 169"/>
                  <a:gd name="T37" fmla="*/ 1 h 160"/>
                  <a:gd name="T38" fmla="*/ 161 w 169"/>
                  <a:gd name="T39" fmla="*/ 1 h 160"/>
                  <a:gd name="T40" fmla="*/ 158 w 169"/>
                  <a:gd name="T41" fmla="*/ 1 h 160"/>
                  <a:gd name="T42" fmla="*/ 151 w 169"/>
                  <a:gd name="T43" fmla="*/ 1 h 160"/>
                  <a:gd name="T44" fmla="*/ 150 w 169"/>
                  <a:gd name="T45" fmla="*/ 1 h 160"/>
                  <a:gd name="T46" fmla="*/ 148 w 169"/>
                  <a:gd name="T47" fmla="*/ 1 h 160"/>
                  <a:gd name="T48" fmla="*/ 144 w 169"/>
                  <a:gd name="T49" fmla="*/ 1 h 160"/>
                  <a:gd name="T50" fmla="*/ 140 w 169"/>
                  <a:gd name="T51" fmla="*/ 1 h 160"/>
                  <a:gd name="T52" fmla="*/ 135 w 169"/>
                  <a:gd name="T53" fmla="*/ 1 h 160"/>
                  <a:gd name="T54" fmla="*/ 135 w 169"/>
                  <a:gd name="T55" fmla="*/ 1 h 160"/>
                  <a:gd name="T56" fmla="*/ 169 w 169"/>
                  <a:gd name="T57" fmla="*/ 1 h 160"/>
                  <a:gd name="T58" fmla="*/ 169 w 169"/>
                  <a:gd name="T59" fmla="*/ 1 h 160"/>
                  <a:gd name="T60" fmla="*/ 169 w 169"/>
                  <a:gd name="T61" fmla="*/ 0 h 160"/>
                  <a:gd name="T62" fmla="*/ 169 w 169"/>
                  <a:gd name="T63" fmla="*/ 0 h 160"/>
                  <a:gd name="T64" fmla="*/ 167 w 169"/>
                  <a:gd name="T65" fmla="*/ 0 h 160"/>
                  <a:gd name="T66" fmla="*/ 167 w 169"/>
                  <a:gd name="T67" fmla="*/ 0 h 160"/>
                  <a:gd name="T68" fmla="*/ 166 w 169"/>
                  <a:gd name="T69" fmla="*/ 0 h 160"/>
                  <a:gd name="T70" fmla="*/ 163 w 169"/>
                  <a:gd name="T71" fmla="*/ 0 h 160"/>
                  <a:gd name="T72" fmla="*/ 77 w 169"/>
                  <a:gd name="T73" fmla="*/ 1 h 160"/>
                  <a:gd name="T74" fmla="*/ 3 w 169"/>
                  <a:gd name="T75" fmla="*/ 0 h 160"/>
                  <a:gd name="T76" fmla="*/ 3 w 169"/>
                  <a:gd name="T77" fmla="*/ 0 h 160"/>
                  <a:gd name="T78" fmla="*/ 2 w 169"/>
                  <a:gd name="T79" fmla="*/ 0 h 160"/>
                  <a:gd name="T80" fmla="*/ 2 w 169"/>
                  <a:gd name="T81" fmla="*/ 0 h 160"/>
                  <a:gd name="T82" fmla="*/ 0 w 169"/>
                  <a:gd name="T83" fmla="*/ 0 h 160"/>
                  <a:gd name="T84" fmla="*/ 0 w 169"/>
                  <a:gd name="T85" fmla="*/ 1 h 160"/>
                  <a:gd name="T86" fmla="*/ 0 w 169"/>
                  <a:gd name="T87" fmla="*/ 1 h 160"/>
                  <a:gd name="T88" fmla="*/ 0 w 169"/>
                  <a:gd name="T89" fmla="*/ 1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9"/>
                  <a:gd name="T136" fmla="*/ 0 h 160"/>
                  <a:gd name="T137" fmla="*/ 169 w 169"/>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9" h="160">
                    <a:moveTo>
                      <a:pt x="0" y="146"/>
                    </a:moveTo>
                    <a:lnTo>
                      <a:pt x="40" y="160"/>
                    </a:lnTo>
                    <a:lnTo>
                      <a:pt x="40" y="156"/>
                    </a:lnTo>
                    <a:lnTo>
                      <a:pt x="28" y="150"/>
                    </a:lnTo>
                    <a:lnTo>
                      <a:pt x="19" y="138"/>
                    </a:lnTo>
                    <a:lnTo>
                      <a:pt x="15" y="125"/>
                    </a:lnTo>
                    <a:lnTo>
                      <a:pt x="13" y="119"/>
                    </a:lnTo>
                    <a:lnTo>
                      <a:pt x="12" y="108"/>
                    </a:lnTo>
                    <a:lnTo>
                      <a:pt x="11" y="87"/>
                    </a:lnTo>
                    <a:lnTo>
                      <a:pt x="11" y="15"/>
                    </a:lnTo>
                    <a:lnTo>
                      <a:pt x="83" y="77"/>
                    </a:lnTo>
                    <a:lnTo>
                      <a:pt x="85" y="77"/>
                    </a:lnTo>
                    <a:lnTo>
                      <a:pt x="86" y="77"/>
                    </a:lnTo>
                    <a:lnTo>
                      <a:pt x="163" y="21"/>
                    </a:lnTo>
                    <a:lnTo>
                      <a:pt x="163" y="86"/>
                    </a:lnTo>
                    <a:lnTo>
                      <a:pt x="163" y="100"/>
                    </a:lnTo>
                    <a:lnTo>
                      <a:pt x="161" y="111"/>
                    </a:lnTo>
                    <a:lnTo>
                      <a:pt x="161" y="115"/>
                    </a:lnTo>
                    <a:lnTo>
                      <a:pt x="158" y="127"/>
                    </a:lnTo>
                    <a:lnTo>
                      <a:pt x="151" y="141"/>
                    </a:lnTo>
                    <a:lnTo>
                      <a:pt x="150" y="144"/>
                    </a:lnTo>
                    <a:lnTo>
                      <a:pt x="148" y="147"/>
                    </a:lnTo>
                    <a:lnTo>
                      <a:pt x="144" y="150"/>
                    </a:lnTo>
                    <a:lnTo>
                      <a:pt x="140" y="154"/>
                    </a:lnTo>
                    <a:lnTo>
                      <a:pt x="135" y="156"/>
                    </a:lnTo>
                    <a:lnTo>
                      <a:pt x="135" y="160"/>
                    </a:lnTo>
                    <a:lnTo>
                      <a:pt x="169" y="146"/>
                    </a:lnTo>
                    <a:lnTo>
                      <a:pt x="169" y="3"/>
                    </a:lnTo>
                    <a:lnTo>
                      <a:pt x="169" y="0"/>
                    </a:lnTo>
                    <a:lnTo>
                      <a:pt x="167" y="0"/>
                    </a:lnTo>
                    <a:lnTo>
                      <a:pt x="166" y="0"/>
                    </a:lnTo>
                    <a:lnTo>
                      <a:pt x="163" y="0"/>
                    </a:lnTo>
                    <a:lnTo>
                      <a:pt x="77" y="63"/>
                    </a:lnTo>
                    <a:lnTo>
                      <a:pt x="3" y="0"/>
                    </a:lnTo>
                    <a:lnTo>
                      <a:pt x="2" y="0"/>
                    </a:lnTo>
                    <a:lnTo>
                      <a:pt x="0" y="0"/>
                    </a:lnTo>
                    <a:lnTo>
                      <a:pt x="0" y="2"/>
                    </a:lnTo>
                    <a:lnTo>
                      <a:pt x="0" y="3"/>
                    </a:lnTo>
                    <a:lnTo>
                      <a:pt x="0" y="146"/>
                    </a:lnTo>
                    <a:close/>
                  </a:path>
                </a:pathLst>
              </a:custGeom>
              <a:solidFill>
                <a:srgbClr val="000000"/>
              </a:solidFill>
              <a:ln w="0">
                <a:solidFill>
                  <a:srgbClr val="000000"/>
                </a:solidFill>
                <a:round/>
                <a:headEnd/>
                <a:tailEnd/>
              </a:ln>
            </p:spPr>
            <p:txBody>
              <a:bodyPr/>
              <a:lstStyle/>
              <a:p>
                <a:endParaRPr lang="es-AR"/>
              </a:p>
            </p:txBody>
          </p:sp>
          <p:sp>
            <p:nvSpPr>
              <p:cNvPr id="2246" name="Freeform 49"/>
              <p:cNvSpPr>
                <a:spLocks noEditPoints="1"/>
              </p:cNvSpPr>
              <p:nvPr/>
            </p:nvSpPr>
            <p:spPr bwMode="auto">
              <a:xfrm>
                <a:off x="3658" y="2410"/>
                <a:ext cx="56" cy="11"/>
              </a:xfrm>
              <a:custGeom>
                <a:avLst/>
                <a:gdLst>
                  <a:gd name="T0" fmla="*/ 14 w 56"/>
                  <a:gd name="T1" fmla="*/ 1 h 21"/>
                  <a:gd name="T2" fmla="*/ 14 w 56"/>
                  <a:gd name="T3" fmla="*/ 1 h 21"/>
                  <a:gd name="T4" fmla="*/ 6 w 56"/>
                  <a:gd name="T5" fmla="*/ 1 h 21"/>
                  <a:gd name="T6" fmla="*/ 2 w 56"/>
                  <a:gd name="T7" fmla="*/ 1 h 21"/>
                  <a:gd name="T8" fmla="*/ 2 w 56"/>
                  <a:gd name="T9" fmla="*/ 1 h 21"/>
                  <a:gd name="T10" fmla="*/ 5 w 56"/>
                  <a:gd name="T11" fmla="*/ 1 h 21"/>
                  <a:gd name="T12" fmla="*/ 12 w 56"/>
                  <a:gd name="T13" fmla="*/ 1 h 21"/>
                  <a:gd name="T14" fmla="*/ 27 w 56"/>
                  <a:gd name="T15" fmla="*/ 1 h 21"/>
                  <a:gd name="T16" fmla="*/ 31 w 56"/>
                  <a:gd name="T17" fmla="*/ 1 h 21"/>
                  <a:gd name="T18" fmla="*/ 35 w 56"/>
                  <a:gd name="T19" fmla="*/ 1 h 21"/>
                  <a:gd name="T20" fmla="*/ 37 w 56"/>
                  <a:gd name="T21" fmla="*/ 1 h 21"/>
                  <a:gd name="T22" fmla="*/ 34 w 56"/>
                  <a:gd name="T23" fmla="*/ 1 h 21"/>
                  <a:gd name="T24" fmla="*/ 28 w 56"/>
                  <a:gd name="T25" fmla="*/ 1 h 21"/>
                  <a:gd name="T26" fmla="*/ 25 w 56"/>
                  <a:gd name="T27" fmla="*/ 0 h 21"/>
                  <a:gd name="T28" fmla="*/ 24 w 56"/>
                  <a:gd name="T29" fmla="*/ 1 h 21"/>
                  <a:gd name="T30" fmla="*/ 25 w 56"/>
                  <a:gd name="T31" fmla="*/ 1 h 21"/>
                  <a:gd name="T32" fmla="*/ 34 w 56"/>
                  <a:gd name="T33" fmla="*/ 1 h 21"/>
                  <a:gd name="T34" fmla="*/ 35 w 56"/>
                  <a:gd name="T35" fmla="*/ 1 h 21"/>
                  <a:gd name="T36" fmla="*/ 35 w 56"/>
                  <a:gd name="T37" fmla="*/ 1 h 21"/>
                  <a:gd name="T38" fmla="*/ 29 w 56"/>
                  <a:gd name="T39" fmla="*/ 1 h 21"/>
                  <a:gd name="T40" fmla="*/ 22 w 56"/>
                  <a:gd name="T41" fmla="*/ 1 h 21"/>
                  <a:gd name="T42" fmla="*/ 18 w 56"/>
                  <a:gd name="T43" fmla="*/ 1 h 21"/>
                  <a:gd name="T44" fmla="*/ 11 w 56"/>
                  <a:gd name="T45" fmla="*/ 1 h 21"/>
                  <a:gd name="T46" fmla="*/ 6 w 56"/>
                  <a:gd name="T47" fmla="*/ 1 h 21"/>
                  <a:gd name="T48" fmla="*/ 2 w 56"/>
                  <a:gd name="T49" fmla="*/ 1 h 21"/>
                  <a:gd name="T50" fmla="*/ 0 w 56"/>
                  <a:gd name="T51" fmla="*/ 1 h 21"/>
                  <a:gd name="T52" fmla="*/ 3 w 56"/>
                  <a:gd name="T53" fmla="*/ 1 h 21"/>
                  <a:gd name="T54" fmla="*/ 9 w 56"/>
                  <a:gd name="T55" fmla="*/ 1 h 21"/>
                  <a:gd name="T56" fmla="*/ 12 w 56"/>
                  <a:gd name="T57" fmla="*/ 1 h 21"/>
                  <a:gd name="T58" fmla="*/ 54 w 56"/>
                  <a:gd name="T59" fmla="*/ 1 h 21"/>
                  <a:gd name="T60" fmla="*/ 56 w 56"/>
                  <a:gd name="T61" fmla="*/ 1 h 21"/>
                  <a:gd name="T62" fmla="*/ 53 w 56"/>
                  <a:gd name="T63" fmla="*/ 1 h 21"/>
                  <a:gd name="T64" fmla="*/ 50 w 56"/>
                  <a:gd name="T65" fmla="*/ 1 h 21"/>
                  <a:gd name="T66" fmla="*/ 48 w 56"/>
                  <a:gd name="T67" fmla="*/ 1 h 21"/>
                  <a:gd name="T68" fmla="*/ 51 w 56"/>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1"/>
                  <a:gd name="T107" fmla="*/ 56 w 56"/>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1">
                    <a:moveTo>
                      <a:pt x="12" y="21"/>
                    </a:moveTo>
                    <a:lnTo>
                      <a:pt x="14" y="21"/>
                    </a:lnTo>
                    <a:lnTo>
                      <a:pt x="14" y="20"/>
                    </a:lnTo>
                    <a:lnTo>
                      <a:pt x="12" y="20"/>
                    </a:lnTo>
                    <a:lnTo>
                      <a:pt x="6" y="17"/>
                    </a:lnTo>
                    <a:lnTo>
                      <a:pt x="3" y="16"/>
                    </a:lnTo>
                    <a:lnTo>
                      <a:pt x="2" y="13"/>
                    </a:lnTo>
                    <a:lnTo>
                      <a:pt x="2" y="11"/>
                    </a:lnTo>
                    <a:lnTo>
                      <a:pt x="2" y="10"/>
                    </a:lnTo>
                    <a:lnTo>
                      <a:pt x="5" y="8"/>
                    </a:lnTo>
                    <a:lnTo>
                      <a:pt x="8" y="10"/>
                    </a:lnTo>
                    <a:lnTo>
                      <a:pt x="12" y="11"/>
                    </a:lnTo>
                    <a:lnTo>
                      <a:pt x="19" y="14"/>
                    </a:lnTo>
                    <a:lnTo>
                      <a:pt x="27" y="17"/>
                    </a:lnTo>
                    <a:lnTo>
                      <a:pt x="28" y="17"/>
                    </a:lnTo>
                    <a:lnTo>
                      <a:pt x="31" y="17"/>
                    </a:lnTo>
                    <a:lnTo>
                      <a:pt x="34" y="17"/>
                    </a:lnTo>
                    <a:lnTo>
                      <a:pt x="35" y="16"/>
                    </a:lnTo>
                    <a:lnTo>
                      <a:pt x="37" y="14"/>
                    </a:lnTo>
                    <a:lnTo>
                      <a:pt x="37" y="11"/>
                    </a:lnTo>
                    <a:lnTo>
                      <a:pt x="37" y="7"/>
                    </a:lnTo>
                    <a:lnTo>
                      <a:pt x="34" y="4"/>
                    </a:lnTo>
                    <a:lnTo>
                      <a:pt x="31" y="2"/>
                    </a:lnTo>
                    <a:lnTo>
                      <a:pt x="28" y="1"/>
                    </a:lnTo>
                    <a:lnTo>
                      <a:pt x="25" y="1"/>
                    </a:lnTo>
                    <a:lnTo>
                      <a:pt x="25" y="0"/>
                    </a:lnTo>
                    <a:lnTo>
                      <a:pt x="24" y="1"/>
                    </a:lnTo>
                    <a:lnTo>
                      <a:pt x="25" y="2"/>
                    </a:lnTo>
                    <a:lnTo>
                      <a:pt x="29" y="4"/>
                    </a:lnTo>
                    <a:lnTo>
                      <a:pt x="34" y="5"/>
                    </a:lnTo>
                    <a:lnTo>
                      <a:pt x="35" y="8"/>
                    </a:lnTo>
                    <a:lnTo>
                      <a:pt x="35" y="11"/>
                    </a:lnTo>
                    <a:lnTo>
                      <a:pt x="35" y="13"/>
                    </a:lnTo>
                    <a:lnTo>
                      <a:pt x="32" y="13"/>
                    </a:lnTo>
                    <a:lnTo>
                      <a:pt x="29" y="13"/>
                    </a:lnTo>
                    <a:lnTo>
                      <a:pt x="27" y="11"/>
                    </a:lnTo>
                    <a:lnTo>
                      <a:pt x="22" y="10"/>
                    </a:lnTo>
                    <a:lnTo>
                      <a:pt x="19" y="8"/>
                    </a:lnTo>
                    <a:lnTo>
                      <a:pt x="18" y="8"/>
                    </a:lnTo>
                    <a:lnTo>
                      <a:pt x="15" y="7"/>
                    </a:lnTo>
                    <a:lnTo>
                      <a:pt x="11" y="5"/>
                    </a:lnTo>
                    <a:lnTo>
                      <a:pt x="9" y="4"/>
                    </a:lnTo>
                    <a:lnTo>
                      <a:pt x="6" y="4"/>
                    </a:lnTo>
                    <a:lnTo>
                      <a:pt x="3" y="4"/>
                    </a:lnTo>
                    <a:lnTo>
                      <a:pt x="2" y="5"/>
                    </a:lnTo>
                    <a:lnTo>
                      <a:pt x="0" y="8"/>
                    </a:lnTo>
                    <a:lnTo>
                      <a:pt x="0" y="11"/>
                    </a:lnTo>
                    <a:lnTo>
                      <a:pt x="0" y="14"/>
                    </a:lnTo>
                    <a:lnTo>
                      <a:pt x="3" y="17"/>
                    </a:lnTo>
                    <a:lnTo>
                      <a:pt x="6" y="18"/>
                    </a:lnTo>
                    <a:lnTo>
                      <a:pt x="9" y="20"/>
                    </a:lnTo>
                    <a:lnTo>
                      <a:pt x="12" y="21"/>
                    </a:lnTo>
                    <a:close/>
                    <a:moveTo>
                      <a:pt x="53" y="21"/>
                    </a:moveTo>
                    <a:lnTo>
                      <a:pt x="54" y="20"/>
                    </a:lnTo>
                    <a:lnTo>
                      <a:pt x="56" y="20"/>
                    </a:lnTo>
                    <a:lnTo>
                      <a:pt x="56" y="18"/>
                    </a:lnTo>
                    <a:lnTo>
                      <a:pt x="54" y="16"/>
                    </a:lnTo>
                    <a:lnTo>
                      <a:pt x="53" y="14"/>
                    </a:lnTo>
                    <a:lnTo>
                      <a:pt x="51" y="14"/>
                    </a:lnTo>
                    <a:lnTo>
                      <a:pt x="50" y="14"/>
                    </a:lnTo>
                    <a:lnTo>
                      <a:pt x="48" y="16"/>
                    </a:lnTo>
                    <a:lnTo>
                      <a:pt x="48" y="17"/>
                    </a:lnTo>
                    <a:lnTo>
                      <a:pt x="50" y="18"/>
                    </a:lnTo>
                    <a:lnTo>
                      <a:pt x="51" y="20"/>
                    </a:lnTo>
                    <a:lnTo>
                      <a:pt x="53" y="21"/>
                    </a:lnTo>
                    <a:close/>
                  </a:path>
                </a:pathLst>
              </a:custGeom>
              <a:solidFill>
                <a:srgbClr val="000000"/>
              </a:solidFill>
              <a:ln w="0">
                <a:solidFill>
                  <a:srgbClr val="000000"/>
                </a:solidFill>
                <a:round/>
                <a:headEnd/>
                <a:tailEnd/>
              </a:ln>
            </p:spPr>
            <p:txBody>
              <a:bodyPr/>
              <a:lstStyle/>
              <a:p>
                <a:endParaRPr lang="es-AR"/>
              </a:p>
            </p:txBody>
          </p:sp>
          <p:sp>
            <p:nvSpPr>
              <p:cNvPr id="2247" name="Freeform 50"/>
              <p:cNvSpPr>
                <a:spLocks/>
              </p:cNvSpPr>
              <p:nvPr/>
            </p:nvSpPr>
            <p:spPr bwMode="auto">
              <a:xfrm>
                <a:off x="3798" y="2471"/>
                <a:ext cx="55" cy="23"/>
              </a:xfrm>
              <a:custGeom>
                <a:avLst/>
                <a:gdLst>
                  <a:gd name="T0" fmla="*/ 46 w 55"/>
                  <a:gd name="T1" fmla="*/ 1 h 45"/>
                  <a:gd name="T2" fmla="*/ 46 w 55"/>
                  <a:gd name="T3" fmla="*/ 1 h 45"/>
                  <a:gd name="T4" fmla="*/ 46 w 55"/>
                  <a:gd name="T5" fmla="*/ 1 h 45"/>
                  <a:gd name="T6" fmla="*/ 45 w 55"/>
                  <a:gd name="T7" fmla="*/ 1 h 45"/>
                  <a:gd name="T8" fmla="*/ 43 w 55"/>
                  <a:gd name="T9" fmla="*/ 1 h 45"/>
                  <a:gd name="T10" fmla="*/ 40 w 55"/>
                  <a:gd name="T11" fmla="*/ 1 h 45"/>
                  <a:gd name="T12" fmla="*/ 39 w 55"/>
                  <a:gd name="T13" fmla="*/ 1 h 45"/>
                  <a:gd name="T14" fmla="*/ 37 w 55"/>
                  <a:gd name="T15" fmla="*/ 1 h 45"/>
                  <a:gd name="T16" fmla="*/ 37 w 55"/>
                  <a:gd name="T17" fmla="*/ 1 h 45"/>
                  <a:gd name="T18" fmla="*/ 37 w 55"/>
                  <a:gd name="T19" fmla="*/ 1 h 45"/>
                  <a:gd name="T20" fmla="*/ 39 w 55"/>
                  <a:gd name="T21" fmla="*/ 1 h 45"/>
                  <a:gd name="T22" fmla="*/ 40 w 55"/>
                  <a:gd name="T23" fmla="*/ 1 h 45"/>
                  <a:gd name="T24" fmla="*/ 45 w 55"/>
                  <a:gd name="T25" fmla="*/ 1 h 45"/>
                  <a:gd name="T26" fmla="*/ 47 w 55"/>
                  <a:gd name="T27" fmla="*/ 1 h 45"/>
                  <a:gd name="T28" fmla="*/ 52 w 55"/>
                  <a:gd name="T29" fmla="*/ 1 h 45"/>
                  <a:gd name="T30" fmla="*/ 53 w 55"/>
                  <a:gd name="T31" fmla="*/ 1 h 45"/>
                  <a:gd name="T32" fmla="*/ 55 w 55"/>
                  <a:gd name="T33" fmla="*/ 1 h 45"/>
                  <a:gd name="T34" fmla="*/ 49 w 55"/>
                  <a:gd name="T35" fmla="*/ 1 h 45"/>
                  <a:gd name="T36" fmla="*/ 36 w 55"/>
                  <a:gd name="T37" fmla="*/ 1 h 45"/>
                  <a:gd name="T38" fmla="*/ 20 w 55"/>
                  <a:gd name="T39" fmla="*/ 0 h 45"/>
                  <a:gd name="T40" fmla="*/ 14 w 55"/>
                  <a:gd name="T41" fmla="*/ 0 h 45"/>
                  <a:gd name="T42" fmla="*/ 10 w 55"/>
                  <a:gd name="T43" fmla="*/ 1 h 45"/>
                  <a:gd name="T44" fmla="*/ 5 w 55"/>
                  <a:gd name="T45" fmla="*/ 1 h 45"/>
                  <a:gd name="T46" fmla="*/ 3 w 55"/>
                  <a:gd name="T47" fmla="*/ 1 h 45"/>
                  <a:gd name="T48" fmla="*/ 1 w 55"/>
                  <a:gd name="T49" fmla="*/ 1 h 45"/>
                  <a:gd name="T50" fmla="*/ 0 w 55"/>
                  <a:gd name="T51" fmla="*/ 1 h 45"/>
                  <a:gd name="T52" fmla="*/ 3 w 55"/>
                  <a:gd name="T53" fmla="*/ 1 h 45"/>
                  <a:gd name="T54" fmla="*/ 7 w 55"/>
                  <a:gd name="T55" fmla="*/ 1 h 45"/>
                  <a:gd name="T56" fmla="*/ 11 w 55"/>
                  <a:gd name="T57" fmla="*/ 1 h 45"/>
                  <a:gd name="T58" fmla="*/ 14 w 55"/>
                  <a:gd name="T59" fmla="*/ 1 h 45"/>
                  <a:gd name="T60" fmla="*/ 16 w 55"/>
                  <a:gd name="T61" fmla="*/ 1 h 45"/>
                  <a:gd name="T62" fmla="*/ 16 w 55"/>
                  <a:gd name="T63" fmla="*/ 1 h 45"/>
                  <a:gd name="T64" fmla="*/ 16 w 55"/>
                  <a:gd name="T65" fmla="*/ 1 h 45"/>
                  <a:gd name="T66" fmla="*/ 14 w 55"/>
                  <a:gd name="T67" fmla="*/ 1 h 45"/>
                  <a:gd name="T68" fmla="*/ 7 w 55"/>
                  <a:gd name="T69" fmla="*/ 1 h 45"/>
                  <a:gd name="T70" fmla="*/ 3 w 55"/>
                  <a:gd name="T71" fmla="*/ 1 h 45"/>
                  <a:gd name="T72" fmla="*/ 3 w 55"/>
                  <a:gd name="T73" fmla="*/ 1 h 45"/>
                  <a:gd name="T74" fmla="*/ 3 w 55"/>
                  <a:gd name="T75" fmla="*/ 1 h 45"/>
                  <a:gd name="T76" fmla="*/ 4 w 55"/>
                  <a:gd name="T77" fmla="*/ 1 h 45"/>
                  <a:gd name="T78" fmla="*/ 7 w 55"/>
                  <a:gd name="T79" fmla="*/ 1 h 45"/>
                  <a:gd name="T80" fmla="*/ 10 w 55"/>
                  <a:gd name="T81" fmla="*/ 1 h 45"/>
                  <a:gd name="T82" fmla="*/ 13 w 55"/>
                  <a:gd name="T83" fmla="*/ 1 h 45"/>
                  <a:gd name="T84" fmla="*/ 16 w 55"/>
                  <a:gd name="T85" fmla="*/ 1 h 45"/>
                  <a:gd name="T86" fmla="*/ 21 w 55"/>
                  <a:gd name="T87" fmla="*/ 1 h 45"/>
                  <a:gd name="T88" fmla="*/ 30 w 55"/>
                  <a:gd name="T89" fmla="*/ 1 h 45"/>
                  <a:gd name="T90" fmla="*/ 40 w 55"/>
                  <a:gd name="T91" fmla="*/ 1 h 45"/>
                  <a:gd name="T92" fmla="*/ 43 w 55"/>
                  <a:gd name="T93" fmla="*/ 1 h 45"/>
                  <a:gd name="T94" fmla="*/ 47 w 55"/>
                  <a:gd name="T95" fmla="*/ 1 h 45"/>
                  <a:gd name="T96" fmla="*/ 50 w 55"/>
                  <a:gd name="T97" fmla="*/ 1 h 45"/>
                  <a:gd name="T98" fmla="*/ 52 w 55"/>
                  <a:gd name="T99" fmla="*/ 1 h 45"/>
                  <a:gd name="T100" fmla="*/ 52 w 55"/>
                  <a:gd name="T101" fmla="*/ 1 h 45"/>
                  <a:gd name="T102" fmla="*/ 52 w 55"/>
                  <a:gd name="T103" fmla="*/ 1 h 45"/>
                  <a:gd name="T104" fmla="*/ 50 w 55"/>
                  <a:gd name="T105" fmla="*/ 1 h 45"/>
                  <a:gd name="T106" fmla="*/ 49 w 55"/>
                  <a:gd name="T107" fmla="*/ 1 h 45"/>
                  <a:gd name="T108" fmla="*/ 46 w 55"/>
                  <a:gd name="T109" fmla="*/ 1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5"/>
                  <a:gd name="T166" fmla="*/ 0 h 45"/>
                  <a:gd name="T167" fmla="*/ 55 w 55"/>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5" h="45">
                    <a:moveTo>
                      <a:pt x="46" y="42"/>
                    </a:moveTo>
                    <a:lnTo>
                      <a:pt x="46" y="39"/>
                    </a:lnTo>
                    <a:lnTo>
                      <a:pt x="46" y="38"/>
                    </a:lnTo>
                    <a:lnTo>
                      <a:pt x="45" y="36"/>
                    </a:lnTo>
                    <a:lnTo>
                      <a:pt x="43" y="35"/>
                    </a:lnTo>
                    <a:lnTo>
                      <a:pt x="40" y="35"/>
                    </a:lnTo>
                    <a:lnTo>
                      <a:pt x="39" y="35"/>
                    </a:lnTo>
                    <a:lnTo>
                      <a:pt x="37" y="36"/>
                    </a:lnTo>
                    <a:lnTo>
                      <a:pt x="37" y="39"/>
                    </a:lnTo>
                    <a:lnTo>
                      <a:pt x="37" y="41"/>
                    </a:lnTo>
                    <a:lnTo>
                      <a:pt x="39" y="42"/>
                    </a:lnTo>
                    <a:lnTo>
                      <a:pt x="40" y="44"/>
                    </a:lnTo>
                    <a:lnTo>
                      <a:pt x="45" y="45"/>
                    </a:lnTo>
                    <a:lnTo>
                      <a:pt x="47" y="44"/>
                    </a:lnTo>
                    <a:lnTo>
                      <a:pt x="52" y="41"/>
                    </a:lnTo>
                    <a:lnTo>
                      <a:pt x="53" y="36"/>
                    </a:lnTo>
                    <a:lnTo>
                      <a:pt x="55" y="30"/>
                    </a:lnTo>
                    <a:lnTo>
                      <a:pt x="49" y="16"/>
                    </a:lnTo>
                    <a:lnTo>
                      <a:pt x="36" y="4"/>
                    </a:lnTo>
                    <a:lnTo>
                      <a:pt x="20" y="0"/>
                    </a:lnTo>
                    <a:lnTo>
                      <a:pt x="14" y="0"/>
                    </a:lnTo>
                    <a:lnTo>
                      <a:pt x="10" y="1"/>
                    </a:lnTo>
                    <a:lnTo>
                      <a:pt x="5" y="4"/>
                    </a:lnTo>
                    <a:lnTo>
                      <a:pt x="3" y="7"/>
                    </a:lnTo>
                    <a:lnTo>
                      <a:pt x="1" y="13"/>
                    </a:lnTo>
                    <a:lnTo>
                      <a:pt x="0" y="19"/>
                    </a:lnTo>
                    <a:lnTo>
                      <a:pt x="3" y="29"/>
                    </a:lnTo>
                    <a:lnTo>
                      <a:pt x="7" y="38"/>
                    </a:lnTo>
                    <a:lnTo>
                      <a:pt x="11" y="44"/>
                    </a:lnTo>
                    <a:lnTo>
                      <a:pt x="14" y="45"/>
                    </a:lnTo>
                    <a:lnTo>
                      <a:pt x="16" y="45"/>
                    </a:lnTo>
                    <a:lnTo>
                      <a:pt x="16" y="44"/>
                    </a:lnTo>
                    <a:lnTo>
                      <a:pt x="14" y="42"/>
                    </a:lnTo>
                    <a:lnTo>
                      <a:pt x="7" y="33"/>
                    </a:lnTo>
                    <a:lnTo>
                      <a:pt x="3" y="25"/>
                    </a:lnTo>
                    <a:lnTo>
                      <a:pt x="3" y="19"/>
                    </a:lnTo>
                    <a:lnTo>
                      <a:pt x="3" y="15"/>
                    </a:lnTo>
                    <a:lnTo>
                      <a:pt x="4" y="12"/>
                    </a:lnTo>
                    <a:lnTo>
                      <a:pt x="7" y="10"/>
                    </a:lnTo>
                    <a:lnTo>
                      <a:pt x="10" y="9"/>
                    </a:lnTo>
                    <a:lnTo>
                      <a:pt x="13" y="7"/>
                    </a:lnTo>
                    <a:lnTo>
                      <a:pt x="16" y="7"/>
                    </a:lnTo>
                    <a:lnTo>
                      <a:pt x="21" y="9"/>
                    </a:lnTo>
                    <a:lnTo>
                      <a:pt x="30" y="10"/>
                    </a:lnTo>
                    <a:lnTo>
                      <a:pt x="40" y="15"/>
                    </a:lnTo>
                    <a:lnTo>
                      <a:pt x="43" y="17"/>
                    </a:lnTo>
                    <a:lnTo>
                      <a:pt x="47" y="20"/>
                    </a:lnTo>
                    <a:lnTo>
                      <a:pt x="50" y="26"/>
                    </a:lnTo>
                    <a:lnTo>
                      <a:pt x="52" y="30"/>
                    </a:lnTo>
                    <a:lnTo>
                      <a:pt x="52" y="32"/>
                    </a:lnTo>
                    <a:lnTo>
                      <a:pt x="52" y="35"/>
                    </a:lnTo>
                    <a:lnTo>
                      <a:pt x="50" y="38"/>
                    </a:lnTo>
                    <a:lnTo>
                      <a:pt x="49" y="39"/>
                    </a:lnTo>
                    <a:lnTo>
                      <a:pt x="46" y="42"/>
                    </a:lnTo>
                    <a:close/>
                  </a:path>
                </a:pathLst>
              </a:custGeom>
              <a:solidFill>
                <a:srgbClr val="000000"/>
              </a:solidFill>
              <a:ln w="0">
                <a:solidFill>
                  <a:srgbClr val="000000"/>
                </a:solidFill>
                <a:round/>
                <a:headEnd/>
                <a:tailEnd/>
              </a:ln>
            </p:spPr>
            <p:txBody>
              <a:bodyPr/>
              <a:lstStyle/>
              <a:p>
                <a:endParaRPr lang="es-AR"/>
              </a:p>
            </p:txBody>
          </p:sp>
          <p:sp>
            <p:nvSpPr>
              <p:cNvPr id="2248" name="Freeform 51"/>
              <p:cNvSpPr>
                <a:spLocks noEditPoints="1"/>
              </p:cNvSpPr>
              <p:nvPr/>
            </p:nvSpPr>
            <p:spPr bwMode="auto">
              <a:xfrm>
                <a:off x="3780" y="2495"/>
                <a:ext cx="55" cy="11"/>
              </a:xfrm>
              <a:custGeom>
                <a:avLst/>
                <a:gdLst>
                  <a:gd name="T0" fmla="*/ 13 w 55"/>
                  <a:gd name="T1" fmla="*/ 1 h 22"/>
                  <a:gd name="T2" fmla="*/ 13 w 55"/>
                  <a:gd name="T3" fmla="*/ 1 h 22"/>
                  <a:gd name="T4" fmla="*/ 7 w 55"/>
                  <a:gd name="T5" fmla="*/ 1 h 22"/>
                  <a:gd name="T6" fmla="*/ 3 w 55"/>
                  <a:gd name="T7" fmla="*/ 1 h 22"/>
                  <a:gd name="T8" fmla="*/ 2 w 55"/>
                  <a:gd name="T9" fmla="*/ 1 h 22"/>
                  <a:gd name="T10" fmla="*/ 5 w 55"/>
                  <a:gd name="T11" fmla="*/ 1 h 22"/>
                  <a:gd name="T12" fmla="*/ 12 w 55"/>
                  <a:gd name="T13" fmla="*/ 1 h 22"/>
                  <a:gd name="T14" fmla="*/ 28 w 55"/>
                  <a:gd name="T15" fmla="*/ 1 h 22"/>
                  <a:gd name="T16" fmla="*/ 31 w 55"/>
                  <a:gd name="T17" fmla="*/ 1 h 22"/>
                  <a:gd name="T18" fmla="*/ 36 w 55"/>
                  <a:gd name="T19" fmla="*/ 1 h 22"/>
                  <a:gd name="T20" fmla="*/ 38 w 55"/>
                  <a:gd name="T21" fmla="*/ 1 h 22"/>
                  <a:gd name="T22" fmla="*/ 35 w 55"/>
                  <a:gd name="T23" fmla="*/ 1 h 22"/>
                  <a:gd name="T24" fmla="*/ 29 w 55"/>
                  <a:gd name="T25" fmla="*/ 1 h 22"/>
                  <a:gd name="T26" fmla="*/ 25 w 55"/>
                  <a:gd name="T27" fmla="*/ 0 h 22"/>
                  <a:gd name="T28" fmla="*/ 25 w 55"/>
                  <a:gd name="T29" fmla="*/ 1 h 22"/>
                  <a:gd name="T30" fmla="*/ 26 w 55"/>
                  <a:gd name="T31" fmla="*/ 1 h 22"/>
                  <a:gd name="T32" fmla="*/ 34 w 55"/>
                  <a:gd name="T33" fmla="*/ 1 h 22"/>
                  <a:gd name="T34" fmla="*/ 36 w 55"/>
                  <a:gd name="T35" fmla="*/ 1 h 22"/>
                  <a:gd name="T36" fmla="*/ 35 w 55"/>
                  <a:gd name="T37" fmla="*/ 1 h 22"/>
                  <a:gd name="T38" fmla="*/ 29 w 55"/>
                  <a:gd name="T39" fmla="*/ 1 h 22"/>
                  <a:gd name="T40" fmla="*/ 23 w 55"/>
                  <a:gd name="T41" fmla="*/ 1 h 22"/>
                  <a:gd name="T42" fmla="*/ 18 w 55"/>
                  <a:gd name="T43" fmla="*/ 1 h 22"/>
                  <a:gd name="T44" fmla="*/ 12 w 55"/>
                  <a:gd name="T45" fmla="*/ 1 h 22"/>
                  <a:gd name="T46" fmla="*/ 7 w 55"/>
                  <a:gd name="T47" fmla="*/ 1 h 22"/>
                  <a:gd name="T48" fmla="*/ 2 w 55"/>
                  <a:gd name="T49" fmla="*/ 1 h 22"/>
                  <a:gd name="T50" fmla="*/ 0 w 55"/>
                  <a:gd name="T51" fmla="*/ 1 h 22"/>
                  <a:gd name="T52" fmla="*/ 3 w 55"/>
                  <a:gd name="T53" fmla="*/ 1 h 22"/>
                  <a:gd name="T54" fmla="*/ 9 w 55"/>
                  <a:gd name="T55" fmla="*/ 1 h 22"/>
                  <a:gd name="T56" fmla="*/ 13 w 55"/>
                  <a:gd name="T57" fmla="*/ 1 h 22"/>
                  <a:gd name="T58" fmla="*/ 54 w 55"/>
                  <a:gd name="T59" fmla="*/ 1 h 22"/>
                  <a:gd name="T60" fmla="*/ 55 w 55"/>
                  <a:gd name="T61" fmla="*/ 1 h 22"/>
                  <a:gd name="T62" fmla="*/ 54 w 55"/>
                  <a:gd name="T63" fmla="*/ 1 h 22"/>
                  <a:gd name="T64" fmla="*/ 50 w 55"/>
                  <a:gd name="T65" fmla="*/ 1 h 22"/>
                  <a:gd name="T66" fmla="*/ 50 w 55"/>
                  <a:gd name="T67" fmla="*/ 1 h 22"/>
                  <a:gd name="T68" fmla="*/ 51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1"/>
                    </a:lnTo>
                    <a:lnTo>
                      <a:pt x="12" y="21"/>
                    </a:lnTo>
                    <a:lnTo>
                      <a:pt x="7" y="18"/>
                    </a:lnTo>
                    <a:lnTo>
                      <a:pt x="5" y="16"/>
                    </a:lnTo>
                    <a:lnTo>
                      <a:pt x="3" y="14"/>
                    </a:lnTo>
                    <a:lnTo>
                      <a:pt x="2" y="12"/>
                    </a:lnTo>
                    <a:lnTo>
                      <a:pt x="2" y="11"/>
                    </a:lnTo>
                    <a:lnTo>
                      <a:pt x="3" y="11"/>
                    </a:lnTo>
                    <a:lnTo>
                      <a:pt x="5" y="9"/>
                    </a:lnTo>
                    <a:lnTo>
                      <a:pt x="7" y="11"/>
                    </a:lnTo>
                    <a:lnTo>
                      <a:pt x="12" y="12"/>
                    </a:lnTo>
                    <a:lnTo>
                      <a:pt x="19" y="15"/>
                    </a:lnTo>
                    <a:lnTo>
                      <a:pt x="28" y="18"/>
                    </a:lnTo>
                    <a:lnTo>
                      <a:pt x="29" y="18"/>
                    </a:lnTo>
                    <a:lnTo>
                      <a:pt x="31" y="18"/>
                    </a:lnTo>
                    <a:lnTo>
                      <a:pt x="34" y="18"/>
                    </a:lnTo>
                    <a:lnTo>
                      <a:pt x="36" y="16"/>
                    </a:lnTo>
                    <a:lnTo>
                      <a:pt x="38" y="15"/>
                    </a:lnTo>
                    <a:lnTo>
                      <a:pt x="38" y="12"/>
                    </a:lnTo>
                    <a:lnTo>
                      <a:pt x="36" y="8"/>
                    </a:lnTo>
                    <a:lnTo>
                      <a:pt x="35" y="6"/>
                    </a:lnTo>
                    <a:lnTo>
                      <a:pt x="32" y="3"/>
                    </a:lnTo>
                    <a:lnTo>
                      <a:pt x="29" y="2"/>
                    </a:lnTo>
                    <a:lnTo>
                      <a:pt x="26" y="2"/>
                    </a:lnTo>
                    <a:lnTo>
                      <a:pt x="25" y="0"/>
                    </a:lnTo>
                    <a:lnTo>
                      <a:pt x="25" y="2"/>
                    </a:lnTo>
                    <a:lnTo>
                      <a:pt x="25" y="3"/>
                    </a:lnTo>
                    <a:lnTo>
                      <a:pt x="26" y="3"/>
                    </a:lnTo>
                    <a:lnTo>
                      <a:pt x="31" y="5"/>
                    </a:lnTo>
                    <a:lnTo>
                      <a:pt x="34" y="6"/>
                    </a:lnTo>
                    <a:lnTo>
                      <a:pt x="35" y="9"/>
                    </a:lnTo>
                    <a:lnTo>
                      <a:pt x="36" y="12"/>
                    </a:lnTo>
                    <a:lnTo>
                      <a:pt x="35" y="14"/>
                    </a:lnTo>
                    <a:lnTo>
                      <a:pt x="34" y="14"/>
                    </a:lnTo>
                    <a:lnTo>
                      <a:pt x="29" y="14"/>
                    </a:lnTo>
                    <a:lnTo>
                      <a:pt x="26" y="12"/>
                    </a:lnTo>
                    <a:lnTo>
                      <a:pt x="23" y="11"/>
                    </a:lnTo>
                    <a:lnTo>
                      <a:pt x="21" y="9"/>
                    </a:lnTo>
                    <a:lnTo>
                      <a:pt x="18" y="9"/>
                    </a:lnTo>
                    <a:lnTo>
                      <a:pt x="15" y="8"/>
                    </a:lnTo>
                    <a:lnTo>
                      <a:pt x="12" y="6"/>
                    </a:lnTo>
                    <a:lnTo>
                      <a:pt x="9" y="5"/>
                    </a:lnTo>
                    <a:lnTo>
                      <a:pt x="7" y="5"/>
                    </a:lnTo>
                    <a:lnTo>
                      <a:pt x="5" y="6"/>
                    </a:lnTo>
                    <a:lnTo>
                      <a:pt x="2" y="8"/>
                    </a:lnTo>
                    <a:lnTo>
                      <a:pt x="0" y="9"/>
                    </a:lnTo>
                    <a:lnTo>
                      <a:pt x="0" y="12"/>
                    </a:lnTo>
                    <a:lnTo>
                      <a:pt x="2" y="15"/>
                    </a:lnTo>
                    <a:lnTo>
                      <a:pt x="3" y="18"/>
                    </a:lnTo>
                    <a:lnTo>
                      <a:pt x="6" y="19"/>
                    </a:lnTo>
                    <a:lnTo>
                      <a:pt x="9" y="21"/>
                    </a:lnTo>
                    <a:lnTo>
                      <a:pt x="12" y="22"/>
                    </a:lnTo>
                    <a:lnTo>
                      <a:pt x="13" y="22"/>
                    </a:lnTo>
                    <a:close/>
                    <a:moveTo>
                      <a:pt x="52" y="22"/>
                    </a:moveTo>
                    <a:lnTo>
                      <a:pt x="54" y="21"/>
                    </a:lnTo>
                    <a:lnTo>
                      <a:pt x="55" y="21"/>
                    </a:lnTo>
                    <a:lnTo>
                      <a:pt x="55" y="19"/>
                    </a:lnTo>
                    <a:lnTo>
                      <a:pt x="55" y="16"/>
                    </a:lnTo>
                    <a:lnTo>
                      <a:pt x="54" y="15"/>
                    </a:lnTo>
                    <a:lnTo>
                      <a:pt x="52" y="15"/>
                    </a:lnTo>
                    <a:lnTo>
                      <a:pt x="50" y="15"/>
                    </a:lnTo>
                    <a:lnTo>
                      <a:pt x="50" y="16"/>
                    </a:lnTo>
                    <a:lnTo>
                      <a:pt x="50" y="18"/>
                    </a:lnTo>
                    <a:lnTo>
                      <a:pt x="50" y="19"/>
                    </a:lnTo>
                    <a:lnTo>
                      <a:pt x="51" y="21"/>
                    </a:lnTo>
                    <a:lnTo>
                      <a:pt x="52" y="22"/>
                    </a:lnTo>
                    <a:close/>
                  </a:path>
                </a:pathLst>
              </a:custGeom>
              <a:solidFill>
                <a:srgbClr val="000000"/>
              </a:solidFill>
              <a:ln w="0">
                <a:solidFill>
                  <a:srgbClr val="000000"/>
                </a:solidFill>
                <a:round/>
                <a:headEnd/>
                <a:tailEnd/>
              </a:ln>
            </p:spPr>
            <p:txBody>
              <a:bodyPr/>
              <a:lstStyle/>
              <a:p>
                <a:endParaRPr lang="es-AR"/>
              </a:p>
            </p:txBody>
          </p:sp>
          <p:sp>
            <p:nvSpPr>
              <p:cNvPr id="2249" name="Freeform 52"/>
              <p:cNvSpPr>
                <a:spLocks/>
              </p:cNvSpPr>
              <p:nvPr/>
            </p:nvSpPr>
            <p:spPr bwMode="auto">
              <a:xfrm>
                <a:off x="3769" y="2514"/>
                <a:ext cx="120" cy="13"/>
              </a:xfrm>
              <a:custGeom>
                <a:avLst/>
                <a:gdLst>
                  <a:gd name="T0" fmla="*/ 1 w 120"/>
                  <a:gd name="T1" fmla="*/ 1 h 26"/>
                  <a:gd name="T2" fmla="*/ 1 w 120"/>
                  <a:gd name="T3" fmla="*/ 1 h 26"/>
                  <a:gd name="T4" fmla="*/ 1 w 120"/>
                  <a:gd name="T5" fmla="*/ 1 h 26"/>
                  <a:gd name="T6" fmla="*/ 7 w 120"/>
                  <a:gd name="T7" fmla="*/ 1 h 26"/>
                  <a:gd name="T8" fmla="*/ 14 w 120"/>
                  <a:gd name="T9" fmla="*/ 1 h 26"/>
                  <a:gd name="T10" fmla="*/ 24 w 120"/>
                  <a:gd name="T11" fmla="*/ 1 h 26"/>
                  <a:gd name="T12" fmla="*/ 40 w 120"/>
                  <a:gd name="T13" fmla="*/ 1 h 26"/>
                  <a:gd name="T14" fmla="*/ 61 w 120"/>
                  <a:gd name="T15" fmla="*/ 1 h 26"/>
                  <a:gd name="T16" fmla="*/ 79 w 120"/>
                  <a:gd name="T17" fmla="*/ 1 h 26"/>
                  <a:gd name="T18" fmla="*/ 95 w 120"/>
                  <a:gd name="T19" fmla="*/ 1 h 26"/>
                  <a:gd name="T20" fmla="*/ 105 w 120"/>
                  <a:gd name="T21" fmla="*/ 1 h 26"/>
                  <a:gd name="T22" fmla="*/ 114 w 120"/>
                  <a:gd name="T23" fmla="*/ 1 h 26"/>
                  <a:gd name="T24" fmla="*/ 119 w 120"/>
                  <a:gd name="T25" fmla="*/ 1 h 26"/>
                  <a:gd name="T26" fmla="*/ 119 w 120"/>
                  <a:gd name="T27" fmla="*/ 1 h 26"/>
                  <a:gd name="T28" fmla="*/ 120 w 120"/>
                  <a:gd name="T29" fmla="*/ 1 h 26"/>
                  <a:gd name="T30" fmla="*/ 120 w 120"/>
                  <a:gd name="T31" fmla="*/ 1 h 26"/>
                  <a:gd name="T32" fmla="*/ 120 w 120"/>
                  <a:gd name="T33" fmla="*/ 1 h 26"/>
                  <a:gd name="T34" fmla="*/ 120 w 120"/>
                  <a:gd name="T35" fmla="*/ 1 h 26"/>
                  <a:gd name="T36" fmla="*/ 119 w 120"/>
                  <a:gd name="T37" fmla="*/ 1 h 26"/>
                  <a:gd name="T38" fmla="*/ 116 w 120"/>
                  <a:gd name="T39" fmla="*/ 1 h 26"/>
                  <a:gd name="T40" fmla="*/ 113 w 120"/>
                  <a:gd name="T41" fmla="*/ 1 h 26"/>
                  <a:gd name="T42" fmla="*/ 108 w 120"/>
                  <a:gd name="T43" fmla="*/ 1 h 26"/>
                  <a:gd name="T44" fmla="*/ 103 w 120"/>
                  <a:gd name="T45" fmla="*/ 1 h 26"/>
                  <a:gd name="T46" fmla="*/ 98 w 120"/>
                  <a:gd name="T47" fmla="*/ 1 h 26"/>
                  <a:gd name="T48" fmla="*/ 78 w 120"/>
                  <a:gd name="T49" fmla="*/ 1 h 26"/>
                  <a:gd name="T50" fmla="*/ 61 w 120"/>
                  <a:gd name="T51" fmla="*/ 0 h 26"/>
                  <a:gd name="T52" fmla="*/ 43 w 120"/>
                  <a:gd name="T53" fmla="*/ 1 h 26"/>
                  <a:gd name="T54" fmla="*/ 21 w 120"/>
                  <a:gd name="T55" fmla="*/ 1 h 26"/>
                  <a:gd name="T56" fmla="*/ 16 w 120"/>
                  <a:gd name="T57" fmla="*/ 1 h 26"/>
                  <a:gd name="T58" fmla="*/ 10 w 120"/>
                  <a:gd name="T59" fmla="*/ 1 h 26"/>
                  <a:gd name="T60" fmla="*/ 7 w 120"/>
                  <a:gd name="T61" fmla="*/ 1 h 26"/>
                  <a:gd name="T62" fmla="*/ 3 w 120"/>
                  <a:gd name="T63" fmla="*/ 1 h 26"/>
                  <a:gd name="T64" fmla="*/ 1 w 120"/>
                  <a:gd name="T65" fmla="*/ 1 h 26"/>
                  <a:gd name="T66" fmla="*/ 0 w 120"/>
                  <a:gd name="T67" fmla="*/ 1 h 26"/>
                  <a:gd name="T68" fmla="*/ 1 w 120"/>
                  <a:gd name="T69" fmla="*/ 1 h 26"/>
                  <a:gd name="T70" fmla="*/ 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1" y="26"/>
                    </a:moveTo>
                    <a:lnTo>
                      <a:pt x="1" y="26"/>
                    </a:lnTo>
                    <a:lnTo>
                      <a:pt x="7" y="21"/>
                    </a:lnTo>
                    <a:lnTo>
                      <a:pt x="14" y="17"/>
                    </a:lnTo>
                    <a:lnTo>
                      <a:pt x="24" y="11"/>
                    </a:lnTo>
                    <a:lnTo>
                      <a:pt x="40" y="7"/>
                    </a:lnTo>
                    <a:lnTo>
                      <a:pt x="61" y="5"/>
                    </a:lnTo>
                    <a:lnTo>
                      <a:pt x="79" y="7"/>
                    </a:lnTo>
                    <a:lnTo>
                      <a:pt x="95" y="11"/>
                    </a:lnTo>
                    <a:lnTo>
                      <a:pt x="105" y="16"/>
                    </a:lnTo>
                    <a:lnTo>
                      <a:pt x="114" y="21"/>
                    </a:lnTo>
                    <a:lnTo>
                      <a:pt x="119" y="26"/>
                    </a:lnTo>
                    <a:lnTo>
                      <a:pt x="120" y="26"/>
                    </a:lnTo>
                    <a:lnTo>
                      <a:pt x="120" y="24"/>
                    </a:lnTo>
                    <a:lnTo>
                      <a:pt x="119" y="23"/>
                    </a:lnTo>
                    <a:lnTo>
                      <a:pt x="116" y="20"/>
                    </a:lnTo>
                    <a:lnTo>
                      <a:pt x="113" y="17"/>
                    </a:lnTo>
                    <a:lnTo>
                      <a:pt x="108" y="14"/>
                    </a:lnTo>
                    <a:lnTo>
                      <a:pt x="103" y="11"/>
                    </a:lnTo>
                    <a:lnTo>
                      <a:pt x="98" y="8"/>
                    </a:lnTo>
                    <a:lnTo>
                      <a:pt x="78" y="3"/>
                    </a:lnTo>
                    <a:lnTo>
                      <a:pt x="61" y="0"/>
                    </a:lnTo>
                    <a:lnTo>
                      <a:pt x="43" y="1"/>
                    </a:lnTo>
                    <a:lnTo>
                      <a:pt x="21" y="8"/>
                    </a:lnTo>
                    <a:lnTo>
                      <a:pt x="16" y="11"/>
                    </a:lnTo>
                    <a:lnTo>
                      <a:pt x="10" y="16"/>
                    </a:lnTo>
                    <a:lnTo>
                      <a:pt x="7" y="19"/>
                    </a:lnTo>
                    <a:lnTo>
                      <a:pt x="3" y="21"/>
                    </a:lnTo>
                    <a:lnTo>
                      <a:pt x="1" y="24"/>
                    </a:lnTo>
                    <a:lnTo>
                      <a:pt x="0" y="26"/>
                    </a:lnTo>
                    <a:lnTo>
                      <a:pt x="1" y="26"/>
                    </a:lnTo>
                    <a:close/>
                  </a:path>
                </a:pathLst>
              </a:custGeom>
              <a:solidFill>
                <a:srgbClr val="000000"/>
              </a:solidFill>
              <a:ln w="0">
                <a:solidFill>
                  <a:srgbClr val="000000"/>
                </a:solidFill>
                <a:round/>
                <a:headEnd/>
                <a:tailEnd/>
              </a:ln>
            </p:spPr>
            <p:txBody>
              <a:bodyPr/>
              <a:lstStyle/>
              <a:p>
                <a:endParaRPr lang="es-AR"/>
              </a:p>
            </p:txBody>
          </p:sp>
          <p:sp>
            <p:nvSpPr>
              <p:cNvPr id="2250" name="Freeform 53"/>
              <p:cNvSpPr>
                <a:spLocks/>
              </p:cNvSpPr>
              <p:nvPr/>
            </p:nvSpPr>
            <p:spPr bwMode="auto">
              <a:xfrm>
                <a:off x="3798" y="2532"/>
                <a:ext cx="76" cy="18"/>
              </a:xfrm>
              <a:custGeom>
                <a:avLst/>
                <a:gdLst>
                  <a:gd name="T0" fmla="*/ 49 w 76"/>
                  <a:gd name="T1" fmla="*/ 1 h 36"/>
                  <a:gd name="T2" fmla="*/ 50 w 76"/>
                  <a:gd name="T3" fmla="*/ 1 h 36"/>
                  <a:gd name="T4" fmla="*/ 52 w 76"/>
                  <a:gd name="T5" fmla="*/ 1 h 36"/>
                  <a:gd name="T6" fmla="*/ 53 w 76"/>
                  <a:gd name="T7" fmla="*/ 1 h 36"/>
                  <a:gd name="T8" fmla="*/ 71 w 76"/>
                  <a:gd name="T9" fmla="*/ 1 h 36"/>
                  <a:gd name="T10" fmla="*/ 74 w 76"/>
                  <a:gd name="T11" fmla="*/ 1 h 36"/>
                  <a:gd name="T12" fmla="*/ 75 w 76"/>
                  <a:gd name="T13" fmla="*/ 1 h 36"/>
                  <a:gd name="T14" fmla="*/ 76 w 76"/>
                  <a:gd name="T15" fmla="*/ 1 h 36"/>
                  <a:gd name="T16" fmla="*/ 74 w 76"/>
                  <a:gd name="T17" fmla="*/ 1 h 36"/>
                  <a:gd name="T18" fmla="*/ 53 w 76"/>
                  <a:gd name="T19" fmla="*/ 1 h 36"/>
                  <a:gd name="T20" fmla="*/ 53 w 76"/>
                  <a:gd name="T21" fmla="*/ 1 h 36"/>
                  <a:gd name="T22" fmla="*/ 50 w 76"/>
                  <a:gd name="T23" fmla="*/ 0 h 36"/>
                  <a:gd name="T24" fmla="*/ 49 w 76"/>
                  <a:gd name="T25" fmla="*/ 1 h 36"/>
                  <a:gd name="T26" fmla="*/ 49 w 76"/>
                  <a:gd name="T27" fmla="*/ 1 h 36"/>
                  <a:gd name="T28" fmla="*/ 14 w 76"/>
                  <a:gd name="T29" fmla="*/ 1 h 36"/>
                  <a:gd name="T30" fmla="*/ 11 w 76"/>
                  <a:gd name="T31" fmla="*/ 1 h 36"/>
                  <a:gd name="T32" fmla="*/ 4 w 76"/>
                  <a:gd name="T33" fmla="*/ 1 h 36"/>
                  <a:gd name="T34" fmla="*/ 1 w 76"/>
                  <a:gd name="T35" fmla="*/ 1 h 36"/>
                  <a:gd name="T36" fmla="*/ 1 w 76"/>
                  <a:gd name="T37" fmla="*/ 1 h 36"/>
                  <a:gd name="T38" fmla="*/ 7 w 76"/>
                  <a:gd name="T39" fmla="*/ 1 h 36"/>
                  <a:gd name="T40" fmla="*/ 14 w 76"/>
                  <a:gd name="T41" fmla="*/ 1 h 36"/>
                  <a:gd name="T42" fmla="*/ 18 w 76"/>
                  <a:gd name="T43" fmla="*/ 1 h 36"/>
                  <a:gd name="T44" fmla="*/ 20 w 76"/>
                  <a:gd name="T45" fmla="*/ 1 h 36"/>
                  <a:gd name="T46" fmla="*/ 18 w 76"/>
                  <a:gd name="T47" fmla="*/ 1 h 36"/>
                  <a:gd name="T48" fmla="*/ 18 w 76"/>
                  <a:gd name="T49" fmla="*/ 1 h 36"/>
                  <a:gd name="T50" fmla="*/ 13 w 76"/>
                  <a:gd name="T51" fmla="*/ 1 h 36"/>
                  <a:gd name="T52" fmla="*/ 5 w 76"/>
                  <a:gd name="T53" fmla="*/ 1 h 36"/>
                  <a:gd name="T54" fmla="*/ 3 w 76"/>
                  <a:gd name="T55" fmla="*/ 1 h 36"/>
                  <a:gd name="T56" fmla="*/ 4 w 76"/>
                  <a:gd name="T57" fmla="*/ 1 h 36"/>
                  <a:gd name="T58" fmla="*/ 8 w 76"/>
                  <a:gd name="T59" fmla="*/ 1 h 36"/>
                  <a:gd name="T60" fmla="*/ 10 w 76"/>
                  <a:gd name="T61" fmla="*/ 1 h 36"/>
                  <a:gd name="T62" fmla="*/ 49 w 76"/>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6"/>
                  <a:gd name="T97" fmla="*/ 0 h 36"/>
                  <a:gd name="T98" fmla="*/ 76 w 76"/>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6" h="36">
                    <a:moveTo>
                      <a:pt x="49" y="21"/>
                    </a:moveTo>
                    <a:lnTo>
                      <a:pt x="49" y="33"/>
                    </a:lnTo>
                    <a:lnTo>
                      <a:pt x="49" y="34"/>
                    </a:lnTo>
                    <a:lnTo>
                      <a:pt x="50" y="36"/>
                    </a:lnTo>
                    <a:lnTo>
                      <a:pt x="52" y="36"/>
                    </a:lnTo>
                    <a:lnTo>
                      <a:pt x="53" y="34"/>
                    </a:lnTo>
                    <a:lnTo>
                      <a:pt x="53" y="33"/>
                    </a:lnTo>
                    <a:lnTo>
                      <a:pt x="53" y="21"/>
                    </a:lnTo>
                    <a:lnTo>
                      <a:pt x="71" y="27"/>
                    </a:lnTo>
                    <a:lnTo>
                      <a:pt x="72" y="27"/>
                    </a:lnTo>
                    <a:lnTo>
                      <a:pt x="74" y="27"/>
                    </a:lnTo>
                    <a:lnTo>
                      <a:pt x="75" y="27"/>
                    </a:lnTo>
                    <a:lnTo>
                      <a:pt x="75" y="26"/>
                    </a:lnTo>
                    <a:lnTo>
                      <a:pt x="76" y="24"/>
                    </a:lnTo>
                    <a:lnTo>
                      <a:pt x="76" y="23"/>
                    </a:lnTo>
                    <a:lnTo>
                      <a:pt x="75" y="21"/>
                    </a:lnTo>
                    <a:lnTo>
                      <a:pt x="74" y="20"/>
                    </a:lnTo>
                    <a:lnTo>
                      <a:pt x="72" y="20"/>
                    </a:lnTo>
                    <a:lnTo>
                      <a:pt x="53" y="14"/>
                    </a:lnTo>
                    <a:lnTo>
                      <a:pt x="53" y="4"/>
                    </a:lnTo>
                    <a:lnTo>
                      <a:pt x="53" y="1"/>
                    </a:lnTo>
                    <a:lnTo>
                      <a:pt x="52" y="0"/>
                    </a:lnTo>
                    <a:lnTo>
                      <a:pt x="50" y="0"/>
                    </a:lnTo>
                    <a:lnTo>
                      <a:pt x="49" y="1"/>
                    </a:lnTo>
                    <a:lnTo>
                      <a:pt x="49" y="2"/>
                    </a:lnTo>
                    <a:lnTo>
                      <a:pt x="49" y="14"/>
                    </a:lnTo>
                    <a:lnTo>
                      <a:pt x="17" y="5"/>
                    </a:lnTo>
                    <a:lnTo>
                      <a:pt x="14" y="5"/>
                    </a:lnTo>
                    <a:lnTo>
                      <a:pt x="13" y="4"/>
                    </a:lnTo>
                    <a:lnTo>
                      <a:pt x="11" y="4"/>
                    </a:lnTo>
                    <a:lnTo>
                      <a:pt x="7" y="5"/>
                    </a:lnTo>
                    <a:lnTo>
                      <a:pt x="4" y="7"/>
                    </a:lnTo>
                    <a:lnTo>
                      <a:pt x="3" y="8"/>
                    </a:lnTo>
                    <a:lnTo>
                      <a:pt x="1" y="11"/>
                    </a:lnTo>
                    <a:lnTo>
                      <a:pt x="0" y="16"/>
                    </a:lnTo>
                    <a:lnTo>
                      <a:pt x="1" y="20"/>
                    </a:lnTo>
                    <a:lnTo>
                      <a:pt x="4" y="24"/>
                    </a:lnTo>
                    <a:lnTo>
                      <a:pt x="7" y="27"/>
                    </a:lnTo>
                    <a:lnTo>
                      <a:pt x="11" y="30"/>
                    </a:lnTo>
                    <a:lnTo>
                      <a:pt x="14" y="31"/>
                    </a:lnTo>
                    <a:lnTo>
                      <a:pt x="17" y="33"/>
                    </a:lnTo>
                    <a:lnTo>
                      <a:pt x="18" y="33"/>
                    </a:lnTo>
                    <a:lnTo>
                      <a:pt x="20" y="33"/>
                    </a:lnTo>
                    <a:lnTo>
                      <a:pt x="20" y="31"/>
                    </a:lnTo>
                    <a:lnTo>
                      <a:pt x="18" y="31"/>
                    </a:lnTo>
                    <a:lnTo>
                      <a:pt x="17" y="30"/>
                    </a:lnTo>
                    <a:lnTo>
                      <a:pt x="13" y="29"/>
                    </a:lnTo>
                    <a:lnTo>
                      <a:pt x="10" y="26"/>
                    </a:lnTo>
                    <a:lnTo>
                      <a:pt x="5" y="23"/>
                    </a:lnTo>
                    <a:lnTo>
                      <a:pt x="4" y="20"/>
                    </a:lnTo>
                    <a:lnTo>
                      <a:pt x="3" y="16"/>
                    </a:lnTo>
                    <a:lnTo>
                      <a:pt x="3" y="13"/>
                    </a:lnTo>
                    <a:lnTo>
                      <a:pt x="4" y="13"/>
                    </a:lnTo>
                    <a:lnTo>
                      <a:pt x="5" y="11"/>
                    </a:lnTo>
                    <a:lnTo>
                      <a:pt x="8" y="11"/>
                    </a:lnTo>
                    <a:lnTo>
                      <a:pt x="10" y="11"/>
                    </a:lnTo>
                    <a:lnTo>
                      <a:pt x="11" y="11"/>
                    </a:lnTo>
                    <a:lnTo>
                      <a:pt x="49" y="21"/>
                    </a:lnTo>
                    <a:close/>
                  </a:path>
                </a:pathLst>
              </a:custGeom>
              <a:solidFill>
                <a:srgbClr val="000000"/>
              </a:solidFill>
              <a:ln w="0">
                <a:solidFill>
                  <a:srgbClr val="000000"/>
                </a:solidFill>
                <a:round/>
                <a:headEnd/>
                <a:tailEnd/>
              </a:ln>
            </p:spPr>
            <p:txBody>
              <a:bodyPr/>
              <a:lstStyle/>
              <a:p>
                <a:endParaRPr lang="es-AR"/>
              </a:p>
            </p:txBody>
          </p:sp>
          <p:sp>
            <p:nvSpPr>
              <p:cNvPr id="2251" name="Freeform 54"/>
              <p:cNvSpPr>
                <a:spLocks/>
              </p:cNvSpPr>
              <p:nvPr/>
            </p:nvSpPr>
            <p:spPr bwMode="auto">
              <a:xfrm>
                <a:off x="3769" y="2554"/>
                <a:ext cx="120" cy="13"/>
              </a:xfrm>
              <a:custGeom>
                <a:avLst/>
                <a:gdLst>
                  <a:gd name="T0" fmla="*/ 61 w 120"/>
                  <a:gd name="T1" fmla="*/ 1 h 26"/>
                  <a:gd name="T2" fmla="*/ 76 w 120"/>
                  <a:gd name="T3" fmla="*/ 1 h 26"/>
                  <a:gd name="T4" fmla="*/ 98 w 120"/>
                  <a:gd name="T5" fmla="*/ 1 h 26"/>
                  <a:gd name="T6" fmla="*/ 104 w 120"/>
                  <a:gd name="T7" fmla="*/ 1 h 26"/>
                  <a:gd name="T8" fmla="*/ 110 w 120"/>
                  <a:gd name="T9" fmla="*/ 1 h 26"/>
                  <a:gd name="T10" fmla="*/ 114 w 120"/>
                  <a:gd name="T11" fmla="*/ 1 h 26"/>
                  <a:gd name="T12" fmla="*/ 117 w 120"/>
                  <a:gd name="T13" fmla="*/ 1 h 26"/>
                  <a:gd name="T14" fmla="*/ 119 w 120"/>
                  <a:gd name="T15" fmla="*/ 1 h 26"/>
                  <a:gd name="T16" fmla="*/ 120 w 120"/>
                  <a:gd name="T17" fmla="*/ 1 h 26"/>
                  <a:gd name="T18" fmla="*/ 120 w 120"/>
                  <a:gd name="T19" fmla="*/ 1 h 26"/>
                  <a:gd name="T20" fmla="*/ 119 w 120"/>
                  <a:gd name="T21" fmla="*/ 0 h 26"/>
                  <a:gd name="T22" fmla="*/ 119 w 120"/>
                  <a:gd name="T23" fmla="*/ 0 h 26"/>
                  <a:gd name="T24" fmla="*/ 119 w 120"/>
                  <a:gd name="T25" fmla="*/ 1 h 26"/>
                  <a:gd name="T26" fmla="*/ 114 w 120"/>
                  <a:gd name="T27" fmla="*/ 1 h 26"/>
                  <a:gd name="T28" fmla="*/ 105 w 120"/>
                  <a:gd name="T29" fmla="*/ 1 h 26"/>
                  <a:gd name="T30" fmla="*/ 95 w 120"/>
                  <a:gd name="T31" fmla="*/ 1 h 26"/>
                  <a:gd name="T32" fmla="*/ 79 w 120"/>
                  <a:gd name="T33" fmla="*/ 1 h 26"/>
                  <a:gd name="T34" fmla="*/ 61 w 120"/>
                  <a:gd name="T35" fmla="*/ 1 h 26"/>
                  <a:gd name="T36" fmla="*/ 40 w 120"/>
                  <a:gd name="T37" fmla="*/ 1 h 26"/>
                  <a:gd name="T38" fmla="*/ 26 w 120"/>
                  <a:gd name="T39" fmla="*/ 1 h 26"/>
                  <a:gd name="T40" fmla="*/ 14 w 120"/>
                  <a:gd name="T41" fmla="*/ 1 h 26"/>
                  <a:gd name="T42" fmla="*/ 7 w 120"/>
                  <a:gd name="T43" fmla="*/ 1 h 26"/>
                  <a:gd name="T44" fmla="*/ 1 w 120"/>
                  <a:gd name="T45" fmla="*/ 1 h 26"/>
                  <a:gd name="T46" fmla="*/ 1 w 120"/>
                  <a:gd name="T47" fmla="*/ 0 h 26"/>
                  <a:gd name="T48" fmla="*/ 1 w 120"/>
                  <a:gd name="T49" fmla="*/ 0 h 26"/>
                  <a:gd name="T50" fmla="*/ 1 w 120"/>
                  <a:gd name="T51" fmla="*/ 1 h 26"/>
                  <a:gd name="T52" fmla="*/ 0 w 120"/>
                  <a:gd name="T53" fmla="*/ 1 h 26"/>
                  <a:gd name="T54" fmla="*/ 1 w 120"/>
                  <a:gd name="T55" fmla="*/ 1 h 26"/>
                  <a:gd name="T56" fmla="*/ 3 w 120"/>
                  <a:gd name="T57" fmla="*/ 1 h 26"/>
                  <a:gd name="T58" fmla="*/ 5 w 120"/>
                  <a:gd name="T59" fmla="*/ 1 h 26"/>
                  <a:gd name="T60" fmla="*/ 8 w 120"/>
                  <a:gd name="T61" fmla="*/ 1 h 26"/>
                  <a:gd name="T62" fmla="*/ 13 w 120"/>
                  <a:gd name="T63" fmla="*/ 1 h 26"/>
                  <a:gd name="T64" fmla="*/ 17 w 120"/>
                  <a:gd name="T65" fmla="*/ 1 h 26"/>
                  <a:gd name="T66" fmla="*/ 23 w 120"/>
                  <a:gd name="T67" fmla="*/ 1 h 26"/>
                  <a:gd name="T68" fmla="*/ 42 w 120"/>
                  <a:gd name="T69" fmla="*/ 1 h 26"/>
                  <a:gd name="T70" fmla="*/ 6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1" y="26"/>
                    </a:moveTo>
                    <a:lnTo>
                      <a:pt x="76" y="24"/>
                    </a:lnTo>
                    <a:lnTo>
                      <a:pt x="98" y="18"/>
                    </a:lnTo>
                    <a:lnTo>
                      <a:pt x="104" y="16"/>
                    </a:lnTo>
                    <a:lnTo>
                      <a:pt x="110" y="11"/>
                    </a:lnTo>
                    <a:lnTo>
                      <a:pt x="114" y="8"/>
                    </a:lnTo>
                    <a:lnTo>
                      <a:pt x="117" y="5"/>
                    </a:lnTo>
                    <a:lnTo>
                      <a:pt x="119" y="2"/>
                    </a:lnTo>
                    <a:lnTo>
                      <a:pt x="120" y="1"/>
                    </a:lnTo>
                    <a:lnTo>
                      <a:pt x="119" y="0"/>
                    </a:lnTo>
                    <a:lnTo>
                      <a:pt x="119" y="1"/>
                    </a:lnTo>
                    <a:lnTo>
                      <a:pt x="114" y="5"/>
                    </a:lnTo>
                    <a:lnTo>
                      <a:pt x="105" y="10"/>
                    </a:lnTo>
                    <a:lnTo>
                      <a:pt x="95" y="16"/>
                    </a:lnTo>
                    <a:lnTo>
                      <a:pt x="79" y="20"/>
                    </a:lnTo>
                    <a:lnTo>
                      <a:pt x="61" y="21"/>
                    </a:lnTo>
                    <a:lnTo>
                      <a:pt x="40" y="20"/>
                    </a:lnTo>
                    <a:lnTo>
                      <a:pt x="26" y="16"/>
                    </a:lnTo>
                    <a:lnTo>
                      <a:pt x="14" y="10"/>
                    </a:lnTo>
                    <a:lnTo>
                      <a:pt x="7" y="5"/>
                    </a:lnTo>
                    <a:lnTo>
                      <a:pt x="1" y="1"/>
                    </a:lnTo>
                    <a:lnTo>
                      <a:pt x="1" y="0"/>
                    </a:lnTo>
                    <a:lnTo>
                      <a:pt x="1" y="1"/>
                    </a:lnTo>
                    <a:lnTo>
                      <a:pt x="0" y="1"/>
                    </a:lnTo>
                    <a:lnTo>
                      <a:pt x="1" y="2"/>
                    </a:lnTo>
                    <a:lnTo>
                      <a:pt x="3" y="4"/>
                    </a:lnTo>
                    <a:lnTo>
                      <a:pt x="5" y="7"/>
                    </a:lnTo>
                    <a:lnTo>
                      <a:pt x="8" y="10"/>
                    </a:lnTo>
                    <a:lnTo>
                      <a:pt x="13" y="13"/>
                    </a:lnTo>
                    <a:lnTo>
                      <a:pt x="17" y="16"/>
                    </a:lnTo>
                    <a:lnTo>
                      <a:pt x="23" y="18"/>
                    </a:lnTo>
                    <a:lnTo>
                      <a:pt x="42" y="24"/>
                    </a:lnTo>
                    <a:lnTo>
                      <a:pt x="61" y="26"/>
                    </a:lnTo>
                    <a:close/>
                  </a:path>
                </a:pathLst>
              </a:custGeom>
              <a:solidFill>
                <a:srgbClr val="000000"/>
              </a:solidFill>
              <a:ln w="0">
                <a:solidFill>
                  <a:srgbClr val="000000"/>
                </a:solidFill>
                <a:round/>
                <a:headEnd/>
                <a:tailEnd/>
              </a:ln>
            </p:spPr>
            <p:txBody>
              <a:bodyPr/>
              <a:lstStyle/>
              <a:p>
                <a:endParaRPr lang="es-AR"/>
              </a:p>
            </p:txBody>
          </p:sp>
          <p:sp>
            <p:nvSpPr>
              <p:cNvPr id="2252" name="Freeform 55"/>
              <p:cNvSpPr>
                <a:spLocks/>
              </p:cNvSpPr>
              <p:nvPr/>
            </p:nvSpPr>
            <p:spPr bwMode="auto">
              <a:xfrm>
                <a:off x="3769" y="2580"/>
                <a:ext cx="120" cy="3"/>
              </a:xfrm>
              <a:custGeom>
                <a:avLst/>
                <a:gdLst>
                  <a:gd name="T0" fmla="*/ 116 w 120"/>
                  <a:gd name="T1" fmla="*/ 2 h 4"/>
                  <a:gd name="T2" fmla="*/ 117 w 120"/>
                  <a:gd name="T3" fmla="*/ 2 h 4"/>
                  <a:gd name="T4" fmla="*/ 119 w 120"/>
                  <a:gd name="T5" fmla="*/ 2 h 4"/>
                  <a:gd name="T6" fmla="*/ 120 w 120"/>
                  <a:gd name="T7" fmla="*/ 2 h 4"/>
                  <a:gd name="T8" fmla="*/ 120 w 120"/>
                  <a:gd name="T9" fmla="*/ 1 h 4"/>
                  <a:gd name="T10" fmla="*/ 120 w 120"/>
                  <a:gd name="T11" fmla="*/ 0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1 w 120"/>
                  <a:gd name="T25" fmla="*/ 0 h 4"/>
                  <a:gd name="T26" fmla="*/ 0 w 120"/>
                  <a:gd name="T27" fmla="*/ 1 h 4"/>
                  <a:gd name="T28" fmla="*/ 1 w 120"/>
                  <a:gd name="T29" fmla="*/ 2 h 4"/>
                  <a:gd name="T30" fmla="*/ 1 w 120"/>
                  <a:gd name="T31" fmla="*/ 2 h 4"/>
                  <a:gd name="T32" fmla="*/ 3 w 120"/>
                  <a:gd name="T33" fmla="*/ 2 h 4"/>
                  <a:gd name="T34" fmla="*/ 4 w 120"/>
                  <a:gd name="T35" fmla="*/ 2 h 4"/>
                  <a:gd name="T36" fmla="*/ 116 w 120"/>
                  <a:gd name="T37" fmla="*/ 2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3"/>
                    </a:lnTo>
                    <a:lnTo>
                      <a:pt x="120" y="1"/>
                    </a:lnTo>
                    <a:lnTo>
                      <a:pt x="120" y="0"/>
                    </a:lnTo>
                    <a:lnTo>
                      <a:pt x="119" y="0"/>
                    </a:lnTo>
                    <a:lnTo>
                      <a:pt x="117" y="0"/>
                    </a:lnTo>
                    <a:lnTo>
                      <a:pt x="116" y="0"/>
                    </a:lnTo>
                    <a:lnTo>
                      <a:pt x="4" y="0"/>
                    </a:lnTo>
                    <a:lnTo>
                      <a:pt x="3" y="0"/>
                    </a:lnTo>
                    <a:lnTo>
                      <a:pt x="1" y="0"/>
                    </a:lnTo>
                    <a:lnTo>
                      <a:pt x="0" y="1"/>
                    </a:lnTo>
                    <a:lnTo>
                      <a:pt x="1" y="3"/>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253" name="Freeform 56"/>
              <p:cNvSpPr>
                <a:spLocks noEditPoints="1"/>
              </p:cNvSpPr>
              <p:nvPr/>
            </p:nvSpPr>
            <p:spPr bwMode="auto">
              <a:xfrm>
                <a:off x="3774" y="2593"/>
                <a:ext cx="108" cy="30"/>
              </a:xfrm>
              <a:custGeom>
                <a:avLst/>
                <a:gdLst>
                  <a:gd name="T0" fmla="*/ 108 w 108"/>
                  <a:gd name="T1" fmla="*/ 0 h 61"/>
                  <a:gd name="T2" fmla="*/ 108 w 108"/>
                  <a:gd name="T3" fmla="*/ 0 h 61"/>
                  <a:gd name="T4" fmla="*/ 106 w 108"/>
                  <a:gd name="T5" fmla="*/ 0 h 61"/>
                  <a:gd name="T6" fmla="*/ 79 w 108"/>
                  <a:gd name="T7" fmla="*/ 0 h 61"/>
                  <a:gd name="T8" fmla="*/ 79 w 108"/>
                  <a:gd name="T9" fmla="*/ 0 h 61"/>
                  <a:gd name="T10" fmla="*/ 74 w 108"/>
                  <a:gd name="T11" fmla="*/ 0 h 61"/>
                  <a:gd name="T12" fmla="*/ 57 w 108"/>
                  <a:gd name="T13" fmla="*/ 0 h 61"/>
                  <a:gd name="T14" fmla="*/ 40 w 108"/>
                  <a:gd name="T15" fmla="*/ 0 h 61"/>
                  <a:gd name="T16" fmla="*/ 29 w 108"/>
                  <a:gd name="T17" fmla="*/ 0 h 61"/>
                  <a:gd name="T18" fmla="*/ 25 w 108"/>
                  <a:gd name="T19" fmla="*/ 0 h 61"/>
                  <a:gd name="T20" fmla="*/ 18 w 108"/>
                  <a:gd name="T21" fmla="*/ 0 h 61"/>
                  <a:gd name="T22" fmla="*/ 8 w 108"/>
                  <a:gd name="T23" fmla="*/ 0 h 61"/>
                  <a:gd name="T24" fmla="*/ 3 w 108"/>
                  <a:gd name="T25" fmla="*/ 0 h 61"/>
                  <a:gd name="T26" fmla="*/ 0 w 108"/>
                  <a:gd name="T27" fmla="*/ 0 h 61"/>
                  <a:gd name="T28" fmla="*/ 0 w 108"/>
                  <a:gd name="T29" fmla="*/ 0 h 61"/>
                  <a:gd name="T30" fmla="*/ 2 w 108"/>
                  <a:gd name="T31" fmla="*/ 0 h 61"/>
                  <a:gd name="T32" fmla="*/ 6 w 108"/>
                  <a:gd name="T33" fmla="*/ 0 h 61"/>
                  <a:gd name="T34" fmla="*/ 24 w 108"/>
                  <a:gd name="T35" fmla="*/ 0 h 61"/>
                  <a:gd name="T36" fmla="*/ 35 w 108"/>
                  <a:gd name="T37" fmla="*/ 0 h 61"/>
                  <a:gd name="T38" fmla="*/ 57 w 108"/>
                  <a:gd name="T39" fmla="*/ 0 h 61"/>
                  <a:gd name="T40" fmla="*/ 67 w 108"/>
                  <a:gd name="T41" fmla="*/ 0 h 61"/>
                  <a:gd name="T42" fmla="*/ 74 w 108"/>
                  <a:gd name="T43" fmla="*/ 0 h 61"/>
                  <a:gd name="T44" fmla="*/ 79 w 108"/>
                  <a:gd name="T45" fmla="*/ 0 h 61"/>
                  <a:gd name="T46" fmla="*/ 76 w 108"/>
                  <a:gd name="T47" fmla="*/ 0 h 61"/>
                  <a:gd name="T48" fmla="*/ 74 w 108"/>
                  <a:gd name="T49" fmla="*/ 0 h 61"/>
                  <a:gd name="T50" fmla="*/ 69 w 108"/>
                  <a:gd name="T51" fmla="*/ 0 h 61"/>
                  <a:gd name="T52" fmla="*/ 60 w 108"/>
                  <a:gd name="T53" fmla="*/ 0 h 61"/>
                  <a:gd name="T54" fmla="*/ 38 w 108"/>
                  <a:gd name="T55" fmla="*/ 0 h 61"/>
                  <a:gd name="T56" fmla="*/ 27 w 108"/>
                  <a:gd name="T57" fmla="*/ 0 h 61"/>
                  <a:gd name="T58" fmla="*/ 27 w 108"/>
                  <a:gd name="T59" fmla="*/ 0 h 61"/>
                  <a:gd name="T60" fmla="*/ 28 w 108"/>
                  <a:gd name="T61" fmla="*/ 0 h 61"/>
                  <a:gd name="T62" fmla="*/ 31 w 108"/>
                  <a:gd name="T63" fmla="*/ 0 h 61"/>
                  <a:gd name="T64" fmla="*/ 38 w 108"/>
                  <a:gd name="T65" fmla="*/ 0 h 61"/>
                  <a:gd name="T66" fmla="*/ 54 w 108"/>
                  <a:gd name="T67" fmla="*/ 0 h 61"/>
                  <a:gd name="T68" fmla="*/ 73 w 108"/>
                  <a:gd name="T69" fmla="*/ 0 h 61"/>
                  <a:gd name="T70" fmla="*/ 27 w 108"/>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61"/>
                  <a:gd name="T110" fmla="*/ 108 w 108"/>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61">
                    <a:moveTo>
                      <a:pt x="108" y="45"/>
                    </a:moveTo>
                    <a:lnTo>
                      <a:pt x="108" y="45"/>
                    </a:lnTo>
                    <a:lnTo>
                      <a:pt x="108" y="43"/>
                    </a:lnTo>
                    <a:lnTo>
                      <a:pt x="106" y="42"/>
                    </a:lnTo>
                    <a:lnTo>
                      <a:pt x="80" y="36"/>
                    </a:lnTo>
                    <a:lnTo>
                      <a:pt x="79" y="36"/>
                    </a:lnTo>
                    <a:lnTo>
                      <a:pt x="79" y="34"/>
                    </a:lnTo>
                    <a:lnTo>
                      <a:pt x="74" y="20"/>
                    </a:lnTo>
                    <a:lnTo>
                      <a:pt x="67" y="10"/>
                    </a:lnTo>
                    <a:lnTo>
                      <a:pt x="57" y="1"/>
                    </a:lnTo>
                    <a:lnTo>
                      <a:pt x="45" y="0"/>
                    </a:lnTo>
                    <a:lnTo>
                      <a:pt x="40" y="0"/>
                    </a:lnTo>
                    <a:lnTo>
                      <a:pt x="34" y="2"/>
                    </a:lnTo>
                    <a:lnTo>
                      <a:pt x="29" y="5"/>
                    </a:lnTo>
                    <a:lnTo>
                      <a:pt x="27" y="10"/>
                    </a:lnTo>
                    <a:lnTo>
                      <a:pt x="25" y="16"/>
                    </a:lnTo>
                    <a:lnTo>
                      <a:pt x="24" y="21"/>
                    </a:lnTo>
                    <a:lnTo>
                      <a:pt x="18" y="20"/>
                    </a:lnTo>
                    <a:lnTo>
                      <a:pt x="12" y="18"/>
                    </a:lnTo>
                    <a:lnTo>
                      <a:pt x="8" y="17"/>
                    </a:lnTo>
                    <a:lnTo>
                      <a:pt x="5" y="17"/>
                    </a:lnTo>
                    <a:lnTo>
                      <a:pt x="3" y="17"/>
                    </a:lnTo>
                    <a:lnTo>
                      <a:pt x="2" y="16"/>
                    </a:lnTo>
                    <a:lnTo>
                      <a:pt x="0" y="16"/>
                    </a:lnTo>
                    <a:lnTo>
                      <a:pt x="0" y="17"/>
                    </a:lnTo>
                    <a:lnTo>
                      <a:pt x="0" y="18"/>
                    </a:lnTo>
                    <a:lnTo>
                      <a:pt x="2" y="18"/>
                    </a:lnTo>
                    <a:lnTo>
                      <a:pt x="3" y="20"/>
                    </a:lnTo>
                    <a:lnTo>
                      <a:pt x="6" y="20"/>
                    </a:lnTo>
                    <a:lnTo>
                      <a:pt x="15" y="21"/>
                    </a:lnTo>
                    <a:lnTo>
                      <a:pt x="24" y="24"/>
                    </a:lnTo>
                    <a:lnTo>
                      <a:pt x="27" y="39"/>
                    </a:lnTo>
                    <a:lnTo>
                      <a:pt x="35" y="50"/>
                    </a:lnTo>
                    <a:lnTo>
                      <a:pt x="45" y="58"/>
                    </a:lnTo>
                    <a:lnTo>
                      <a:pt x="57" y="61"/>
                    </a:lnTo>
                    <a:lnTo>
                      <a:pt x="63" y="59"/>
                    </a:lnTo>
                    <a:lnTo>
                      <a:pt x="67" y="58"/>
                    </a:lnTo>
                    <a:lnTo>
                      <a:pt x="71" y="55"/>
                    </a:lnTo>
                    <a:lnTo>
                      <a:pt x="74" y="50"/>
                    </a:lnTo>
                    <a:lnTo>
                      <a:pt x="77" y="45"/>
                    </a:lnTo>
                    <a:lnTo>
                      <a:pt x="79" y="37"/>
                    </a:lnTo>
                    <a:lnTo>
                      <a:pt x="108" y="45"/>
                    </a:lnTo>
                    <a:close/>
                    <a:moveTo>
                      <a:pt x="76" y="37"/>
                    </a:moveTo>
                    <a:lnTo>
                      <a:pt x="76" y="42"/>
                    </a:lnTo>
                    <a:lnTo>
                      <a:pt x="74" y="45"/>
                    </a:lnTo>
                    <a:lnTo>
                      <a:pt x="71" y="47"/>
                    </a:lnTo>
                    <a:lnTo>
                      <a:pt x="69" y="50"/>
                    </a:lnTo>
                    <a:lnTo>
                      <a:pt x="64" y="52"/>
                    </a:lnTo>
                    <a:lnTo>
                      <a:pt x="60" y="53"/>
                    </a:lnTo>
                    <a:lnTo>
                      <a:pt x="48" y="52"/>
                    </a:lnTo>
                    <a:lnTo>
                      <a:pt x="38" y="46"/>
                    </a:lnTo>
                    <a:lnTo>
                      <a:pt x="29" y="37"/>
                    </a:lnTo>
                    <a:lnTo>
                      <a:pt x="27" y="24"/>
                    </a:lnTo>
                    <a:lnTo>
                      <a:pt x="76" y="37"/>
                    </a:lnTo>
                    <a:close/>
                    <a:moveTo>
                      <a:pt x="27" y="23"/>
                    </a:moveTo>
                    <a:lnTo>
                      <a:pt x="27" y="20"/>
                    </a:lnTo>
                    <a:lnTo>
                      <a:pt x="28" y="17"/>
                    </a:lnTo>
                    <a:lnTo>
                      <a:pt x="29" y="14"/>
                    </a:lnTo>
                    <a:lnTo>
                      <a:pt x="31" y="11"/>
                    </a:lnTo>
                    <a:lnTo>
                      <a:pt x="34" y="8"/>
                    </a:lnTo>
                    <a:lnTo>
                      <a:pt x="38" y="7"/>
                    </a:lnTo>
                    <a:lnTo>
                      <a:pt x="42" y="7"/>
                    </a:lnTo>
                    <a:lnTo>
                      <a:pt x="54" y="8"/>
                    </a:lnTo>
                    <a:lnTo>
                      <a:pt x="64" y="14"/>
                    </a:lnTo>
                    <a:lnTo>
                      <a:pt x="73" y="23"/>
                    </a:lnTo>
                    <a:lnTo>
                      <a:pt x="76" y="34"/>
                    </a:lnTo>
                    <a:lnTo>
                      <a:pt x="27" y="23"/>
                    </a:lnTo>
                    <a:close/>
                  </a:path>
                </a:pathLst>
              </a:custGeom>
              <a:solidFill>
                <a:srgbClr val="000000"/>
              </a:solidFill>
              <a:ln w="0">
                <a:solidFill>
                  <a:srgbClr val="000000"/>
                </a:solidFill>
                <a:round/>
                <a:headEnd/>
                <a:tailEnd/>
              </a:ln>
            </p:spPr>
            <p:txBody>
              <a:bodyPr/>
              <a:lstStyle/>
              <a:p>
                <a:endParaRPr lang="es-AR"/>
              </a:p>
            </p:txBody>
          </p:sp>
          <p:sp>
            <p:nvSpPr>
              <p:cNvPr id="2254" name="Freeform 57"/>
              <p:cNvSpPr>
                <a:spLocks noEditPoints="1"/>
              </p:cNvSpPr>
              <p:nvPr/>
            </p:nvSpPr>
            <p:spPr bwMode="auto">
              <a:xfrm>
                <a:off x="3780" y="2625"/>
                <a:ext cx="55" cy="11"/>
              </a:xfrm>
              <a:custGeom>
                <a:avLst/>
                <a:gdLst>
                  <a:gd name="T0" fmla="*/ 13 w 55"/>
                  <a:gd name="T1" fmla="*/ 1 h 22"/>
                  <a:gd name="T2" fmla="*/ 13 w 55"/>
                  <a:gd name="T3" fmla="*/ 1 h 22"/>
                  <a:gd name="T4" fmla="*/ 7 w 55"/>
                  <a:gd name="T5" fmla="*/ 1 h 22"/>
                  <a:gd name="T6" fmla="*/ 3 w 55"/>
                  <a:gd name="T7" fmla="*/ 1 h 22"/>
                  <a:gd name="T8" fmla="*/ 2 w 55"/>
                  <a:gd name="T9" fmla="*/ 1 h 22"/>
                  <a:gd name="T10" fmla="*/ 5 w 55"/>
                  <a:gd name="T11" fmla="*/ 1 h 22"/>
                  <a:gd name="T12" fmla="*/ 12 w 55"/>
                  <a:gd name="T13" fmla="*/ 1 h 22"/>
                  <a:gd name="T14" fmla="*/ 28 w 55"/>
                  <a:gd name="T15" fmla="*/ 1 h 22"/>
                  <a:gd name="T16" fmla="*/ 31 w 55"/>
                  <a:gd name="T17" fmla="*/ 1 h 22"/>
                  <a:gd name="T18" fmla="*/ 36 w 55"/>
                  <a:gd name="T19" fmla="*/ 1 h 22"/>
                  <a:gd name="T20" fmla="*/ 38 w 55"/>
                  <a:gd name="T21" fmla="*/ 1 h 22"/>
                  <a:gd name="T22" fmla="*/ 35 w 55"/>
                  <a:gd name="T23" fmla="*/ 1 h 22"/>
                  <a:gd name="T24" fmla="*/ 29 w 55"/>
                  <a:gd name="T25" fmla="*/ 1 h 22"/>
                  <a:gd name="T26" fmla="*/ 25 w 55"/>
                  <a:gd name="T27" fmla="*/ 0 h 22"/>
                  <a:gd name="T28" fmla="*/ 25 w 55"/>
                  <a:gd name="T29" fmla="*/ 1 h 22"/>
                  <a:gd name="T30" fmla="*/ 26 w 55"/>
                  <a:gd name="T31" fmla="*/ 1 h 22"/>
                  <a:gd name="T32" fmla="*/ 34 w 55"/>
                  <a:gd name="T33" fmla="*/ 1 h 22"/>
                  <a:gd name="T34" fmla="*/ 36 w 55"/>
                  <a:gd name="T35" fmla="*/ 1 h 22"/>
                  <a:gd name="T36" fmla="*/ 35 w 55"/>
                  <a:gd name="T37" fmla="*/ 1 h 22"/>
                  <a:gd name="T38" fmla="*/ 29 w 55"/>
                  <a:gd name="T39" fmla="*/ 1 h 22"/>
                  <a:gd name="T40" fmla="*/ 23 w 55"/>
                  <a:gd name="T41" fmla="*/ 1 h 22"/>
                  <a:gd name="T42" fmla="*/ 18 w 55"/>
                  <a:gd name="T43" fmla="*/ 1 h 22"/>
                  <a:gd name="T44" fmla="*/ 12 w 55"/>
                  <a:gd name="T45" fmla="*/ 1 h 22"/>
                  <a:gd name="T46" fmla="*/ 7 w 55"/>
                  <a:gd name="T47" fmla="*/ 1 h 22"/>
                  <a:gd name="T48" fmla="*/ 2 w 55"/>
                  <a:gd name="T49" fmla="*/ 1 h 22"/>
                  <a:gd name="T50" fmla="*/ 0 w 55"/>
                  <a:gd name="T51" fmla="*/ 1 h 22"/>
                  <a:gd name="T52" fmla="*/ 3 w 55"/>
                  <a:gd name="T53" fmla="*/ 1 h 22"/>
                  <a:gd name="T54" fmla="*/ 9 w 55"/>
                  <a:gd name="T55" fmla="*/ 1 h 22"/>
                  <a:gd name="T56" fmla="*/ 13 w 55"/>
                  <a:gd name="T57" fmla="*/ 1 h 22"/>
                  <a:gd name="T58" fmla="*/ 54 w 55"/>
                  <a:gd name="T59" fmla="*/ 1 h 22"/>
                  <a:gd name="T60" fmla="*/ 55 w 55"/>
                  <a:gd name="T61" fmla="*/ 1 h 22"/>
                  <a:gd name="T62" fmla="*/ 54 w 55"/>
                  <a:gd name="T63" fmla="*/ 1 h 22"/>
                  <a:gd name="T64" fmla="*/ 50 w 55"/>
                  <a:gd name="T65" fmla="*/ 1 h 22"/>
                  <a:gd name="T66" fmla="*/ 50 w 55"/>
                  <a:gd name="T67" fmla="*/ 1 h 22"/>
                  <a:gd name="T68" fmla="*/ 51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1"/>
                    </a:lnTo>
                    <a:lnTo>
                      <a:pt x="12" y="19"/>
                    </a:lnTo>
                    <a:lnTo>
                      <a:pt x="7" y="18"/>
                    </a:lnTo>
                    <a:lnTo>
                      <a:pt x="5" y="16"/>
                    </a:lnTo>
                    <a:lnTo>
                      <a:pt x="3" y="14"/>
                    </a:lnTo>
                    <a:lnTo>
                      <a:pt x="2" y="12"/>
                    </a:lnTo>
                    <a:lnTo>
                      <a:pt x="2" y="11"/>
                    </a:lnTo>
                    <a:lnTo>
                      <a:pt x="3" y="9"/>
                    </a:lnTo>
                    <a:lnTo>
                      <a:pt x="5" y="9"/>
                    </a:lnTo>
                    <a:lnTo>
                      <a:pt x="7" y="9"/>
                    </a:lnTo>
                    <a:lnTo>
                      <a:pt x="12" y="11"/>
                    </a:lnTo>
                    <a:lnTo>
                      <a:pt x="19" y="14"/>
                    </a:lnTo>
                    <a:lnTo>
                      <a:pt x="28" y="16"/>
                    </a:lnTo>
                    <a:lnTo>
                      <a:pt x="29" y="18"/>
                    </a:lnTo>
                    <a:lnTo>
                      <a:pt x="31" y="18"/>
                    </a:lnTo>
                    <a:lnTo>
                      <a:pt x="34" y="18"/>
                    </a:lnTo>
                    <a:lnTo>
                      <a:pt x="36" y="16"/>
                    </a:lnTo>
                    <a:lnTo>
                      <a:pt x="38" y="14"/>
                    </a:lnTo>
                    <a:lnTo>
                      <a:pt x="38" y="11"/>
                    </a:lnTo>
                    <a:lnTo>
                      <a:pt x="36" y="8"/>
                    </a:lnTo>
                    <a:lnTo>
                      <a:pt x="35" y="5"/>
                    </a:lnTo>
                    <a:lnTo>
                      <a:pt x="32" y="3"/>
                    </a:lnTo>
                    <a:lnTo>
                      <a:pt x="29" y="2"/>
                    </a:lnTo>
                    <a:lnTo>
                      <a:pt x="26" y="0"/>
                    </a:lnTo>
                    <a:lnTo>
                      <a:pt x="25" y="0"/>
                    </a:lnTo>
                    <a:lnTo>
                      <a:pt x="25" y="2"/>
                    </a:lnTo>
                    <a:lnTo>
                      <a:pt x="26" y="2"/>
                    </a:lnTo>
                    <a:lnTo>
                      <a:pt x="31" y="5"/>
                    </a:lnTo>
                    <a:lnTo>
                      <a:pt x="34" y="6"/>
                    </a:lnTo>
                    <a:lnTo>
                      <a:pt x="35" y="9"/>
                    </a:lnTo>
                    <a:lnTo>
                      <a:pt x="36" y="11"/>
                    </a:lnTo>
                    <a:lnTo>
                      <a:pt x="36" y="12"/>
                    </a:lnTo>
                    <a:lnTo>
                      <a:pt x="35" y="12"/>
                    </a:lnTo>
                    <a:lnTo>
                      <a:pt x="34" y="14"/>
                    </a:lnTo>
                    <a:lnTo>
                      <a:pt x="29" y="12"/>
                    </a:lnTo>
                    <a:lnTo>
                      <a:pt x="26" y="12"/>
                    </a:lnTo>
                    <a:lnTo>
                      <a:pt x="23" y="11"/>
                    </a:lnTo>
                    <a:lnTo>
                      <a:pt x="21" y="9"/>
                    </a:lnTo>
                    <a:lnTo>
                      <a:pt x="18" y="8"/>
                    </a:lnTo>
                    <a:lnTo>
                      <a:pt x="15" y="6"/>
                    </a:lnTo>
                    <a:lnTo>
                      <a:pt x="12" y="6"/>
                    </a:lnTo>
                    <a:lnTo>
                      <a:pt x="9" y="5"/>
                    </a:lnTo>
                    <a:lnTo>
                      <a:pt x="7" y="5"/>
                    </a:lnTo>
                    <a:lnTo>
                      <a:pt x="5" y="5"/>
                    </a:lnTo>
                    <a:lnTo>
                      <a:pt x="2" y="6"/>
                    </a:lnTo>
                    <a:lnTo>
                      <a:pt x="0" y="9"/>
                    </a:lnTo>
                    <a:lnTo>
                      <a:pt x="0" y="11"/>
                    </a:lnTo>
                    <a:lnTo>
                      <a:pt x="2" y="15"/>
                    </a:lnTo>
                    <a:lnTo>
                      <a:pt x="3" y="18"/>
                    </a:lnTo>
                    <a:lnTo>
                      <a:pt x="6" y="19"/>
                    </a:lnTo>
                    <a:lnTo>
                      <a:pt x="9" y="21"/>
                    </a:lnTo>
                    <a:lnTo>
                      <a:pt x="12" y="22"/>
                    </a:lnTo>
                    <a:lnTo>
                      <a:pt x="13" y="22"/>
                    </a:lnTo>
                    <a:close/>
                    <a:moveTo>
                      <a:pt x="52" y="21"/>
                    </a:moveTo>
                    <a:lnTo>
                      <a:pt x="54" y="21"/>
                    </a:lnTo>
                    <a:lnTo>
                      <a:pt x="55" y="19"/>
                    </a:lnTo>
                    <a:lnTo>
                      <a:pt x="55" y="18"/>
                    </a:lnTo>
                    <a:lnTo>
                      <a:pt x="55" y="16"/>
                    </a:lnTo>
                    <a:lnTo>
                      <a:pt x="54" y="15"/>
                    </a:lnTo>
                    <a:lnTo>
                      <a:pt x="52" y="14"/>
                    </a:lnTo>
                    <a:lnTo>
                      <a:pt x="50" y="15"/>
                    </a:lnTo>
                    <a:lnTo>
                      <a:pt x="50" y="16"/>
                    </a:lnTo>
                    <a:lnTo>
                      <a:pt x="50" y="19"/>
                    </a:lnTo>
                    <a:lnTo>
                      <a:pt x="51" y="21"/>
                    </a:lnTo>
                    <a:lnTo>
                      <a:pt x="52" y="21"/>
                    </a:lnTo>
                    <a:close/>
                  </a:path>
                </a:pathLst>
              </a:custGeom>
              <a:solidFill>
                <a:srgbClr val="000000"/>
              </a:solidFill>
              <a:ln w="0">
                <a:solidFill>
                  <a:srgbClr val="000000"/>
                </a:solidFill>
                <a:round/>
                <a:headEnd/>
                <a:tailEnd/>
              </a:ln>
            </p:spPr>
            <p:txBody>
              <a:bodyPr/>
              <a:lstStyle/>
              <a:p>
                <a:endParaRPr lang="es-AR"/>
              </a:p>
            </p:txBody>
          </p:sp>
          <p:sp>
            <p:nvSpPr>
              <p:cNvPr id="2255" name="Freeform 58"/>
              <p:cNvSpPr>
                <a:spLocks/>
              </p:cNvSpPr>
              <p:nvPr/>
            </p:nvSpPr>
            <p:spPr bwMode="auto">
              <a:xfrm>
                <a:off x="3769" y="2644"/>
                <a:ext cx="120" cy="13"/>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20 w 120"/>
                  <a:gd name="T19" fmla="*/ 1 h 26"/>
                  <a:gd name="T20" fmla="*/ 117 w 120"/>
                  <a:gd name="T21" fmla="*/ 0 h 26"/>
                  <a:gd name="T22" fmla="*/ 117 w 120"/>
                  <a:gd name="T23" fmla="*/ 0 h 26"/>
                  <a:gd name="T24" fmla="*/ 116 w 120"/>
                  <a:gd name="T25" fmla="*/ 1 h 26"/>
                  <a:gd name="T26" fmla="*/ 61 w 120"/>
                  <a:gd name="T27" fmla="*/ 1 h 26"/>
                  <a:gd name="T28" fmla="*/ 5 w 120"/>
                  <a:gd name="T29" fmla="*/ 1 h 26"/>
                  <a:gd name="T30" fmla="*/ 3 w 120"/>
                  <a:gd name="T31" fmla="*/ 0 h 26"/>
                  <a:gd name="T32" fmla="*/ 3 w 120"/>
                  <a:gd name="T33" fmla="*/ 0 h 26"/>
                  <a:gd name="T34" fmla="*/ 1 w 120"/>
                  <a:gd name="T35" fmla="*/ 1 h 26"/>
                  <a:gd name="T36" fmla="*/ 0 w 120"/>
                  <a:gd name="T37" fmla="*/ 1 h 26"/>
                  <a:gd name="T38" fmla="*/ 1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6"/>
                    </a:moveTo>
                    <a:lnTo>
                      <a:pt x="59" y="26"/>
                    </a:lnTo>
                    <a:lnTo>
                      <a:pt x="61" y="26"/>
                    </a:lnTo>
                    <a:lnTo>
                      <a:pt x="62" y="26"/>
                    </a:lnTo>
                    <a:lnTo>
                      <a:pt x="117" y="6"/>
                    </a:lnTo>
                    <a:lnTo>
                      <a:pt x="119" y="5"/>
                    </a:lnTo>
                    <a:lnTo>
                      <a:pt x="120" y="5"/>
                    </a:lnTo>
                    <a:lnTo>
                      <a:pt x="120" y="3"/>
                    </a:lnTo>
                    <a:lnTo>
                      <a:pt x="120" y="2"/>
                    </a:lnTo>
                    <a:lnTo>
                      <a:pt x="117" y="0"/>
                    </a:lnTo>
                    <a:lnTo>
                      <a:pt x="116" y="2"/>
                    </a:lnTo>
                    <a:lnTo>
                      <a:pt x="61" y="22"/>
                    </a:lnTo>
                    <a:lnTo>
                      <a:pt x="5" y="2"/>
                    </a:lnTo>
                    <a:lnTo>
                      <a:pt x="3" y="0"/>
                    </a:lnTo>
                    <a:lnTo>
                      <a:pt x="1" y="2"/>
                    </a:lnTo>
                    <a:lnTo>
                      <a:pt x="0" y="3"/>
                    </a:lnTo>
                    <a:lnTo>
                      <a:pt x="1" y="5"/>
                    </a:lnTo>
                    <a:lnTo>
                      <a:pt x="3" y="6"/>
                    </a:lnTo>
                    <a:lnTo>
                      <a:pt x="58" y="26"/>
                    </a:lnTo>
                    <a:close/>
                  </a:path>
                </a:pathLst>
              </a:custGeom>
              <a:solidFill>
                <a:srgbClr val="000000"/>
              </a:solidFill>
              <a:ln w="0">
                <a:solidFill>
                  <a:srgbClr val="000000"/>
                </a:solidFill>
                <a:round/>
                <a:headEnd/>
                <a:tailEnd/>
              </a:ln>
            </p:spPr>
            <p:txBody>
              <a:bodyPr/>
              <a:lstStyle/>
              <a:p>
                <a:endParaRPr lang="es-AR"/>
              </a:p>
            </p:txBody>
          </p:sp>
          <p:sp>
            <p:nvSpPr>
              <p:cNvPr id="2256" name="Freeform 59"/>
              <p:cNvSpPr>
                <a:spLocks/>
              </p:cNvSpPr>
              <p:nvPr/>
            </p:nvSpPr>
            <p:spPr bwMode="auto">
              <a:xfrm>
                <a:off x="3538" y="2220"/>
                <a:ext cx="60" cy="22"/>
              </a:xfrm>
              <a:custGeom>
                <a:avLst/>
                <a:gdLst>
                  <a:gd name="T0" fmla="*/ 60 w 60"/>
                  <a:gd name="T1" fmla="*/ 0 h 44"/>
                  <a:gd name="T2" fmla="*/ 0 w 60"/>
                  <a:gd name="T3" fmla="*/ 1 h 44"/>
                  <a:gd name="T4" fmla="*/ 60 w 60"/>
                  <a:gd name="T5" fmla="*/ 1 h 44"/>
                  <a:gd name="T6" fmla="*/ 36 w 60"/>
                  <a:gd name="T7" fmla="*/ 1 h 44"/>
                  <a:gd name="T8" fmla="*/ 60 w 60"/>
                  <a:gd name="T9" fmla="*/ 0 h 44"/>
                  <a:gd name="T10" fmla="*/ 0 60000 65536"/>
                  <a:gd name="T11" fmla="*/ 0 60000 65536"/>
                  <a:gd name="T12" fmla="*/ 0 60000 65536"/>
                  <a:gd name="T13" fmla="*/ 0 60000 65536"/>
                  <a:gd name="T14" fmla="*/ 0 60000 65536"/>
                  <a:gd name="T15" fmla="*/ 0 w 60"/>
                  <a:gd name="T16" fmla="*/ 0 h 44"/>
                  <a:gd name="T17" fmla="*/ 60 w 60"/>
                  <a:gd name="T18" fmla="*/ 44 h 44"/>
                </a:gdLst>
                <a:ahLst/>
                <a:cxnLst>
                  <a:cxn ang="T10">
                    <a:pos x="T0" y="T1"/>
                  </a:cxn>
                  <a:cxn ang="T11">
                    <a:pos x="T2" y="T3"/>
                  </a:cxn>
                  <a:cxn ang="T12">
                    <a:pos x="T4" y="T5"/>
                  </a:cxn>
                  <a:cxn ang="T13">
                    <a:pos x="T6" y="T7"/>
                  </a:cxn>
                  <a:cxn ang="T14">
                    <a:pos x="T8" y="T9"/>
                  </a:cxn>
                </a:cxnLst>
                <a:rect l="T15" t="T16" r="T17" b="T18"/>
                <a:pathLst>
                  <a:path w="60" h="44">
                    <a:moveTo>
                      <a:pt x="60" y="0"/>
                    </a:moveTo>
                    <a:lnTo>
                      <a:pt x="0" y="22"/>
                    </a:lnTo>
                    <a:lnTo>
                      <a:pt x="60" y="44"/>
                    </a:lnTo>
                    <a:lnTo>
                      <a:pt x="36" y="22"/>
                    </a:lnTo>
                    <a:lnTo>
                      <a:pt x="60" y="0"/>
                    </a:lnTo>
                    <a:close/>
                  </a:path>
                </a:pathLst>
              </a:custGeom>
              <a:solidFill>
                <a:srgbClr val="000000"/>
              </a:solidFill>
              <a:ln w="0">
                <a:solidFill>
                  <a:srgbClr val="000000"/>
                </a:solidFill>
                <a:round/>
                <a:headEnd/>
                <a:tailEnd/>
              </a:ln>
            </p:spPr>
            <p:txBody>
              <a:bodyPr/>
              <a:lstStyle/>
              <a:p>
                <a:endParaRPr lang="es-AR"/>
              </a:p>
            </p:txBody>
          </p:sp>
          <p:sp>
            <p:nvSpPr>
              <p:cNvPr id="2257" name="Line 60"/>
              <p:cNvSpPr>
                <a:spLocks noChangeShapeType="1"/>
              </p:cNvSpPr>
              <p:nvPr/>
            </p:nvSpPr>
            <p:spPr bwMode="auto">
              <a:xfrm>
                <a:off x="3574" y="2231"/>
                <a:ext cx="128" cy="1"/>
              </a:xfrm>
              <a:prstGeom prst="line">
                <a:avLst/>
              </a:prstGeom>
              <a:noFill/>
              <a:ln w="0">
                <a:solidFill>
                  <a:srgbClr val="000000"/>
                </a:solidFill>
                <a:round/>
                <a:headEnd/>
                <a:tailEnd/>
              </a:ln>
            </p:spPr>
            <p:txBody>
              <a:bodyPr/>
              <a:lstStyle/>
              <a:p>
                <a:endParaRPr lang="es-AR"/>
              </a:p>
            </p:txBody>
          </p:sp>
          <p:sp>
            <p:nvSpPr>
              <p:cNvPr id="2258" name="Freeform 61"/>
              <p:cNvSpPr>
                <a:spLocks/>
              </p:cNvSpPr>
              <p:nvPr/>
            </p:nvSpPr>
            <p:spPr bwMode="auto">
              <a:xfrm>
                <a:off x="3132" y="1055"/>
                <a:ext cx="415" cy="2128"/>
              </a:xfrm>
              <a:custGeom>
                <a:avLst/>
                <a:gdLst>
                  <a:gd name="T0" fmla="*/ 208 w 415"/>
                  <a:gd name="T1" fmla="*/ 0 h 4255"/>
                  <a:gd name="T2" fmla="*/ 415 w 415"/>
                  <a:gd name="T3" fmla="*/ 0 h 4255"/>
                  <a:gd name="T4" fmla="*/ 415 w 415"/>
                  <a:gd name="T5" fmla="*/ 1 h 4255"/>
                  <a:gd name="T6" fmla="*/ 0 w 415"/>
                  <a:gd name="T7" fmla="*/ 1 h 4255"/>
                  <a:gd name="T8" fmla="*/ 0 w 415"/>
                  <a:gd name="T9" fmla="*/ 0 h 4255"/>
                  <a:gd name="T10" fmla="*/ 208 w 415"/>
                  <a:gd name="T11" fmla="*/ 0 h 4255"/>
                  <a:gd name="T12" fmla="*/ 0 60000 65536"/>
                  <a:gd name="T13" fmla="*/ 0 60000 65536"/>
                  <a:gd name="T14" fmla="*/ 0 60000 65536"/>
                  <a:gd name="T15" fmla="*/ 0 60000 65536"/>
                  <a:gd name="T16" fmla="*/ 0 60000 65536"/>
                  <a:gd name="T17" fmla="*/ 0 60000 65536"/>
                  <a:gd name="T18" fmla="*/ 0 w 415"/>
                  <a:gd name="T19" fmla="*/ 0 h 4255"/>
                  <a:gd name="T20" fmla="*/ 415 w 415"/>
                  <a:gd name="T21" fmla="*/ 4255 h 4255"/>
                </a:gdLst>
                <a:ahLst/>
                <a:cxnLst>
                  <a:cxn ang="T12">
                    <a:pos x="T0" y="T1"/>
                  </a:cxn>
                  <a:cxn ang="T13">
                    <a:pos x="T2" y="T3"/>
                  </a:cxn>
                  <a:cxn ang="T14">
                    <a:pos x="T4" y="T5"/>
                  </a:cxn>
                  <a:cxn ang="T15">
                    <a:pos x="T6" y="T7"/>
                  </a:cxn>
                  <a:cxn ang="T16">
                    <a:pos x="T8" y="T9"/>
                  </a:cxn>
                  <a:cxn ang="T17">
                    <a:pos x="T10" y="T11"/>
                  </a:cxn>
                </a:cxnLst>
                <a:rect l="T18" t="T19" r="T20" b="T21"/>
                <a:pathLst>
                  <a:path w="415" h="4255">
                    <a:moveTo>
                      <a:pt x="208" y="0"/>
                    </a:moveTo>
                    <a:lnTo>
                      <a:pt x="415" y="0"/>
                    </a:lnTo>
                    <a:lnTo>
                      <a:pt x="415" y="4255"/>
                    </a:lnTo>
                    <a:lnTo>
                      <a:pt x="0" y="4255"/>
                    </a:lnTo>
                    <a:lnTo>
                      <a:pt x="0" y="0"/>
                    </a:lnTo>
                    <a:lnTo>
                      <a:pt x="208" y="0"/>
                    </a:lnTo>
                    <a:close/>
                  </a:path>
                </a:pathLst>
              </a:custGeom>
              <a:solidFill>
                <a:srgbClr val="FFFFFF"/>
              </a:solidFill>
              <a:ln w="0">
                <a:solidFill>
                  <a:srgbClr val="FFFFFF"/>
                </a:solidFill>
                <a:round/>
                <a:headEnd/>
                <a:tailEnd/>
              </a:ln>
            </p:spPr>
            <p:txBody>
              <a:bodyPr/>
              <a:lstStyle/>
              <a:p>
                <a:endParaRPr lang="es-AR"/>
              </a:p>
            </p:txBody>
          </p:sp>
          <p:sp>
            <p:nvSpPr>
              <p:cNvPr id="2259" name="Freeform 62"/>
              <p:cNvSpPr>
                <a:spLocks/>
              </p:cNvSpPr>
              <p:nvPr/>
            </p:nvSpPr>
            <p:spPr bwMode="auto">
              <a:xfrm>
                <a:off x="3132" y="1055"/>
                <a:ext cx="415" cy="2128"/>
              </a:xfrm>
              <a:custGeom>
                <a:avLst/>
                <a:gdLst>
                  <a:gd name="T0" fmla="*/ 208 w 415"/>
                  <a:gd name="T1" fmla="*/ 0 h 4255"/>
                  <a:gd name="T2" fmla="*/ 415 w 415"/>
                  <a:gd name="T3" fmla="*/ 0 h 4255"/>
                  <a:gd name="T4" fmla="*/ 415 w 415"/>
                  <a:gd name="T5" fmla="*/ 1 h 4255"/>
                  <a:gd name="T6" fmla="*/ 0 w 415"/>
                  <a:gd name="T7" fmla="*/ 1 h 4255"/>
                  <a:gd name="T8" fmla="*/ 0 w 415"/>
                  <a:gd name="T9" fmla="*/ 0 h 4255"/>
                  <a:gd name="T10" fmla="*/ 208 w 415"/>
                  <a:gd name="T11" fmla="*/ 0 h 4255"/>
                  <a:gd name="T12" fmla="*/ 0 60000 65536"/>
                  <a:gd name="T13" fmla="*/ 0 60000 65536"/>
                  <a:gd name="T14" fmla="*/ 0 60000 65536"/>
                  <a:gd name="T15" fmla="*/ 0 60000 65536"/>
                  <a:gd name="T16" fmla="*/ 0 60000 65536"/>
                  <a:gd name="T17" fmla="*/ 0 60000 65536"/>
                  <a:gd name="T18" fmla="*/ 0 w 415"/>
                  <a:gd name="T19" fmla="*/ 0 h 4255"/>
                  <a:gd name="T20" fmla="*/ 415 w 415"/>
                  <a:gd name="T21" fmla="*/ 4255 h 4255"/>
                </a:gdLst>
                <a:ahLst/>
                <a:cxnLst>
                  <a:cxn ang="T12">
                    <a:pos x="T0" y="T1"/>
                  </a:cxn>
                  <a:cxn ang="T13">
                    <a:pos x="T2" y="T3"/>
                  </a:cxn>
                  <a:cxn ang="T14">
                    <a:pos x="T4" y="T5"/>
                  </a:cxn>
                  <a:cxn ang="T15">
                    <a:pos x="T6" y="T7"/>
                  </a:cxn>
                  <a:cxn ang="T16">
                    <a:pos x="T8" y="T9"/>
                  </a:cxn>
                  <a:cxn ang="T17">
                    <a:pos x="T10" y="T11"/>
                  </a:cxn>
                </a:cxnLst>
                <a:rect l="T18" t="T19" r="T20" b="T21"/>
                <a:pathLst>
                  <a:path w="415" h="4255">
                    <a:moveTo>
                      <a:pt x="208" y="0"/>
                    </a:moveTo>
                    <a:lnTo>
                      <a:pt x="415" y="0"/>
                    </a:lnTo>
                    <a:lnTo>
                      <a:pt x="415" y="4255"/>
                    </a:lnTo>
                    <a:lnTo>
                      <a:pt x="0" y="4255"/>
                    </a:lnTo>
                    <a:lnTo>
                      <a:pt x="0" y="0"/>
                    </a:lnTo>
                    <a:lnTo>
                      <a:pt x="208" y="0"/>
                    </a:lnTo>
                  </a:path>
                </a:pathLst>
              </a:custGeom>
              <a:noFill/>
              <a:ln w="0">
                <a:solidFill>
                  <a:srgbClr val="FFFFFF"/>
                </a:solidFill>
                <a:round/>
                <a:headEnd/>
                <a:tailEnd/>
              </a:ln>
            </p:spPr>
            <p:txBody>
              <a:bodyPr/>
              <a:lstStyle/>
              <a:p>
                <a:endParaRPr lang="es-AR"/>
              </a:p>
            </p:txBody>
          </p:sp>
          <p:sp>
            <p:nvSpPr>
              <p:cNvPr id="2260" name="Freeform 63"/>
              <p:cNvSpPr>
                <a:spLocks noEditPoints="1"/>
              </p:cNvSpPr>
              <p:nvPr/>
            </p:nvSpPr>
            <p:spPr bwMode="auto">
              <a:xfrm>
                <a:off x="3351" y="1091"/>
                <a:ext cx="80" cy="15"/>
              </a:xfrm>
              <a:custGeom>
                <a:avLst/>
                <a:gdLst>
                  <a:gd name="T0" fmla="*/ 19 w 80"/>
                  <a:gd name="T1" fmla="*/ 1 h 30"/>
                  <a:gd name="T2" fmla="*/ 19 w 80"/>
                  <a:gd name="T3" fmla="*/ 1 h 30"/>
                  <a:gd name="T4" fmla="*/ 18 w 80"/>
                  <a:gd name="T5" fmla="*/ 1 h 30"/>
                  <a:gd name="T6" fmla="*/ 7 w 80"/>
                  <a:gd name="T7" fmla="*/ 1 h 30"/>
                  <a:gd name="T8" fmla="*/ 3 w 80"/>
                  <a:gd name="T9" fmla="*/ 1 h 30"/>
                  <a:gd name="T10" fmla="*/ 3 w 80"/>
                  <a:gd name="T11" fmla="*/ 1 h 30"/>
                  <a:gd name="T12" fmla="*/ 4 w 80"/>
                  <a:gd name="T13" fmla="*/ 1 h 30"/>
                  <a:gd name="T14" fmla="*/ 12 w 80"/>
                  <a:gd name="T15" fmla="*/ 1 h 30"/>
                  <a:gd name="T16" fmla="*/ 28 w 80"/>
                  <a:gd name="T17" fmla="*/ 1 h 30"/>
                  <a:gd name="T18" fmla="*/ 42 w 80"/>
                  <a:gd name="T19" fmla="*/ 1 h 30"/>
                  <a:gd name="T20" fmla="*/ 48 w 80"/>
                  <a:gd name="T21" fmla="*/ 1 h 30"/>
                  <a:gd name="T22" fmla="*/ 54 w 80"/>
                  <a:gd name="T23" fmla="*/ 1 h 30"/>
                  <a:gd name="T24" fmla="*/ 54 w 80"/>
                  <a:gd name="T25" fmla="*/ 1 h 30"/>
                  <a:gd name="T26" fmla="*/ 49 w 80"/>
                  <a:gd name="T27" fmla="*/ 1 h 30"/>
                  <a:gd name="T28" fmla="*/ 42 w 80"/>
                  <a:gd name="T29" fmla="*/ 1 h 30"/>
                  <a:gd name="T30" fmla="*/ 36 w 80"/>
                  <a:gd name="T31" fmla="*/ 0 h 30"/>
                  <a:gd name="T32" fmla="*/ 35 w 80"/>
                  <a:gd name="T33" fmla="*/ 0 h 30"/>
                  <a:gd name="T34" fmla="*/ 35 w 80"/>
                  <a:gd name="T35" fmla="*/ 1 h 30"/>
                  <a:gd name="T36" fmla="*/ 44 w 80"/>
                  <a:gd name="T37" fmla="*/ 1 h 30"/>
                  <a:gd name="T38" fmla="*/ 51 w 80"/>
                  <a:gd name="T39" fmla="*/ 1 h 30"/>
                  <a:gd name="T40" fmla="*/ 52 w 80"/>
                  <a:gd name="T41" fmla="*/ 1 h 30"/>
                  <a:gd name="T42" fmla="*/ 51 w 80"/>
                  <a:gd name="T43" fmla="*/ 1 h 30"/>
                  <a:gd name="T44" fmla="*/ 45 w 80"/>
                  <a:gd name="T45" fmla="*/ 1 h 30"/>
                  <a:gd name="T46" fmla="*/ 38 w 80"/>
                  <a:gd name="T47" fmla="*/ 1 h 30"/>
                  <a:gd name="T48" fmla="*/ 31 w 80"/>
                  <a:gd name="T49" fmla="*/ 1 h 30"/>
                  <a:gd name="T50" fmla="*/ 25 w 80"/>
                  <a:gd name="T51" fmla="*/ 1 h 30"/>
                  <a:gd name="T52" fmla="*/ 16 w 80"/>
                  <a:gd name="T53" fmla="*/ 1 h 30"/>
                  <a:gd name="T54" fmla="*/ 10 w 80"/>
                  <a:gd name="T55" fmla="*/ 1 h 30"/>
                  <a:gd name="T56" fmla="*/ 3 w 80"/>
                  <a:gd name="T57" fmla="*/ 1 h 30"/>
                  <a:gd name="T58" fmla="*/ 0 w 80"/>
                  <a:gd name="T59" fmla="*/ 1 h 30"/>
                  <a:gd name="T60" fmla="*/ 3 w 80"/>
                  <a:gd name="T61" fmla="*/ 1 h 30"/>
                  <a:gd name="T62" fmla="*/ 9 w 80"/>
                  <a:gd name="T63" fmla="*/ 1 h 30"/>
                  <a:gd name="T64" fmla="*/ 16 w 80"/>
                  <a:gd name="T65" fmla="*/ 1 h 30"/>
                  <a:gd name="T66" fmla="*/ 19 w 80"/>
                  <a:gd name="T67" fmla="*/ 1 h 30"/>
                  <a:gd name="T68" fmla="*/ 78 w 80"/>
                  <a:gd name="T69" fmla="*/ 1 h 30"/>
                  <a:gd name="T70" fmla="*/ 80 w 80"/>
                  <a:gd name="T71" fmla="*/ 1 h 30"/>
                  <a:gd name="T72" fmla="*/ 77 w 80"/>
                  <a:gd name="T73" fmla="*/ 1 h 30"/>
                  <a:gd name="T74" fmla="*/ 73 w 80"/>
                  <a:gd name="T75" fmla="*/ 1 h 30"/>
                  <a:gd name="T76" fmla="*/ 71 w 80"/>
                  <a:gd name="T77" fmla="*/ 1 h 30"/>
                  <a:gd name="T78" fmla="*/ 71 w 80"/>
                  <a:gd name="T79" fmla="*/ 1 h 30"/>
                  <a:gd name="T80" fmla="*/ 76 w 80"/>
                  <a:gd name="T81" fmla="*/ 1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0"/>
                  <a:gd name="T125" fmla="*/ 80 w 80"/>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0">
                    <a:moveTo>
                      <a:pt x="19" y="30"/>
                    </a:moveTo>
                    <a:lnTo>
                      <a:pt x="19" y="30"/>
                    </a:lnTo>
                    <a:lnTo>
                      <a:pt x="19" y="29"/>
                    </a:lnTo>
                    <a:lnTo>
                      <a:pt x="19" y="27"/>
                    </a:lnTo>
                    <a:lnTo>
                      <a:pt x="18" y="27"/>
                    </a:lnTo>
                    <a:lnTo>
                      <a:pt x="12" y="24"/>
                    </a:lnTo>
                    <a:lnTo>
                      <a:pt x="7" y="23"/>
                    </a:lnTo>
                    <a:lnTo>
                      <a:pt x="4" y="20"/>
                    </a:lnTo>
                    <a:lnTo>
                      <a:pt x="3" y="17"/>
                    </a:lnTo>
                    <a:lnTo>
                      <a:pt x="3" y="16"/>
                    </a:lnTo>
                    <a:lnTo>
                      <a:pt x="3" y="14"/>
                    </a:lnTo>
                    <a:lnTo>
                      <a:pt x="3" y="13"/>
                    </a:lnTo>
                    <a:lnTo>
                      <a:pt x="4" y="13"/>
                    </a:lnTo>
                    <a:lnTo>
                      <a:pt x="6" y="11"/>
                    </a:lnTo>
                    <a:lnTo>
                      <a:pt x="12" y="13"/>
                    </a:lnTo>
                    <a:lnTo>
                      <a:pt x="18" y="14"/>
                    </a:lnTo>
                    <a:lnTo>
                      <a:pt x="28" y="19"/>
                    </a:lnTo>
                    <a:lnTo>
                      <a:pt x="39" y="23"/>
                    </a:lnTo>
                    <a:lnTo>
                      <a:pt x="42" y="24"/>
                    </a:lnTo>
                    <a:lnTo>
                      <a:pt x="45" y="24"/>
                    </a:lnTo>
                    <a:lnTo>
                      <a:pt x="48" y="23"/>
                    </a:lnTo>
                    <a:lnTo>
                      <a:pt x="51" y="22"/>
                    </a:lnTo>
                    <a:lnTo>
                      <a:pt x="54" y="19"/>
                    </a:lnTo>
                    <a:lnTo>
                      <a:pt x="54" y="14"/>
                    </a:lnTo>
                    <a:lnTo>
                      <a:pt x="54" y="11"/>
                    </a:lnTo>
                    <a:lnTo>
                      <a:pt x="51" y="9"/>
                    </a:lnTo>
                    <a:lnTo>
                      <a:pt x="49" y="6"/>
                    </a:lnTo>
                    <a:lnTo>
                      <a:pt x="45" y="3"/>
                    </a:lnTo>
                    <a:lnTo>
                      <a:pt x="42" y="1"/>
                    </a:lnTo>
                    <a:lnTo>
                      <a:pt x="39" y="0"/>
                    </a:lnTo>
                    <a:lnTo>
                      <a:pt x="36" y="0"/>
                    </a:lnTo>
                    <a:lnTo>
                      <a:pt x="35" y="0"/>
                    </a:lnTo>
                    <a:lnTo>
                      <a:pt x="35" y="1"/>
                    </a:lnTo>
                    <a:lnTo>
                      <a:pt x="36" y="3"/>
                    </a:lnTo>
                    <a:lnTo>
                      <a:pt x="44" y="6"/>
                    </a:lnTo>
                    <a:lnTo>
                      <a:pt x="48" y="9"/>
                    </a:lnTo>
                    <a:lnTo>
                      <a:pt x="51" y="11"/>
                    </a:lnTo>
                    <a:lnTo>
                      <a:pt x="52" y="14"/>
                    </a:lnTo>
                    <a:lnTo>
                      <a:pt x="52" y="16"/>
                    </a:lnTo>
                    <a:lnTo>
                      <a:pt x="51" y="17"/>
                    </a:lnTo>
                    <a:lnTo>
                      <a:pt x="48" y="17"/>
                    </a:lnTo>
                    <a:lnTo>
                      <a:pt x="45" y="17"/>
                    </a:lnTo>
                    <a:lnTo>
                      <a:pt x="41" y="16"/>
                    </a:lnTo>
                    <a:lnTo>
                      <a:pt x="38" y="16"/>
                    </a:lnTo>
                    <a:lnTo>
                      <a:pt x="33" y="13"/>
                    </a:lnTo>
                    <a:lnTo>
                      <a:pt x="31" y="11"/>
                    </a:lnTo>
                    <a:lnTo>
                      <a:pt x="28" y="11"/>
                    </a:lnTo>
                    <a:lnTo>
                      <a:pt x="25" y="10"/>
                    </a:lnTo>
                    <a:lnTo>
                      <a:pt x="20" y="9"/>
                    </a:lnTo>
                    <a:lnTo>
                      <a:pt x="16" y="7"/>
                    </a:lnTo>
                    <a:lnTo>
                      <a:pt x="13" y="6"/>
                    </a:lnTo>
                    <a:lnTo>
                      <a:pt x="10" y="6"/>
                    </a:lnTo>
                    <a:lnTo>
                      <a:pt x="6" y="6"/>
                    </a:lnTo>
                    <a:lnTo>
                      <a:pt x="3" y="9"/>
                    </a:lnTo>
                    <a:lnTo>
                      <a:pt x="2" y="11"/>
                    </a:lnTo>
                    <a:lnTo>
                      <a:pt x="0" y="14"/>
                    </a:lnTo>
                    <a:lnTo>
                      <a:pt x="2" y="19"/>
                    </a:lnTo>
                    <a:lnTo>
                      <a:pt x="3" y="22"/>
                    </a:lnTo>
                    <a:lnTo>
                      <a:pt x="6" y="24"/>
                    </a:lnTo>
                    <a:lnTo>
                      <a:pt x="9" y="26"/>
                    </a:lnTo>
                    <a:lnTo>
                      <a:pt x="12" y="29"/>
                    </a:lnTo>
                    <a:lnTo>
                      <a:pt x="16" y="29"/>
                    </a:lnTo>
                    <a:lnTo>
                      <a:pt x="18" y="30"/>
                    </a:lnTo>
                    <a:lnTo>
                      <a:pt x="19" y="30"/>
                    </a:lnTo>
                    <a:close/>
                    <a:moveTo>
                      <a:pt x="76" y="29"/>
                    </a:moveTo>
                    <a:lnTo>
                      <a:pt x="78" y="29"/>
                    </a:lnTo>
                    <a:lnTo>
                      <a:pt x="80" y="27"/>
                    </a:lnTo>
                    <a:lnTo>
                      <a:pt x="80" y="24"/>
                    </a:lnTo>
                    <a:lnTo>
                      <a:pt x="80" y="23"/>
                    </a:lnTo>
                    <a:lnTo>
                      <a:pt x="77" y="20"/>
                    </a:lnTo>
                    <a:lnTo>
                      <a:pt x="74" y="19"/>
                    </a:lnTo>
                    <a:lnTo>
                      <a:pt x="73" y="20"/>
                    </a:lnTo>
                    <a:lnTo>
                      <a:pt x="71" y="20"/>
                    </a:lnTo>
                    <a:lnTo>
                      <a:pt x="71" y="22"/>
                    </a:lnTo>
                    <a:lnTo>
                      <a:pt x="71" y="23"/>
                    </a:lnTo>
                    <a:lnTo>
                      <a:pt x="71" y="26"/>
                    </a:lnTo>
                    <a:lnTo>
                      <a:pt x="74" y="29"/>
                    </a:lnTo>
                    <a:lnTo>
                      <a:pt x="76" y="29"/>
                    </a:lnTo>
                    <a:close/>
                  </a:path>
                </a:pathLst>
              </a:custGeom>
              <a:solidFill>
                <a:srgbClr val="000000"/>
              </a:solidFill>
              <a:ln w="0">
                <a:solidFill>
                  <a:srgbClr val="000000"/>
                </a:solidFill>
                <a:round/>
                <a:headEnd/>
                <a:tailEnd/>
              </a:ln>
            </p:spPr>
            <p:txBody>
              <a:bodyPr/>
              <a:lstStyle/>
              <a:p>
                <a:endParaRPr lang="es-AR"/>
              </a:p>
            </p:txBody>
          </p:sp>
          <p:sp>
            <p:nvSpPr>
              <p:cNvPr id="2261" name="Freeform 64"/>
              <p:cNvSpPr>
                <a:spLocks/>
              </p:cNvSpPr>
              <p:nvPr/>
            </p:nvSpPr>
            <p:spPr bwMode="auto">
              <a:xfrm>
                <a:off x="3351" y="1113"/>
                <a:ext cx="84" cy="29"/>
              </a:xfrm>
              <a:custGeom>
                <a:avLst/>
                <a:gdLst>
                  <a:gd name="T0" fmla="*/ 67 w 84"/>
                  <a:gd name="T1" fmla="*/ 1 h 58"/>
                  <a:gd name="T2" fmla="*/ 68 w 84"/>
                  <a:gd name="T3" fmla="*/ 1 h 58"/>
                  <a:gd name="T4" fmla="*/ 70 w 84"/>
                  <a:gd name="T5" fmla="*/ 1 h 58"/>
                  <a:gd name="T6" fmla="*/ 70 w 84"/>
                  <a:gd name="T7" fmla="*/ 1 h 58"/>
                  <a:gd name="T8" fmla="*/ 73 w 84"/>
                  <a:gd name="T9" fmla="*/ 1 h 58"/>
                  <a:gd name="T10" fmla="*/ 77 w 84"/>
                  <a:gd name="T11" fmla="*/ 1 h 58"/>
                  <a:gd name="T12" fmla="*/ 81 w 84"/>
                  <a:gd name="T13" fmla="*/ 1 h 58"/>
                  <a:gd name="T14" fmla="*/ 83 w 84"/>
                  <a:gd name="T15" fmla="*/ 1 h 58"/>
                  <a:gd name="T16" fmla="*/ 84 w 84"/>
                  <a:gd name="T17" fmla="*/ 1 h 58"/>
                  <a:gd name="T18" fmla="*/ 84 w 84"/>
                  <a:gd name="T19" fmla="*/ 1 h 58"/>
                  <a:gd name="T20" fmla="*/ 84 w 84"/>
                  <a:gd name="T21" fmla="*/ 1 h 58"/>
                  <a:gd name="T22" fmla="*/ 83 w 84"/>
                  <a:gd name="T23" fmla="*/ 1 h 58"/>
                  <a:gd name="T24" fmla="*/ 81 w 84"/>
                  <a:gd name="T25" fmla="*/ 1 h 58"/>
                  <a:gd name="T26" fmla="*/ 80 w 84"/>
                  <a:gd name="T27" fmla="*/ 1 h 58"/>
                  <a:gd name="T28" fmla="*/ 80 w 84"/>
                  <a:gd name="T29" fmla="*/ 1 h 58"/>
                  <a:gd name="T30" fmla="*/ 78 w 84"/>
                  <a:gd name="T31" fmla="*/ 1 h 58"/>
                  <a:gd name="T32" fmla="*/ 76 w 84"/>
                  <a:gd name="T33" fmla="*/ 1 h 58"/>
                  <a:gd name="T34" fmla="*/ 70 w 84"/>
                  <a:gd name="T35" fmla="*/ 1 h 58"/>
                  <a:gd name="T36" fmla="*/ 70 w 84"/>
                  <a:gd name="T37" fmla="*/ 1 h 58"/>
                  <a:gd name="T38" fmla="*/ 68 w 84"/>
                  <a:gd name="T39" fmla="*/ 1 h 58"/>
                  <a:gd name="T40" fmla="*/ 67 w 84"/>
                  <a:gd name="T41" fmla="*/ 1 h 58"/>
                  <a:gd name="T42" fmla="*/ 67 w 84"/>
                  <a:gd name="T43" fmla="*/ 1 h 58"/>
                  <a:gd name="T44" fmla="*/ 4 w 84"/>
                  <a:gd name="T45" fmla="*/ 0 h 58"/>
                  <a:gd name="T46" fmla="*/ 3 w 84"/>
                  <a:gd name="T47" fmla="*/ 0 h 58"/>
                  <a:gd name="T48" fmla="*/ 0 w 84"/>
                  <a:gd name="T49" fmla="*/ 1 h 58"/>
                  <a:gd name="T50" fmla="*/ 0 w 84"/>
                  <a:gd name="T51" fmla="*/ 1 h 58"/>
                  <a:gd name="T52" fmla="*/ 3 w 84"/>
                  <a:gd name="T53" fmla="*/ 1 h 58"/>
                  <a:gd name="T54" fmla="*/ 7 w 84"/>
                  <a:gd name="T55" fmla="*/ 1 h 58"/>
                  <a:gd name="T56" fmla="*/ 12 w 84"/>
                  <a:gd name="T57" fmla="*/ 1 h 58"/>
                  <a:gd name="T58" fmla="*/ 26 w 84"/>
                  <a:gd name="T59" fmla="*/ 1 h 58"/>
                  <a:gd name="T60" fmla="*/ 31 w 84"/>
                  <a:gd name="T61" fmla="*/ 1 h 58"/>
                  <a:gd name="T62" fmla="*/ 36 w 84"/>
                  <a:gd name="T63" fmla="*/ 1 h 58"/>
                  <a:gd name="T64" fmla="*/ 39 w 84"/>
                  <a:gd name="T65" fmla="*/ 1 h 58"/>
                  <a:gd name="T66" fmla="*/ 44 w 84"/>
                  <a:gd name="T67" fmla="*/ 1 h 58"/>
                  <a:gd name="T68" fmla="*/ 49 w 84"/>
                  <a:gd name="T69" fmla="*/ 1 h 58"/>
                  <a:gd name="T70" fmla="*/ 52 w 84"/>
                  <a:gd name="T71" fmla="*/ 1 h 58"/>
                  <a:gd name="T72" fmla="*/ 49 w 84"/>
                  <a:gd name="T73" fmla="*/ 1 h 58"/>
                  <a:gd name="T74" fmla="*/ 47 w 84"/>
                  <a:gd name="T75" fmla="*/ 1 h 58"/>
                  <a:gd name="T76" fmla="*/ 35 w 84"/>
                  <a:gd name="T77" fmla="*/ 1 h 58"/>
                  <a:gd name="T78" fmla="*/ 16 w 84"/>
                  <a:gd name="T79" fmla="*/ 1 h 58"/>
                  <a:gd name="T80" fmla="*/ 10 w 84"/>
                  <a:gd name="T81" fmla="*/ 1 h 58"/>
                  <a:gd name="T82" fmla="*/ 3 w 84"/>
                  <a:gd name="T83" fmla="*/ 1 h 58"/>
                  <a:gd name="T84" fmla="*/ 0 w 84"/>
                  <a:gd name="T85" fmla="*/ 1 h 58"/>
                  <a:gd name="T86" fmla="*/ 3 w 84"/>
                  <a:gd name="T87" fmla="*/ 1 h 58"/>
                  <a:gd name="T88" fmla="*/ 9 w 84"/>
                  <a:gd name="T89" fmla="*/ 1 h 58"/>
                  <a:gd name="T90" fmla="*/ 16 w 84"/>
                  <a:gd name="T91" fmla="*/ 1 h 58"/>
                  <a:gd name="T92" fmla="*/ 19 w 84"/>
                  <a:gd name="T93" fmla="*/ 1 h 58"/>
                  <a:gd name="T94" fmla="*/ 20 w 84"/>
                  <a:gd name="T95" fmla="*/ 1 h 58"/>
                  <a:gd name="T96" fmla="*/ 19 w 84"/>
                  <a:gd name="T97" fmla="*/ 1 h 58"/>
                  <a:gd name="T98" fmla="*/ 18 w 84"/>
                  <a:gd name="T99" fmla="*/ 1 h 58"/>
                  <a:gd name="T100" fmla="*/ 7 w 84"/>
                  <a:gd name="T101" fmla="*/ 1 h 58"/>
                  <a:gd name="T102" fmla="*/ 3 w 84"/>
                  <a:gd name="T103" fmla="*/ 1 h 58"/>
                  <a:gd name="T104" fmla="*/ 3 w 84"/>
                  <a:gd name="T105" fmla="*/ 1 h 58"/>
                  <a:gd name="T106" fmla="*/ 7 w 84"/>
                  <a:gd name="T107" fmla="*/ 1 h 58"/>
                  <a:gd name="T108" fmla="*/ 15 w 84"/>
                  <a:gd name="T109" fmla="*/ 1 h 58"/>
                  <a:gd name="T110" fmla="*/ 33 w 84"/>
                  <a:gd name="T111" fmla="*/ 1 h 58"/>
                  <a:gd name="T112" fmla="*/ 47 w 84"/>
                  <a:gd name="T113" fmla="*/ 1 h 58"/>
                  <a:gd name="T114" fmla="*/ 52 w 84"/>
                  <a:gd name="T115" fmla="*/ 1 h 58"/>
                  <a:gd name="T116" fmla="*/ 54 w 84"/>
                  <a:gd name="T117" fmla="*/ 1 h 58"/>
                  <a:gd name="T118" fmla="*/ 54 w 84"/>
                  <a:gd name="T119" fmla="*/ 1 h 58"/>
                  <a:gd name="T120" fmla="*/ 49 w 84"/>
                  <a:gd name="T121" fmla="*/ 1 h 58"/>
                  <a:gd name="T122" fmla="*/ 67 w 84"/>
                  <a:gd name="T123" fmla="*/ 1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58"/>
                  <a:gd name="T188" fmla="*/ 84 w 84"/>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58">
                    <a:moveTo>
                      <a:pt x="67" y="24"/>
                    </a:moveTo>
                    <a:lnTo>
                      <a:pt x="67" y="47"/>
                    </a:lnTo>
                    <a:lnTo>
                      <a:pt x="67" y="48"/>
                    </a:lnTo>
                    <a:lnTo>
                      <a:pt x="68" y="50"/>
                    </a:lnTo>
                    <a:lnTo>
                      <a:pt x="68" y="51"/>
                    </a:lnTo>
                    <a:lnTo>
                      <a:pt x="70" y="50"/>
                    </a:lnTo>
                    <a:lnTo>
                      <a:pt x="70" y="48"/>
                    </a:lnTo>
                    <a:lnTo>
                      <a:pt x="70" y="47"/>
                    </a:lnTo>
                    <a:lnTo>
                      <a:pt x="70" y="25"/>
                    </a:lnTo>
                    <a:lnTo>
                      <a:pt x="73" y="25"/>
                    </a:lnTo>
                    <a:lnTo>
                      <a:pt x="74" y="25"/>
                    </a:lnTo>
                    <a:lnTo>
                      <a:pt x="77" y="27"/>
                    </a:lnTo>
                    <a:lnTo>
                      <a:pt x="78" y="27"/>
                    </a:lnTo>
                    <a:lnTo>
                      <a:pt x="81" y="28"/>
                    </a:lnTo>
                    <a:lnTo>
                      <a:pt x="83" y="28"/>
                    </a:lnTo>
                    <a:lnTo>
                      <a:pt x="84" y="28"/>
                    </a:lnTo>
                    <a:lnTo>
                      <a:pt x="84" y="27"/>
                    </a:lnTo>
                    <a:lnTo>
                      <a:pt x="84" y="24"/>
                    </a:lnTo>
                    <a:lnTo>
                      <a:pt x="84" y="21"/>
                    </a:lnTo>
                    <a:lnTo>
                      <a:pt x="84" y="18"/>
                    </a:lnTo>
                    <a:lnTo>
                      <a:pt x="84" y="13"/>
                    </a:lnTo>
                    <a:lnTo>
                      <a:pt x="83" y="12"/>
                    </a:lnTo>
                    <a:lnTo>
                      <a:pt x="83" y="11"/>
                    </a:lnTo>
                    <a:lnTo>
                      <a:pt x="83" y="9"/>
                    </a:lnTo>
                    <a:lnTo>
                      <a:pt x="81" y="9"/>
                    </a:lnTo>
                    <a:lnTo>
                      <a:pt x="80" y="9"/>
                    </a:lnTo>
                    <a:lnTo>
                      <a:pt x="80" y="11"/>
                    </a:lnTo>
                    <a:lnTo>
                      <a:pt x="80" y="12"/>
                    </a:lnTo>
                    <a:lnTo>
                      <a:pt x="80" y="15"/>
                    </a:lnTo>
                    <a:lnTo>
                      <a:pt x="78" y="18"/>
                    </a:lnTo>
                    <a:lnTo>
                      <a:pt x="77" y="18"/>
                    </a:lnTo>
                    <a:lnTo>
                      <a:pt x="76" y="18"/>
                    </a:lnTo>
                    <a:lnTo>
                      <a:pt x="73" y="18"/>
                    </a:lnTo>
                    <a:lnTo>
                      <a:pt x="70" y="16"/>
                    </a:lnTo>
                    <a:lnTo>
                      <a:pt x="70" y="9"/>
                    </a:lnTo>
                    <a:lnTo>
                      <a:pt x="70" y="8"/>
                    </a:lnTo>
                    <a:lnTo>
                      <a:pt x="70" y="6"/>
                    </a:lnTo>
                    <a:lnTo>
                      <a:pt x="68" y="6"/>
                    </a:lnTo>
                    <a:lnTo>
                      <a:pt x="67" y="8"/>
                    </a:lnTo>
                    <a:lnTo>
                      <a:pt x="67" y="9"/>
                    </a:lnTo>
                    <a:lnTo>
                      <a:pt x="67" y="16"/>
                    </a:lnTo>
                    <a:lnTo>
                      <a:pt x="6" y="0"/>
                    </a:lnTo>
                    <a:lnTo>
                      <a:pt x="4" y="0"/>
                    </a:lnTo>
                    <a:lnTo>
                      <a:pt x="3" y="0"/>
                    </a:lnTo>
                    <a:lnTo>
                      <a:pt x="2" y="0"/>
                    </a:lnTo>
                    <a:lnTo>
                      <a:pt x="0" y="2"/>
                    </a:lnTo>
                    <a:lnTo>
                      <a:pt x="0" y="3"/>
                    </a:lnTo>
                    <a:lnTo>
                      <a:pt x="0" y="5"/>
                    </a:lnTo>
                    <a:lnTo>
                      <a:pt x="2" y="8"/>
                    </a:lnTo>
                    <a:lnTo>
                      <a:pt x="3" y="8"/>
                    </a:lnTo>
                    <a:lnTo>
                      <a:pt x="4" y="8"/>
                    </a:lnTo>
                    <a:lnTo>
                      <a:pt x="7" y="9"/>
                    </a:lnTo>
                    <a:lnTo>
                      <a:pt x="10" y="9"/>
                    </a:lnTo>
                    <a:lnTo>
                      <a:pt x="12" y="11"/>
                    </a:lnTo>
                    <a:lnTo>
                      <a:pt x="23" y="13"/>
                    </a:lnTo>
                    <a:lnTo>
                      <a:pt x="26" y="13"/>
                    </a:lnTo>
                    <a:lnTo>
                      <a:pt x="29" y="15"/>
                    </a:lnTo>
                    <a:lnTo>
                      <a:pt x="31" y="15"/>
                    </a:lnTo>
                    <a:lnTo>
                      <a:pt x="33" y="15"/>
                    </a:lnTo>
                    <a:lnTo>
                      <a:pt x="36" y="16"/>
                    </a:lnTo>
                    <a:lnTo>
                      <a:pt x="38" y="16"/>
                    </a:lnTo>
                    <a:lnTo>
                      <a:pt x="39" y="18"/>
                    </a:lnTo>
                    <a:lnTo>
                      <a:pt x="41" y="18"/>
                    </a:lnTo>
                    <a:lnTo>
                      <a:pt x="44" y="21"/>
                    </a:lnTo>
                    <a:lnTo>
                      <a:pt x="47" y="24"/>
                    </a:lnTo>
                    <a:lnTo>
                      <a:pt x="49" y="27"/>
                    </a:lnTo>
                    <a:lnTo>
                      <a:pt x="51" y="31"/>
                    </a:lnTo>
                    <a:lnTo>
                      <a:pt x="52" y="35"/>
                    </a:lnTo>
                    <a:lnTo>
                      <a:pt x="51" y="38"/>
                    </a:lnTo>
                    <a:lnTo>
                      <a:pt x="49" y="41"/>
                    </a:lnTo>
                    <a:lnTo>
                      <a:pt x="48" y="41"/>
                    </a:lnTo>
                    <a:lnTo>
                      <a:pt x="47" y="42"/>
                    </a:lnTo>
                    <a:lnTo>
                      <a:pt x="44" y="42"/>
                    </a:lnTo>
                    <a:lnTo>
                      <a:pt x="35" y="41"/>
                    </a:lnTo>
                    <a:lnTo>
                      <a:pt x="23" y="38"/>
                    </a:lnTo>
                    <a:lnTo>
                      <a:pt x="16" y="35"/>
                    </a:lnTo>
                    <a:lnTo>
                      <a:pt x="13" y="34"/>
                    </a:lnTo>
                    <a:lnTo>
                      <a:pt x="10" y="34"/>
                    </a:lnTo>
                    <a:lnTo>
                      <a:pt x="6" y="34"/>
                    </a:lnTo>
                    <a:lnTo>
                      <a:pt x="3" y="37"/>
                    </a:lnTo>
                    <a:lnTo>
                      <a:pt x="0" y="40"/>
                    </a:lnTo>
                    <a:lnTo>
                      <a:pt x="0" y="42"/>
                    </a:lnTo>
                    <a:lnTo>
                      <a:pt x="2" y="47"/>
                    </a:lnTo>
                    <a:lnTo>
                      <a:pt x="3" y="50"/>
                    </a:lnTo>
                    <a:lnTo>
                      <a:pt x="6" y="53"/>
                    </a:lnTo>
                    <a:lnTo>
                      <a:pt x="9" y="56"/>
                    </a:lnTo>
                    <a:lnTo>
                      <a:pt x="12" y="57"/>
                    </a:lnTo>
                    <a:lnTo>
                      <a:pt x="16" y="58"/>
                    </a:lnTo>
                    <a:lnTo>
                      <a:pt x="18" y="58"/>
                    </a:lnTo>
                    <a:lnTo>
                      <a:pt x="19" y="58"/>
                    </a:lnTo>
                    <a:lnTo>
                      <a:pt x="20" y="58"/>
                    </a:lnTo>
                    <a:lnTo>
                      <a:pt x="20" y="57"/>
                    </a:lnTo>
                    <a:lnTo>
                      <a:pt x="19" y="57"/>
                    </a:lnTo>
                    <a:lnTo>
                      <a:pt x="19" y="56"/>
                    </a:lnTo>
                    <a:lnTo>
                      <a:pt x="18" y="56"/>
                    </a:lnTo>
                    <a:lnTo>
                      <a:pt x="12" y="53"/>
                    </a:lnTo>
                    <a:lnTo>
                      <a:pt x="7" y="51"/>
                    </a:lnTo>
                    <a:lnTo>
                      <a:pt x="4" y="48"/>
                    </a:lnTo>
                    <a:lnTo>
                      <a:pt x="3" y="45"/>
                    </a:lnTo>
                    <a:lnTo>
                      <a:pt x="3" y="44"/>
                    </a:lnTo>
                    <a:lnTo>
                      <a:pt x="3" y="41"/>
                    </a:lnTo>
                    <a:lnTo>
                      <a:pt x="4" y="41"/>
                    </a:lnTo>
                    <a:lnTo>
                      <a:pt x="7" y="41"/>
                    </a:lnTo>
                    <a:lnTo>
                      <a:pt x="12" y="41"/>
                    </a:lnTo>
                    <a:lnTo>
                      <a:pt x="15" y="42"/>
                    </a:lnTo>
                    <a:lnTo>
                      <a:pt x="23" y="45"/>
                    </a:lnTo>
                    <a:lnTo>
                      <a:pt x="33" y="48"/>
                    </a:lnTo>
                    <a:lnTo>
                      <a:pt x="42" y="50"/>
                    </a:lnTo>
                    <a:lnTo>
                      <a:pt x="47" y="50"/>
                    </a:lnTo>
                    <a:lnTo>
                      <a:pt x="49" y="47"/>
                    </a:lnTo>
                    <a:lnTo>
                      <a:pt x="52" y="44"/>
                    </a:lnTo>
                    <a:lnTo>
                      <a:pt x="54" y="41"/>
                    </a:lnTo>
                    <a:lnTo>
                      <a:pt x="54" y="37"/>
                    </a:lnTo>
                    <a:lnTo>
                      <a:pt x="54" y="34"/>
                    </a:lnTo>
                    <a:lnTo>
                      <a:pt x="54" y="31"/>
                    </a:lnTo>
                    <a:lnTo>
                      <a:pt x="52" y="27"/>
                    </a:lnTo>
                    <a:lnTo>
                      <a:pt x="49" y="22"/>
                    </a:lnTo>
                    <a:lnTo>
                      <a:pt x="45" y="18"/>
                    </a:lnTo>
                    <a:lnTo>
                      <a:pt x="67" y="24"/>
                    </a:lnTo>
                    <a:close/>
                  </a:path>
                </a:pathLst>
              </a:custGeom>
              <a:solidFill>
                <a:srgbClr val="000000"/>
              </a:solidFill>
              <a:ln w="0">
                <a:solidFill>
                  <a:srgbClr val="000000"/>
                </a:solidFill>
                <a:round/>
                <a:headEnd/>
                <a:tailEnd/>
              </a:ln>
            </p:spPr>
            <p:txBody>
              <a:bodyPr/>
              <a:lstStyle/>
              <a:p>
                <a:endParaRPr lang="es-AR"/>
              </a:p>
            </p:txBody>
          </p:sp>
          <p:sp>
            <p:nvSpPr>
              <p:cNvPr id="2262" name="Freeform 65"/>
              <p:cNvSpPr>
                <a:spLocks/>
              </p:cNvSpPr>
              <p:nvPr/>
            </p:nvSpPr>
            <p:spPr bwMode="auto">
              <a:xfrm>
                <a:off x="3421" y="1155"/>
                <a:ext cx="10" cy="5"/>
              </a:xfrm>
              <a:custGeom>
                <a:avLst/>
                <a:gdLst>
                  <a:gd name="T0" fmla="*/ 6 w 10"/>
                  <a:gd name="T1" fmla="*/ 1 h 10"/>
                  <a:gd name="T2" fmla="*/ 8 w 10"/>
                  <a:gd name="T3" fmla="*/ 1 h 10"/>
                  <a:gd name="T4" fmla="*/ 10 w 10"/>
                  <a:gd name="T5" fmla="*/ 1 h 10"/>
                  <a:gd name="T6" fmla="*/ 10 w 10"/>
                  <a:gd name="T7" fmla="*/ 1 h 10"/>
                  <a:gd name="T8" fmla="*/ 10 w 10"/>
                  <a:gd name="T9" fmla="*/ 1 h 10"/>
                  <a:gd name="T10" fmla="*/ 8 w 10"/>
                  <a:gd name="T11" fmla="*/ 1 h 10"/>
                  <a:gd name="T12" fmla="*/ 6 w 10"/>
                  <a:gd name="T13" fmla="*/ 0 h 10"/>
                  <a:gd name="T14" fmla="*/ 3 w 10"/>
                  <a:gd name="T15" fmla="*/ 1 h 10"/>
                  <a:gd name="T16" fmla="*/ 1 w 10"/>
                  <a:gd name="T17" fmla="*/ 1 h 10"/>
                  <a:gd name="T18" fmla="*/ 0 w 10"/>
                  <a:gd name="T19" fmla="*/ 1 h 10"/>
                  <a:gd name="T20" fmla="*/ 1 w 10"/>
                  <a:gd name="T21" fmla="*/ 1 h 10"/>
                  <a:gd name="T22" fmla="*/ 3 w 10"/>
                  <a:gd name="T23" fmla="*/ 1 h 10"/>
                  <a:gd name="T24" fmla="*/ 6 w 10"/>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0"/>
                  <a:gd name="T41" fmla="*/ 10 w 10"/>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0">
                    <a:moveTo>
                      <a:pt x="6" y="10"/>
                    </a:moveTo>
                    <a:lnTo>
                      <a:pt x="8" y="8"/>
                    </a:lnTo>
                    <a:lnTo>
                      <a:pt x="10" y="7"/>
                    </a:lnTo>
                    <a:lnTo>
                      <a:pt x="10" y="5"/>
                    </a:lnTo>
                    <a:lnTo>
                      <a:pt x="10" y="3"/>
                    </a:lnTo>
                    <a:lnTo>
                      <a:pt x="8" y="1"/>
                    </a:lnTo>
                    <a:lnTo>
                      <a:pt x="6" y="0"/>
                    </a:lnTo>
                    <a:lnTo>
                      <a:pt x="3" y="1"/>
                    </a:lnTo>
                    <a:lnTo>
                      <a:pt x="1" y="3"/>
                    </a:lnTo>
                    <a:lnTo>
                      <a:pt x="0" y="5"/>
                    </a:lnTo>
                    <a:lnTo>
                      <a:pt x="1" y="7"/>
                    </a:lnTo>
                    <a:lnTo>
                      <a:pt x="3" y="10"/>
                    </a:lnTo>
                    <a:lnTo>
                      <a:pt x="6" y="10"/>
                    </a:lnTo>
                    <a:close/>
                  </a:path>
                </a:pathLst>
              </a:custGeom>
              <a:solidFill>
                <a:srgbClr val="000000"/>
              </a:solidFill>
              <a:ln w="0">
                <a:solidFill>
                  <a:srgbClr val="000000"/>
                </a:solidFill>
                <a:round/>
                <a:headEnd/>
                <a:tailEnd/>
              </a:ln>
            </p:spPr>
            <p:txBody>
              <a:bodyPr/>
              <a:lstStyle/>
              <a:p>
                <a:endParaRPr lang="es-AR"/>
              </a:p>
            </p:txBody>
          </p:sp>
          <p:sp>
            <p:nvSpPr>
              <p:cNvPr id="2263" name="Freeform 66"/>
              <p:cNvSpPr>
                <a:spLocks/>
              </p:cNvSpPr>
              <p:nvPr/>
            </p:nvSpPr>
            <p:spPr bwMode="auto">
              <a:xfrm>
                <a:off x="3351" y="1145"/>
                <a:ext cx="54" cy="22"/>
              </a:xfrm>
              <a:custGeom>
                <a:avLst/>
                <a:gdLst>
                  <a:gd name="T0" fmla="*/ 47 w 54"/>
                  <a:gd name="T1" fmla="*/ 0 h 45"/>
                  <a:gd name="T2" fmla="*/ 47 w 54"/>
                  <a:gd name="T3" fmla="*/ 0 h 45"/>
                  <a:gd name="T4" fmla="*/ 47 w 54"/>
                  <a:gd name="T5" fmla="*/ 0 h 45"/>
                  <a:gd name="T6" fmla="*/ 45 w 54"/>
                  <a:gd name="T7" fmla="*/ 0 h 45"/>
                  <a:gd name="T8" fmla="*/ 44 w 54"/>
                  <a:gd name="T9" fmla="*/ 0 h 45"/>
                  <a:gd name="T10" fmla="*/ 41 w 54"/>
                  <a:gd name="T11" fmla="*/ 0 h 45"/>
                  <a:gd name="T12" fmla="*/ 39 w 54"/>
                  <a:gd name="T13" fmla="*/ 0 h 45"/>
                  <a:gd name="T14" fmla="*/ 38 w 54"/>
                  <a:gd name="T15" fmla="*/ 0 h 45"/>
                  <a:gd name="T16" fmla="*/ 36 w 54"/>
                  <a:gd name="T17" fmla="*/ 0 h 45"/>
                  <a:gd name="T18" fmla="*/ 38 w 54"/>
                  <a:gd name="T19" fmla="*/ 0 h 45"/>
                  <a:gd name="T20" fmla="*/ 39 w 54"/>
                  <a:gd name="T21" fmla="*/ 0 h 45"/>
                  <a:gd name="T22" fmla="*/ 41 w 54"/>
                  <a:gd name="T23" fmla="*/ 0 h 45"/>
                  <a:gd name="T24" fmla="*/ 44 w 54"/>
                  <a:gd name="T25" fmla="*/ 0 h 45"/>
                  <a:gd name="T26" fmla="*/ 48 w 54"/>
                  <a:gd name="T27" fmla="*/ 0 h 45"/>
                  <a:gd name="T28" fmla="*/ 51 w 54"/>
                  <a:gd name="T29" fmla="*/ 0 h 45"/>
                  <a:gd name="T30" fmla="*/ 54 w 54"/>
                  <a:gd name="T31" fmla="*/ 0 h 45"/>
                  <a:gd name="T32" fmla="*/ 54 w 54"/>
                  <a:gd name="T33" fmla="*/ 0 h 45"/>
                  <a:gd name="T34" fmla="*/ 49 w 54"/>
                  <a:gd name="T35" fmla="*/ 0 h 45"/>
                  <a:gd name="T36" fmla="*/ 36 w 54"/>
                  <a:gd name="T37" fmla="*/ 0 h 45"/>
                  <a:gd name="T38" fmla="*/ 20 w 54"/>
                  <a:gd name="T39" fmla="*/ 0 h 45"/>
                  <a:gd name="T40" fmla="*/ 15 w 54"/>
                  <a:gd name="T41" fmla="*/ 0 h 45"/>
                  <a:gd name="T42" fmla="*/ 10 w 54"/>
                  <a:gd name="T43" fmla="*/ 0 h 45"/>
                  <a:gd name="T44" fmla="*/ 6 w 54"/>
                  <a:gd name="T45" fmla="*/ 0 h 45"/>
                  <a:gd name="T46" fmla="*/ 3 w 54"/>
                  <a:gd name="T47" fmla="*/ 0 h 45"/>
                  <a:gd name="T48" fmla="*/ 2 w 54"/>
                  <a:gd name="T49" fmla="*/ 0 h 45"/>
                  <a:gd name="T50" fmla="*/ 0 w 54"/>
                  <a:gd name="T51" fmla="*/ 0 h 45"/>
                  <a:gd name="T52" fmla="*/ 2 w 54"/>
                  <a:gd name="T53" fmla="*/ 0 h 45"/>
                  <a:gd name="T54" fmla="*/ 7 w 54"/>
                  <a:gd name="T55" fmla="*/ 0 h 45"/>
                  <a:gd name="T56" fmla="*/ 12 w 54"/>
                  <a:gd name="T57" fmla="*/ 0 h 45"/>
                  <a:gd name="T58" fmla="*/ 15 w 54"/>
                  <a:gd name="T59" fmla="*/ 0 h 45"/>
                  <a:gd name="T60" fmla="*/ 16 w 54"/>
                  <a:gd name="T61" fmla="*/ 0 h 45"/>
                  <a:gd name="T62" fmla="*/ 16 w 54"/>
                  <a:gd name="T63" fmla="*/ 0 h 45"/>
                  <a:gd name="T64" fmla="*/ 16 w 54"/>
                  <a:gd name="T65" fmla="*/ 0 h 45"/>
                  <a:gd name="T66" fmla="*/ 15 w 54"/>
                  <a:gd name="T67" fmla="*/ 0 h 45"/>
                  <a:gd name="T68" fmla="*/ 7 w 54"/>
                  <a:gd name="T69" fmla="*/ 0 h 45"/>
                  <a:gd name="T70" fmla="*/ 3 w 54"/>
                  <a:gd name="T71" fmla="*/ 0 h 45"/>
                  <a:gd name="T72" fmla="*/ 3 w 54"/>
                  <a:gd name="T73" fmla="*/ 0 h 45"/>
                  <a:gd name="T74" fmla="*/ 3 w 54"/>
                  <a:gd name="T75" fmla="*/ 0 h 45"/>
                  <a:gd name="T76" fmla="*/ 4 w 54"/>
                  <a:gd name="T77" fmla="*/ 0 h 45"/>
                  <a:gd name="T78" fmla="*/ 7 w 54"/>
                  <a:gd name="T79" fmla="*/ 0 h 45"/>
                  <a:gd name="T80" fmla="*/ 10 w 54"/>
                  <a:gd name="T81" fmla="*/ 0 h 45"/>
                  <a:gd name="T82" fmla="*/ 13 w 54"/>
                  <a:gd name="T83" fmla="*/ 0 h 45"/>
                  <a:gd name="T84" fmla="*/ 16 w 54"/>
                  <a:gd name="T85" fmla="*/ 0 h 45"/>
                  <a:gd name="T86" fmla="*/ 22 w 54"/>
                  <a:gd name="T87" fmla="*/ 0 h 45"/>
                  <a:gd name="T88" fmla="*/ 31 w 54"/>
                  <a:gd name="T89" fmla="*/ 0 h 45"/>
                  <a:gd name="T90" fmla="*/ 39 w 54"/>
                  <a:gd name="T91" fmla="*/ 0 h 45"/>
                  <a:gd name="T92" fmla="*/ 44 w 54"/>
                  <a:gd name="T93" fmla="*/ 0 h 45"/>
                  <a:gd name="T94" fmla="*/ 48 w 54"/>
                  <a:gd name="T95" fmla="*/ 0 h 45"/>
                  <a:gd name="T96" fmla="*/ 51 w 54"/>
                  <a:gd name="T97" fmla="*/ 0 h 45"/>
                  <a:gd name="T98" fmla="*/ 52 w 54"/>
                  <a:gd name="T99" fmla="*/ 0 h 45"/>
                  <a:gd name="T100" fmla="*/ 52 w 54"/>
                  <a:gd name="T101" fmla="*/ 0 h 45"/>
                  <a:gd name="T102" fmla="*/ 51 w 54"/>
                  <a:gd name="T103" fmla="*/ 0 h 45"/>
                  <a:gd name="T104" fmla="*/ 51 w 54"/>
                  <a:gd name="T105" fmla="*/ 0 h 45"/>
                  <a:gd name="T106" fmla="*/ 49 w 54"/>
                  <a:gd name="T107" fmla="*/ 0 h 45"/>
                  <a:gd name="T108" fmla="*/ 47 w 54"/>
                  <a:gd name="T109" fmla="*/ 0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45"/>
                  <a:gd name="T167" fmla="*/ 54 w 54"/>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45">
                    <a:moveTo>
                      <a:pt x="47" y="42"/>
                    </a:moveTo>
                    <a:lnTo>
                      <a:pt x="47" y="39"/>
                    </a:lnTo>
                    <a:lnTo>
                      <a:pt x="47" y="38"/>
                    </a:lnTo>
                    <a:lnTo>
                      <a:pt x="45" y="37"/>
                    </a:lnTo>
                    <a:lnTo>
                      <a:pt x="44" y="35"/>
                    </a:lnTo>
                    <a:lnTo>
                      <a:pt x="41" y="35"/>
                    </a:lnTo>
                    <a:lnTo>
                      <a:pt x="39" y="35"/>
                    </a:lnTo>
                    <a:lnTo>
                      <a:pt x="38" y="37"/>
                    </a:lnTo>
                    <a:lnTo>
                      <a:pt x="36" y="39"/>
                    </a:lnTo>
                    <a:lnTo>
                      <a:pt x="38" y="41"/>
                    </a:lnTo>
                    <a:lnTo>
                      <a:pt x="39" y="42"/>
                    </a:lnTo>
                    <a:lnTo>
                      <a:pt x="41" y="44"/>
                    </a:lnTo>
                    <a:lnTo>
                      <a:pt x="44" y="45"/>
                    </a:lnTo>
                    <a:lnTo>
                      <a:pt x="48" y="44"/>
                    </a:lnTo>
                    <a:lnTo>
                      <a:pt x="51" y="41"/>
                    </a:lnTo>
                    <a:lnTo>
                      <a:pt x="54" y="37"/>
                    </a:lnTo>
                    <a:lnTo>
                      <a:pt x="54" y="31"/>
                    </a:lnTo>
                    <a:lnTo>
                      <a:pt x="49" y="16"/>
                    </a:lnTo>
                    <a:lnTo>
                      <a:pt x="36" y="5"/>
                    </a:lnTo>
                    <a:lnTo>
                      <a:pt x="20" y="0"/>
                    </a:lnTo>
                    <a:lnTo>
                      <a:pt x="15" y="0"/>
                    </a:lnTo>
                    <a:lnTo>
                      <a:pt x="10" y="2"/>
                    </a:lnTo>
                    <a:lnTo>
                      <a:pt x="6" y="5"/>
                    </a:lnTo>
                    <a:lnTo>
                      <a:pt x="3" y="8"/>
                    </a:lnTo>
                    <a:lnTo>
                      <a:pt x="2" y="13"/>
                    </a:lnTo>
                    <a:lnTo>
                      <a:pt x="0" y="18"/>
                    </a:lnTo>
                    <a:lnTo>
                      <a:pt x="2" y="29"/>
                    </a:lnTo>
                    <a:lnTo>
                      <a:pt x="7" y="38"/>
                    </a:lnTo>
                    <a:lnTo>
                      <a:pt x="12" y="44"/>
                    </a:lnTo>
                    <a:lnTo>
                      <a:pt x="15" y="45"/>
                    </a:lnTo>
                    <a:lnTo>
                      <a:pt x="16" y="45"/>
                    </a:lnTo>
                    <a:lnTo>
                      <a:pt x="16" y="44"/>
                    </a:lnTo>
                    <a:lnTo>
                      <a:pt x="15" y="42"/>
                    </a:lnTo>
                    <a:lnTo>
                      <a:pt x="7" y="34"/>
                    </a:lnTo>
                    <a:lnTo>
                      <a:pt x="3" y="25"/>
                    </a:lnTo>
                    <a:lnTo>
                      <a:pt x="3" y="19"/>
                    </a:lnTo>
                    <a:lnTo>
                      <a:pt x="3" y="15"/>
                    </a:lnTo>
                    <a:lnTo>
                      <a:pt x="4" y="12"/>
                    </a:lnTo>
                    <a:lnTo>
                      <a:pt x="7" y="10"/>
                    </a:lnTo>
                    <a:lnTo>
                      <a:pt x="10" y="9"/>
                    </a:lnTo>
                    <a:lnTo>
                      <a:pt x="13" y="8"/>
                    </a:lnTo>
                    <a:lnTo>
                      <a:pt x="16" y="8"/>
                    </a:lnTo>
                    <a:lnTo>
                      <a:pt x="22" y="9"/>
                    </a:lnTo>
                    <a:lnTo>
                      <a:pt x="31" y="10"/>
                    </a:lnTo>
                    <a:lnTo>
                      <a:pt x="39" y="13"/>
                    </a:lnTo>
                    <a:lnTo>
                      <a:pt x="44" y="16"/>
                    </a:lnTo>
                    <a:lnTo>
                      <a:pt x="48" y="21"/>
                    </a:lnTo>
                    <a:lnTo>
                      <a:pt x="51" y="26"/>
                    </a:lnTo>
                    <a:lnTo>
                      <a:pt x="52" y="31"/>
                    </a:lnTo>
                    <a:lnTo>
                      <a:pt x="52" y="32"/>
                    </a:lnTo>
                    <a:lnTo>
                      <a:pt x="51" y="35"/>
                    </a:lnTo>
                    <a:lnTo>
                      <a:pt x="51" y="38"/>
                    </a:lnTo>
                    <a:lnTo>
                      <a:pt x="49" y="39"/>
                    </a:lnTo>
                    <a:lnTo>
                      <a:pt x="47" y="42"/>
                    </a:lnTo>
                    <a:close/>
                  </a:path>
                </a:pathLst>
              </a:custGeom>
              <a:solidFill>
                <a:srgbClr val="000000"/>
              </a:solidFill>
              <a:ln w="0">
                <a:solidFill>
                  <a:srgbClr val="000000"/>
                </a:solidFill>
                <a:round/>
                <a:headEnd/>
                <a:tailEnd/>
              </a:ln>
            </p:spPr>
            <p:txBody>
              <a:bodyPr/>
              <a:lstStyle/>
              <a:p>
                <a:endParaRPr lang="es-AR"/>
              </a:p>
            </p:txBody>
          </p:sp>
          <p:sp>
            <p:nvSpPr>
              <p:cNvPr id="2264" name="Freeform 67"/>
              <p:cNvSpPr>
                <a:spLocks noEditPoints="1"/>
              </p:cNvSpPr>
              <p:nvPr/>
            </p:nvSpPr>
            <p:spPr bwMode="auto">
              <a:xfrm>
                <a:off x="3318" y="1166"/>
                <a:ext cx="71" cy="17"/>
              </a:xfrm>
              <a:custGeom>
                <a:avLst/>
                <a:gdLst>
                  <a:gd name="T0" fmla="*/ 45 w 71"/>
                  <a:gd name="T1" fmla="*/ 1 h 33"/>
                  <a:gd name="T2" fmla="*/ 49 w 71"/>
                  <a:gd name="T3" fmla="*/ 1 h 33"/>
                  <a:gd name="T4" fmla="*/ 52 w 71"/>
                  <a:gd name="T5" fmla="*/ 1 h 33"/>
                  <a:gd name="T6" fmla="*/ 52 w 71"/>
                  <a:gd name="T7" fmla="*/ 1 h 33"/>
                  <a:gd name="T8" fmla="*/ 48 w 71"/>
                  <a:gd name="T9" fmla="*/ 1 h 33"/>
                  <a:gd name="T10" fmla="*/ 42 w 71"/>
                  <a:gd name="T11" fmla="*/ 1 h 33"/>
                  <a:gd name="T12" fmla="*/ 40 w 71"/>
                  <a:gd name="T13" fmla="*/ 1 h 33"/>
                  <a:gd name="T14" fmla="*/ 40 w 71"/>
                  <a:gd name="T15" fmla="*/ 1 h 33"/>
                  <a:gd name="T16" fmla="*/ 46 w 71"/>
                  <a:gd name="T17" fmla="*/ 1 h 33"/>
                  <a:gd name="T18" fmla="*/ 51 w 71"/>
                  <a:gd name="T19" fmla="*/ 1 h 33"/>
                  <a:gd name="T20" fmla="*/ 51 w 71"/>
                  <a:gd name="T21" fmla="*/ 1 h 33"/>
                  <a:gd name="T22" fmla="*/ 48 w 71"/>
                  <a:gd name="T23" fmla="*/ 1 h 33"/>
                  <a:gd name="T24" fmla="*/ 43 w 71"/>
                  <a:gd name="T25" fmla="*/ 1 h 33"/>
                  <a:gd name="T26" fmla="*/ 7 w 71"/>
                  <a:gd name="T27" fmla="*/ 1 h 33"/>
                  <a:gd name="T28" fmla="*/ 1 w 71"/>
                  <a:gd name="T29" fmla="*/ 1 h 33"/>
                  <a:gd name="T30" fmla="*/ 1 w 71"/>
                  <a:gd name="T31" fmla="*/ 1 h 33"/>
                  <a:gd name="T32" fmla="*/ 3 w 71"/>
                  <a:gd name="T33" fmla="*/ 1 h 33"/>
                  <a:gd name="T34" fmla="*/ 6 w 71"/>
                  <a:gd name="T35" fmla="*/ 1 h 33"/>
                  <a:gd name="T36" fmla="*/ 8 w 71"/>
                  <a:gd name="T37" fmla="*/ 1 h 33"/>
                  <a:gd name="T38" fmla="*/ 8 w 71"/>
                  <a:gd name="T39" fmla="*/ 1 h 33"/>
                  <a:gd name="T40" fmla="*/ 4 w 71"/>
                  <a:gd name="T41" fmla="*/ 0 h 33"/>
                  <a:gd name="T42" fmla="*/ 1 w 71"/>
                  <a:gd name="T43" fmla="*/ 1 h 33"/>
                  <a:gd name="T44" fmla="*/ 0 w 71"/>
                  <a:gd name="T45" fmla="*/ 1 h 33"/>
                  <a:gd name="T46" fmla="*/ 1 w 71"/>
                  <a:gd name="T47" fmla="*/ 1 h 33"/>
                  <a:gd name="T48" fmla="*/ 7 w 71"/>
                  <a:gd name="T49" fmla="*/ 1 h 33"/>
                  <a:gd name="T50" fmla="*/ 43 w 71"/>
                  <a:gd name="T51" fmla="*/ 1 h 33"/>
                  <a:gd name="T52" fmla="*/ 69 w 71"/>
                  <a:gd name="T53" fmla="*/ 1 h 33"/>
                  <a:gd name="T54" fmla="*/ 71 w 71"/>
                  <a:gd name="T55" fmla="*/ 1 h 33"/>
                  <a:gd name="T56" fmla="*/ 69 w 71"/>
                  <a:gd name="T57" fmla="*/ 1 h 33"/>
                  <a:gd name="T58" fmla="*/ 66 w 71"/>
                  <a:gd name="T59" fmla="*/ 1 h 33"/>
                  <a:gd name="T60" fmla="*/ 64 w 71"/>
                  <a:gd name="T61" fmla="*/ 1 h 33"/>
                  <a:gd name="T62" fmla="*/ 66 w 71"/>
                  <a:gd name="T63" fmla="*/ 1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3"/>
                  <a:gd name="T98" fmla="*/ 71 w 71"/>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3">
                    <a:moveTo>
                      <a:pt x="43" y="30"/>
                    </a:moveTo>
                    <a:lnTo>
                      <a:pt x="45" y="30"/>
                    </a:lnTo>
                    <a:lnTo>
                      <a:pt x="46" y="30"/>
                    </a:lnTo>
                    <a:lnTo>
                      <a:pt x="49" y="30"/>
                    </a:lnTo>
                    <a:lnTo>
                      <a:pt x="51" y="29"/>
                    </a:lnTo>
                    <a:lnTo>
                      <a:pt x="52" y="26"/>
                    </a:lnTo>
                    <a:lnTo>
                      <a:pt x="53" y="23"/>
                    </a:lnTo>
                    <a:lnTo>
                      <a:pt x="52" y="20"/>
                    </a:lnTo>
                    <a:lnTo>
                      <a:pt x="51" y="16"/>
                    </a:lnTo>
                    <a:lnTo>
                      <a:pt x="48" y="14"/>
                    </a:lnTo>
                    <a:lnTo>
                      <a:pt x="43" y="11"/>
                    </a:lnTo>
                    <a:lnTo>
                      <a:pt x="42" y="11"/>
                    </a:lnTo>
                    <a:lnTo>
                      <a:pt x="40" y="10"/>
                    </a:lnTo>
                    <a:lnTo>
                      <a:pt x="40" y="11"/>
                    </a:lnTo>
                    <a:lnTo>
                      <a:pt x="39" y="11"/>
                    </a:lnTo>
                    <a:lnTo>
                      <a:pt x="40" y="11"/>
                    </a:lnTo>
                    <a:lnTo>
                      <a:pt x="40" y="13"/>
                    </a:lnTo>
                    <a:lnTo>
                      <a:pt x="46" y="16"/>
                    </a:lnTo>
                    <a:lnTo>
                      <a:pt x="49" y="19"/>
                    </a:lnTo>
                    <a:lnTo>
                      <a:pt x="51" y="20"/>
                    </a:lnTo>
                    <a:lnTo>
                      <a:pt x="52" y="23"/>
                    </a:lnTo>
                    <a:lnTo>
                      <a:pt x="51" y="25"/>
                    </a:lnTo>
                    <a:lnTo>
                      <a:pt x="51" y="26"/>
                    </a:lnTo>
                    <a:lnTo>
                      <a:pt x="48" y="26"/>
                    </a:lnTo>
                    <a:lnTo>
                      <a:pt x="45" y="26"/>
                    </a:lnTo>
                    <a:lnTo>
                      <a:pt x="43" y="26"/>
                    </a:lnTo>
                    <a:lnTo>
                      <a:pt x="11" y="17"/>
                    </a:lnTo>
                    <a:lnTo>
                      <a:pt x="7" y="16"/>
                    </a:lnTo>
                    <a:lnTo>
                      <a:pt x="4" y="13"/>
                    </a:lnTo>
                    <a:lnTo>
                      <a:pt x="1" y="10"/>
                    </a:lnTo>
                    <a:lnTo>
                      <a:pt x="1" y="7"/>
                    </a:lnTo>
                    <a:lnTo>
                      <a:pt x="1" y="6"/>
                    </a:lnTo>
                    <a:lnTo>
                      <a:pt x="1" y="4"/>
                    </a:lnTo>
                    <a:lnTo>
                      <a:pt x="3" y="6"/>
                    </a:lnTo>
                    <a:lnTo>
                      <a:pt x="4" y="7"/>
                    </a:lnTo>
                    <a:lnTo>
                      <a:pt x="6" y="7"/>
                    </a:lnTo>
                    <a:lnTo>
                      <a:pt x="7" y="7"/>
                    </a:lnTo>
                    <a:lnTo>
                      <a:pt x="8" y="6"/>
                    </a:lnTo>
                    <a:lnTo>
                      <a:pt x="8" y="4"/>
                    </a:lnTo>
                    <a:lnTo>
                      <a:pt x="8" y="3"/>
                    </a:lnTo>
                    <a:lnTo>
                      <a:pt x="7" y="1"/>
                    </a:lnTo>
                    <a:lnTo>
                      <a:pt x="4" y="0"/>
                    </a:lnTo>
                    <a:lnTo>
                      <a:pt x="3" y="1"/>
                    </a:lnTo>
                    <a:lnTo>
                      <a:pt x="1" y="3"/>
                    </a:lnTo>
                    <a:lnTo>
                      <a:pt x="0" y="4"/>
                    </a:lnTo>
                    <a:lnTo>
                      <a:pt x="0" y="7"/>
                    </a:lnTo>
                    <a:lnTo>
                      <a:pt x="0" y="11"/>
                    </a:lnTo>
                    <a:lnTo>
                      <a:pt x="1" y="14"/>
                    </a:lnTo>
                    <a:lnTo>
                      <a:pt x="4" y="19"/>
                    </a:lnTo>
                    <a:lnTo>
                      <a:pt x="7" y="22"/>
                    </a:lnTo>
                    <a:lnTo>
                      <a:pt x="11" y="23"/>
                    </a:lnTo>
                    <a:lnTo>
                      <a:pt x="43" y="30"/>
                    </a:lnTo>
                    <a:close/>
                    <a:moveTo>
                      <a:pt x="68" y="33"/>
                    </a:moveTo>
                    <a:lnTo>
                      <a:pt x="69" y="33"/>
                    </a:lnTo>
                    <a:lnTo>
                      <a:pt x="71" y="32"/>
                    </a:lnTo>
                    <a:lnTo>
                      <a:pt x="71" y="29"/>
                    </a:lnTo>
                    <a:lnTo>
                      <a:pt x="69" y="27"/>
                    </a:lnTo>
                    <a:lnTo>
                      <a:pt x="66" y="27"/>
                    </a:lnTo>
                    <a:lnTo>
                      <a:pt x="65" y="29"/>
                    </a:lnTo>
                    <a:lnTo>
                      <a:pt x="64" y="30"/>
                    </a:lnTo>
                    <a:lnTo>
                      <a:pt x="65" y="32"/>
                    </a:lnTo>
                    <a:lnTo>
                      <a:pt x="66" y="33"/>
                    </a:lnTo>
                    <a:lnTo>
                      <a:pt x="68" y="33"/>
                    </a:lnTo>
                    <a:close/>
                  </a:path>
                </a:pathLst>
              </a:custGeom>
              <a:solidFill>
                <a:srgbClr val="000000"/>
              </a:solidFill>
              <a:ln w="0">
                <a:solidFill>
                  <a:srgbClr val="000000"/>
                </a:solidFill>
                <a:round/>
                <a:headEnd/>
                <a:tailEnd/>
              </a:ln>
            </p:spPr>
            <p:txBody>
              <a:bodyPr/>
              <a:lstStyle/>
              <a:p>
                <a:endParaRPr lang="es-AR"/>
              </a:p>
            </p:txBody>
          </p:sp>
          <p:sp>
            <p:nvSpPr>
              <p:cNvPr id="2265" name="Freeform 68"/>
              <p:cNvSpPr>
                <a:spLocks/>
              </p:cNvSpPr>
              <p:nvPr/>
            </p:nvSpPr>
            <p:spPr bwMode="auto">
              <a:xfrm>
                <a:off x="3322" y="1193"/>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6" y="22"/>
                    </a:lnTo>
                    <a:lnTo>
                      <a:pt x="15" y="16"/>
                    </a:lnTo>
                    <a:lnTo>
                      <a:pt x="25" y="12"/>
                    </a:lnTo>
                    <a:lnTo>
                      <a:pt x="41" y="7"/>
                    </a:lnTo>
                    <a:lnTo>
                      <a:pt x="60" y="6"/>
                    </a:lnTo>
                    <a:lnTo>
                      <a:pt x="80" y="7"/>
                    </a:lnTo>
                    <a:lnTo>
                      <a:pt x="96" y="12"/>
                    </a:lnTo>
                    <a:lnTo>
                      <a:pt x="106" y="16"/>
                    </a:lnTo>
                    <a:lnTo>
                      <a:pt x="115" y="22"/>
                    </a:lnTo>
                    <a:lnTo>
                      <a:pt x="119" y="26"/>
                    </a:lnTo>
                    <a:lnTo>
                      <a:pt x="120" y="26"/>
                    </a:lnTo>
                    <a:lnTo>
                      <a:pt x="119" y="25"/>
                    </a:lnTo>
                    <a:lnTo>
                      <a:pt x="118" y="23"/>
                    </a:lnTo>
                    <a:lnTo>
                      <a:pt x="116" y="20"/>
                    </a:lnTo>
                    <a:lnTo>
                      <a:pt x="112" y="18"/>
                    </a:lnTo>
                    <a:lnTo>
                      <a:pt x="109" y="15"/>
                    </a:lnTo>
                    <a:lnTo>
                      <a:pt x="103" y="10"/>
                    </a:lnTo>
                    <a:lnTo>
                      <a:pt x="99" y="9"/>
                    </a:lnTo>
                    <a:lnTo>
                      <a:pt x="78" y="2"/>
                    </a:lnTo>
                    <a:lnTo>
                      <a:pt x="61" y="0"/>
                    </a:lnTo>
                    <a:lnTo>
                      <a:pt x="44" y="2"/>
                    </a:lnTo>
                    <a:lnTo>
                      <a:pt x="22" y="9"/>
                    </a:lnTo>
                    <a:lnTo>
                      <a:pt x="16" y="12"/>
                    </a:lnTo>
                    <a:lnTo>
                      <a:pt x="10" y="15"/>
                    </a:lnTo>
                    <a:lnTo>
                      <a:pt x="6" y="19"/>
                    </a:lnTo>
                    <a:lnTo>
                      <a:pt x="3" y="22"/>
                    </a:lnTo>
                    <a:lnTo>
                      <a:pt x="2" y="25"/>
                    </a:lnTo>
                    <a:lnTo>
                      <a:pt x="0" y="26"/>
                    </a:lnTo>
                    <a:lnTo>
                      <a:pt x="2" y="26"/>
                    </a:lnTo>
                    <a:close/>
                  </a:path>
                </a:pathLst>
              </a:custGeom>
              <a:solidFill>
                <a:srgbClr val="000000"/>
              </a:solidFill>
              <a:ln w="0">
                <a:solidFill>
                  <a:srgbClr val="000000"/>
                </a:solidFill>
                <a:round/>
                <a:headEnd/>
                <a:tailEnd/>
              </a:ln>
            </p:spPr>
            <p:txBody>
              <a:bodyPr/>
              <a:lstStyle/>
              <a:p>
                <a:endParaRPr lang="es-AR"/>
              </a:p>
            </p:txBody>
          </p:sp>
          <p:sp>
            <p:nvSpPr>
              <p:cNvPr id="2266" name="Freeform 69"/>
              <p:cNvSpPr>
                <a:spLocks/>
              </p:cNvSpPr>
              <p:nvPr/>
            </p:nvSpPr>
            <p:spPr bwMode="auto">
              <a:xfrm>
                <a:off x="3351" y="1210"/>
                <a:ext cx="77" cy="18"/>
              </a:xfrm>
              <a:custGeom>
                <a:avLst/>
                <a:gdLst>
                  <a:gd name="T0" fmla="*/ 49 w 77"/>
                  <a:gd name="T1" fmla="*/ 1 h 36"/>
                  <a:gd name="T2" fmla="*/ 51 w 77"/>
                  <a:gd name="T3" fmla="*/ 1 h 36"/>
                  <a:gd name="T4" fmla="*/ 52 w 77"/>
                  <a:gd name="T5" fmla="*/ 1 h 36"/>
                  <a:gd name="T6" fmla="*/ 54 w 77"/>
                  <a:gd name="T7" fmla="*/ 1 h 36"/>
                  <a:gd name="T8" fmla="*/ 71 w 77"/>
                  <a:gd name="T9" fmla="*/ 1 h 36"/>
                  <a:gd name="T10" fmla="*/ 74 w 77"/>
                  <a:gd name="T11" fmla="*/ 1 h 36"/>
                  <a:gd name="T12" fmla="*/ 76 w 77"/>
                  <a:gd name="T13" fmla="*/ 1 h 36"/>
                  <a:gd name="T14" fmla="*/ 76 w 77"/>
                  <a:gd name="T15" fmla="*/ 1 h 36"/>
                  <a:gd name="T16" fmla="*/ 74 w 77"/>
                  <a:gd name="T17" fmla="*/ 1 h 36"/>
                  <a:gd name="T18" fmla="*/ 54 w 77"/>
                  <a:gd name="T19" fmla="*/ 1 h 36"/>
                  <a:gd name="T20" fmla="*/ 52 w 77"/>
                  <a:gd name="T21" fmla="*/ 1 h 36"/>
                  <a:gd name="T22" fmla="*/ 51 w 77"/>
                  <a:gd name="T23" fmla="*/ 0 h 36"/>
                  <a:gd name="T24" fmla="*/ 49 w 77"/>
                  <a:gd name="T25" fmla="*/ 1 h 36"/>
                  <a:gd name="T26" fmla="*/ 49 w 77"/>
                  <a:gd name="T27" fmla="*/ 1 h 36"/>
                  <a:gd name="T28" fmla="*/ 15 w 77"/>
                  <a:gd name="T29" fmla="*/ 1 h 36"/>
                  <a:gd name="T30" fmla="*/ 12 w 77"/>
                  <a:gd name="T31" fmla="*/ 1 h 36"/>
                  <a:gd name="T32" fmla="*/ 4 w 77"/>
                  <a:gd name="T33" fmla="*/ 1 h 36"/>
                  <a:gd name="T34" fmla="*/ 0 w 77"/>
                  <a:gd name="T35" fmla="*/ 1 h 36"/>
                  <a:gd name="T36" fmla="*/ 2 w 77"/>
                  <a:gd name="T37" fmla="*/ 1 h 36"/>
                  <a:gd name="T38" fmla="*/ 7 w 77"/>
                  <a:gd name="T39" fmla="*/ 1 h 36"/>
                  <a:gd name="T40" fmla="*/ 15 w 77"/>
                  <a:gd name="T41" fmla="*/ 1 h 36"/>
                  <a:gd name="T42" fmla="*/ 19 w 77"/>
                  <a:gd name="T43" fmla="*/ 1 h 36"/>
                  <a:gd name="T44" fmla="*/ 19 w 77"/>
                  <a:gd name="T45" fmla="*/ 1 h 36"/>
                  <a:gd name="T46" fmla="*/ 19 w 77"/>
                  <a:gd name="T47" fmla="*/ 1 h 36"/>
                  <a:gd name="T48" fmla="*/ 19 w 77"/>
                  <a:gd name="T49" fmla="*/ 1 h 36"/>
                  <a:gd name="T50" fmla="*/ 13 w 77"/>
                  <a:gd name="T51" fmla="*/ 1 h 36"/>
                  <a:gd name="T52" fmla="*/ 6 w 77"/>
                  <a:gd name="T53" fmla="*/ 1 h 36"/>
                  <a:gd name="T54" fmla="*/ 3 w 77"/>
                  <a:gd name="T55" fmla="*/ 1 h 36"/>
                  <a:gd name="T56" fmla="*/ 4 w 77"/>
                  <a:gd name="T57" fmla="*/ 1 h 36"/>
                  <a:gd name="T58" fmla="*/ 9 w 77"/>
                  <a:gd name="T59" fmla="*/ 1 h 36"/>
                  <a:gd name="T60" fmla="*/ 10 w 77"/>
                  <a:gd name="T61" fmla="*/ 1 h 36"/>
                  <a:gd name="T62" fmla="*/ 49 w 77"/>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36"/>
                  <a:gd name="T98" fmla="*/ 77 w 77"/>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36">
                    <a:moveTo>
                      <a:pt x="49" y="22"/>
                    </a:moveTo>
                    <a:lnTo>
                      <a:pt x="49" y="32"/>
                    </a:lnTo>
                    <a:lnTo>
                      <a:pt x="49" y="35"/>
                    </a:lnTo>
                    <a:lnTo>
                      <a:pt x="51" y="35"/>
                    </a:lnTo>
                    <a:lnTo>
                      <a:pt x="52" y="36"/>
                    </a:lnTo>
                    <a:lnTo>
                      <a:pt x="54" y="35"/>
                    </a:lnTo>
                    <a:lnTo>
                      <a:pt x="54" y="33"/>
                    </a:lnTo>
                    <a:lnTo>
                      <a:pt x="54" y="22"/>
                    </a:lnTo>
                    <a:lnTo>
                      <a:pt x="71" y="26"/>
                    </a:lnTo>
                    <a:lnTo>
                      <a:pt x="73" y="28"/>
                    </a:lnTo>
                    <a:lnTo>
                      <a:pt x="74" y="28"/>
                    </a:lnTo>
                    <a:lnTo>
                      <a:pt x="76" y="26"/>
                    </a:lnTo>
                    <a:lnTo>
                      <a:pt x="77" y="25"/>
                    </a:lnTo>
                    <a:lnTo>
                      <a:pt x="76" y="23"/>
                    </a:lnTo>
                    <a:lnTo>
                      <a:pt x="76" y="22"/>
                    </a:lnTo>
                    <a:lnTo>
                      <a:pt x="74" y="20"/>
                    </a:lnTo>
                    <a:lnTo>
                      <a:pt x="73" y="19"/>
                    </a:lnTo>
                    <a:lnTo>
                      <a:pt x="54" y="15"/>
                    </a:lnTo>
                    <a:lnTo>
                      <a:pt x="54" y="3"/>
                    </a:lnTo>
                    <a:lnTo>
                      <a:pt x="52" y="1"/>
                    </a:lnTo>
                    <a:lnTo>
                      <a:pt x="52" y="0"/>
                    </a:lnTo>
                    <a:lnTo>
                      <a:pt x="51" y="0"/>
                    </a:lnTo>
                    <a:lnTo>
                      <a:pt x="49" y="0"/>
                    </a:lnTo>
                    <a:lnTo>
                      <a:pt x="49" y="1"/>
                    </a:lnTo>
                    <a:lnTo>
                      <a:pt x="49" y="3"/>
                    </a:lnTo>
                    <a:lnTo>
                      <a:pt x="49" y="13"/>
                    </a:lnTo>
                    <a:lnTo>
                      <a:pt x="18" y="6"/>
                    </a:lnTo>
                    <a:lnTo>
                      <a:pt x="15" y="4"/>
                    </a:lnTo>
                    <a:lnTo>
                      <a:pt x="13" y="4"/>
                    </a:lnTo>
                    <a:lnTo>
                      <a:pt x="12" y="4"/>
                    </a:lnTo>
                    <a:lnTo>
                      <a:pt x="7" y="4"/>
                    </a:lnTo>
                    <a:lnTo>
                      <a:pt x="4" y="6"/>
                    </a:lnTo>
                    <a:lnTo>
                      <a:pt x="3" y="9"/>
                    </a:lnTo>
                    <a:lnTo>
                      <a:pt x="0" y="12"/>
                    </a:lnTo>
                    <a:lnTo>
                      <a:pt x="0" y="15"/>
                    </a:lnTo>
                    <a:lnTo>
                      <a:pt x="2" y="20"/>
                    </a:lnTo>
                    <a:lnTo>
                      <a:pt x="3" y="25"/>
                    </a:lnTo>
                    <a:lnTo>
                      <a:pt x="7" y="28"/>
                    </a:lnTo>
                    <a:lnTo>
                      <a:pt x="12" y="31"/>
                    </a:lnTo>
                    <a:lnTo>
                      <a:pt x="15" y="32"/>
                    </a:lnTo>
                    <a:lnTo>
                      <a:pt x="18" y="33"/>
                    </a:lnTo>
                    <a:lnTo>
                      <a:pt x="19" y="33"/>
                    </a:lnTo>
                    <a:lnTo>
                      <a:pt x="19" y="32"/>
                    </a:lnTo>
                    <a:lnTo>
                      <a:pt x="19" y="31"/>
                    </a:lnTo>
                    <a:lnTo>
                      <a:pt x="18" y="31"/>
                    </a:lnTo>
                    <a:lnTo>
                      <a:pt x="13" y="29"/>
                    </a:lnTo>
                    <a:lnTo>
                      <a:pt x="9" y="26"/>
                    </a:lnTo>
                    <a:lnTo>
                      <a:pt x="6" y="23"/>
                    </a:lnTo>
                    <a:lnTo>
                      <a:pt x="3" y="19"/>
                    </a:lnTo>
                    <a:lnTo>
                      <a:pt x="3" y="16"/>
                    </a:lnTo>
                    <a:lnTo>
                      <a:pt x="3" y="13"/>
                    </a:lnTo>
                    <a:lnTo>
                      <a:pt x="4" y="12"/>
                    </a:lnTo>
                    <a:lnTo>
                      <a:pt x="6" y="12"/>
                    </a:lnTo>
                    <a:lnTo>
                      <a:pt x="9" y="12"/>
                    </a:lnTo>
                    <a:lnTo>
                      <a:pt x="10" y="12"/>
                    </a:lnTo>
                    <a:lnTo>
                      <a:pt x="12" y="12"/>
                    </a:lnTo>
                    <a:lnTo>
                      <a:pt x="49" y="22"/>
                    </a:lnTo>
                    <a:close/>
                  </a:path>
                </a:pathLst>
              </a:custGeom>
              <a:solidFill>
                <a:srgbClr val="000000"/>
              </a:solidFill>
              <a:ln w="0">
                <a:solidFill>
                  <a:srgbClr val="000000"/>
                </a:solidFill>
                <a:round/>
                <a:headEnd/>
                <a:tailEnd/>
              </a:ln>
            </p:spPr>
            <p:txBody>
              <a:bodyPr/>
              <a:lstStyle/>
              <a:p>
                <a:endParaRPr lang="es-AR"/>
              </a:p>
            </p:txBody>
          </p:sp>
          <p:sp>
            <p:nvSpPr>
              <p:cNvPr id="2267" name="Freeform 70"/>
              <p:cNvSpPr>
                <a:spLocks/>
              </p:cNvSpPr>
              <p:nvPr/>
            </p:nvSpPr>
            <p:spPr bwMode="auto">
              <a:xfrm>
                <a:off x="3322" y="1233"/>
                <a:ext cx="120" cy="13"/>
              </a:xfrm>
              <a:custGeom>
                <a:avLst/>
                <a:gdLst>
                  <a:gd name="T0" fmla="*/ 60 w 120"/>
                  <a:gd name="T1" fmla="*/ 1 h 26"/>
                  <a:gd name="T2" fmla="*/ 77 w 120"/>
                  <a:gd name="T3" fmla="*/ 1 h 26"/>
                  <a:gd name="T4" fmla="*/ 99 w 120"/>
                  <a:gd name="T5" fmla="*/ 1 h 26"/>
                  <a:gd name="T6" fmla="*/ 105 w 120"/>
                  <a:gd name="T7" fmla="*/ 1 h 26"/>
                  <a:gd name="T8" fmla="*/ 110 w 120"/>
                  <a:gd name="T9" fmla="*/ 1 h 26"/>
                  <a:gd name="T10" fmla="*/ 115 w 120"/>
                  <a:gd name="T11" fmla="*/ 1 h 26"/>
                  <a:gd name="T12" fmla="*/ 118 w 120"/>
                  <a:gd name="T13" fmla="*/ 1 h 26"/>
                  <a:gd name="T14" fmla="*/ 119 w 120"/>
                  <a:gd name="T15" fmla="*/ 1 h 26"/>
                  <a:gd name="T16" fmla="*/ 120 w 120"/>
                  <a:gd name="T17" fmla="*/ 1 h 26"/>
                  <a:gd name="T18" fmla="*/ 120 w 120"/>
                  <a:gd name="T19" fmla="*/ 0 h 26"/>
                  <a:gd name="T20" fmla="*/ 119 w 120"/>
                  <a:gd name="T21" fmla="*/ 0 h 26"/>
                  <a:gd name="T22" fmla="*/ 119 w 120"/>
                  <a:gd name="T23" fmla="*/ 0 h 26"/>
                  <a:gd name="T24" fmla="*/ 119 w 120"/>
                  <a:gd name="T25" fmla="*/ 0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5 w 120"/>
                  <a:gd name="T41" fmla="*/ 1 h 26"/>
                  <a:gd name="T42" fmla="*/ 6 w 120"/>
                  <a:gd name="T43" fmla="*/ 1 h 26"/>
                  <a:gd name="T44" fmla="*/ 2 w 120"/>
                  <a:gd name="T45" fmla="*/ 0 h 26"/>
                  <a:gd name="T46" fmla="*/ 2 w 120"/>
                  <a:gd name="T47" fmla="*/ 0 h 26"/>
                  <a:gd name="T48" fmla="*/ 2 w 120"/>
                  <a:gd name="T49" fmla="*/ 0 h 26"/>
                  <a:gd name="T50" fmla="*/ 0 w 120"/>
                  <a:gd name="T51" fmla="*/ 0 h 26"/>
                  <a:gd name="T52" fmla="*/ 0 w 120"/>
                  <a:gd name="T53" fmla="*/ 1 h 26"/>
                  <a:gd name="T54" fmla="*/ 2 w 120"/>
                  <a:gd name="T55" fmla="*/ 1 h 26"/>
                  <a:gd name="T56" fmla="*/ 3 w 120"/>
                  <a:gd name="T57" fmla="*/ 1 h 26"/>
                  <a:gd name="T58" fmla="*/ 4 w 120"/>
                  <a:gd name="T59" fmla="*/ 1 h 26"/>
                  <a:gd name="T60" fmla="*/ 9 w 120"/>
                  <a:gd name="T61" fmla="*/ 1 h 26"/>
                  <a:gd name="T62" fmla="*/ 12 w 120"/>
                  <a:gd name="T63" fmla="*/ 1 h 26"/>
                  <a:gd name="T64" fmla="*/ 18 w 120"/>
                  <a:gd name="T65" fmla="*/ 1 h 26"/>
                  <a:gd name="T66" fmla="*/ 22 w 120"/>
                  <a:gd name="T67" fmla="*/ 1 h 26"/>
                  <a:gd name="T68" fmla="*/ 42 w 120"/>
                  <a:gd name="T69" fmla="*/ 1 h 26"/>
                  <a:gd name="T70" fmla="*/ 60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0" y="26"/>
                    </a:moveTo>
                    <a:lnTo>
                      <a:pt x="77" y="25"/>
                    </a:lnTo>
                    <a:lnTo>
                      <a:pt x="99" y="19"/>
                    </a:lnTo>
                    <a:lnTo>
                      <a:pt x="105" y="15"/>
                    </a:lnTo>
                    <a:lnTo>
                      <a:pt x="110" y="12"/>
                    </a:lnTo>
                    <a:lnTo>
                      <a:pt x="115" y="9"/>
                    </a:lnTo>
                    <a:lnTo>
                      <a:pt x="118" y="4"/>
                    </a:lnTo>
                    <a:lnTo>
                      <a:pt x="119" y="3"/>
                    </a:lnTo>
                    <a:lnTo>
                      <a:pt x="120" y="1"/>
                    </a:lnTo>
                    <a:lnTo>
                      <a:pt x="120" y="0"/>
                    </a:lnTo>
                    <a:lnTo>
                      <a:pt x="119" y="0"/>
                    </a:lnTo>
                    <a:lnTo>
                      <a:pt x="115" y="4"/>
                    </a:lnTo>
                    <a:lnTo>
                      <a:pt x="106" y="10"/>
                    </a:lnTo>
                    <a:lnTo>
                      <a:pt x="96" y="16"/>
                    </a:lnTo>
                    <a:lnTo>
                      <a:pt x="80" y="19"/>
                    </a:lnTo>
                    <a:lnTo>
                      <a:pt x="61" y="20"/>
                    </a:lnTo>
                    <a:lnTo>
                      <a:pt x="41" y="19"/>
                    </a:lnTo>
                    <a:lnTo>
                      <a:pt x="25" y="16"/>
                    </a:lnTo>
                    <a:lnTo>
                      <a:pt x="15" y="10"/>
                    </a:lnTo>
                    <a:lnTo>
                      <a:pt x="6" y="4"/>
                    </a:lnTo>
                    <a:lnTo>
                      <a:pt x="2" y="0"/>
                    </a:lnTo>
                    <a:lnTo>
                      <a:pt x="0" y="0"/>
                    </a:lnTo>
                    <a:lnTo>
                      <a:pt x="0" y="1"/>
                    </a:lnTo>
                    <a:lnTo>
                      <a:pt x="2" y="3"/>
                    </a:lnTo>
                    <a:lnTo>
                      <a:pt x="3" y="4"/>
                    </a:lnTo>
                    <a:lnTo>
                      <a:pt x="4" y="7"/>
                    </a:lnTo>
                    <a:lnTo>
                      <a:pt x="9" y="10"/>
                    </a:lnTo>
                    <a:lnTo>
                      <a:pt x="12" y="13"/>
                    </a:lnTo>
                    <a:lnTo>
                      <a:pt x="18" y="16"/>
                    </a:lnTo>
                    <a:lnTo>
                      <a:pt x="22" y="19"/>
                    </a:lnTo>
                    <a:lnTo>
                      <a:pt x="42" y="25"/>
                    </a:lnTo>
                    <a:lnTo>
                      <a:pt x="60" y="26"/>
                    </a:lnTo>
                    <a:close/>
                  </a:path>
                </a:pathLst>
              </a:custGeom>
              <a:solidFill>
                <a:srgbClr val="000000"/>
              </a:solidFill>
              <a:ln w="0">
                <a:solidFill>
                  <a:srgbClr val="000000"/>
                </a:solidFill>
                <a:round/>
                <a:headEnd/>
                <a:tailEnd/>
              </a:ln>
            </p:spPr>
            <p:txBody>
              <a:bodyPr/>
              <a:lstStyle/>
              <a:p>
                <a:endParaRPr lang="es-AR"/>
              </a:p>
            </p:txBody>
          </p:sp>
          <p:sp>
            <p:nvSpPr>
              <p:cNvPr id="2268" name="Freeform 71"/>
              <p:cNvSpPr>
                <a:spLocks noEditPoints="1"/>
              </p:cNvSpPr>
              <p:nvPr/>
            </p:nvSpPr>
            <p:spPr bwMode="auto">
              <a:xfrm>
                <a:off x="3370" y="1272"/>
                <a:ext cx="25" cy="37"/>
              </a:xfrm>
              <a:custGeom>
                <a:avLst/>
                <a:gdLst>
                  <a:gd name="T0" fmla="*/ 20 w 25"/>
                  <a:gd name="T1" fmla="*/ 0 h 76"/>
                  <a:gd name="T2" fmla="*/ 22 w 25"/>
                  <a:gd name="T3" fmla="*/ 0 h 76"/>
                  <a:gd name="T4" fmla="*/ 22 w 25"/>
                  <a:gd name="T5" fmla="*/ 0 h 76"/>
                  <a:gd name="T6" fmla="*/ 23 w 25"/>
                  <a:gd name="T7" fmla="*/ 0 h 76"/>
                  <a:gd name="T8" fmla="*/ 25 w 25"/>
                  <a:gd name="T9" fmla="*/ 0 h 76"/>
                  <a:gd name="T10" fmla="*/ 25 w 25"/>
                  <a:gd name="T11" fmla="*/ 0 h 76"/>
                  <a:gd name="T12" fmla="*/ 25 w 25"/>
                  <a:gd name="T13" fmla="*/ 0 h 76"/>
                  <a:gd name="T14" fmla="*/ 25 w 25"/>
                  <a:gd name="T15" fmla="*/ 0 h 76"/>
                  <a:gd name="T16" fmla="*/ 25 w 25"/>
                  <a:gd name="T17" fmla="*/ 0 h 76"/>
                  <a:gd name="T18" fmla="*/ 25 w 25"/>
                  <a:gd name="T19" fmla="*/ 0 h 76"/>
                  <a:gd name="T20" fmla="*/ 23 w 25"/>
                  <a:gd name="T21" fmla="*/ 0 h 76"/>
                  <a:gd name="T22" fmla="*/ 22 w 25"/>
                  <a:gd name="T23" fmla="*/ 0 h 76"/>
                  <a:gd name="T24" fmla="*/ 22 w 25"/>
                  <a:gd name="T25" fmla="*/ 0 h 76"/>
                  <a:gd name="T26" fmla="*/ 20 w 25"/>
                  <a:gd name="T27" fmla="*/ 0 h 76"/>
                  <a:gd name="T28" fmla="*/ 20 w 25"/>
                  <a:gd name="T29" fmla="*/ 0 h 76"/>
                  <a:gd name="T30" fmla="*/ 0 w 25"/>
                  <a:gd name="T31" fmla="*/ 0 h 76"/>
                  <a:gd name="T32" fmla="*/ 0 w 25"/>
                  <a:gd name="T33" fmla="*/ 0 h 76"/>
                  <a:gd name="T34" fmla="*/ 0 w 25"/>
                  <a:gd name="T35" fmla="*/ 0 h 76"/>
                  <a:gd name="T36" fmla="*/ 1 w 25"/>
                  <a:gd name="T37" fmla="*/ 0 h 76"/>
                  <a:gd name="T38" fmla="*/ 3 w 25"/>
                  <a:gd name="T39" fmla="*/ 0 h 76"/>
                  <a:gd name="T40" fmla="*/ 4 w 25"/>
                  <a:gd name="T41" fmla="*/ 0 h 76"/>
                  <a:gd name="T42" fmla="*/ 4 w 25"/>
                  <a:gd name="T43" fmla="*/ 0 h 76"/>
                  <a:gd name="T44" fmla="*/ 4 w 25"/>
                  <a:gd name="T45" fmla="*/ 0 h 76"/>
                  <a:gd name="T46" fmla="*/ 4 w 25"/>
                  <a:gd name="T47" fmla="*/ 0 h 76"/>
                  <a:gd name="T48" fmla="*/ 3 w 25"/>
                  <a:gd name="T49" fmla="*/ 0 h 76"/>
                  <a:gd name="T50" fmla="*/ 1 w 25"/>
                  <a:gd name="T51" fmla="*/ 0 h 76"/>
                  <a:gd name="T52" fmla="*/ 0 w 25"/>
                  <a:gd name="T53" fmla="*/ 0 h 76"/>
                  <a:gd name="T54" fmla="*/ 0 w 25"/>
                  <a:gd name="T55" fmla="*/ 0 h 76"/>
                  <a:gd name="T56" fmla="*/ 0 w 25"/>
                  <a:gd name="T57" fmla="*/ 0 h 76"/>
                  <a:gd name="T58" fmla="*/ 0 w 25"/>
                  <a:gd name="T59" fmla="*/ 0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76"/>
                  <a:gd name="T92" fmla="*/ 25 w 25"/>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76">
                    <a:moveTo>
                      <a:pt x="20" y="73"/>
                    </a:moveTo>
                    <a:lnTo>
                      <a:pt x="22" y="75"/>
                    </a:lnTo>
                    <a:lnTo>
                      <a:pt x="22" y="76"/>
                    </a:lnTo>
                    <a:lnTo>
                      <a:pt x="23" y="76"/>
                    </a:lnTo>
                    <a:lnTo>
                      <a:pt x="25" y="76"/>
                    </a:lnTo>
                    <a:lnTo>
                      <a:pt x="25" y="75"/>
                    </a:lnTo>
                    <a:lnTo>
                      <a:pt x="25" y="72"/>
                    </a:lnTo>
                    <a:lnTo>
                      <a:pt x="25" y="5"/>
                    </a:lnTo>
                    <a:lnTo>
                      <a:pt x="25" y="3"/>
                    </a:lnTo>
                    <a:lnTo>
                      <a:pt x="25" y="2"/>
                    </a:lnTo>
                    <a:lnTo>
                      <a:pt x="23" y="0"/>
                    </a:lnTo>
                    <a:lnTo>
                      <a:pt x="22" y="2"/>
                    </a:lnTo>
                    <a:lnTo>
                      <a:pt x="22" y="3"/>
                    </a:lnTo>
                    <a:lnTo>
                      <a:pt x="20" y="5"/>
                    </a:lnTo>
                    <a:lnTo>
                      <a:pt x="20" y="73"/>
                    </a:lnTo>
                    <a:close/>
                    <a:moveTo>
                      <a:pt x="0" y="72"/>
                    </a:moveTo>
                    <a:lnTo>
                      <a:pt x="0" y="75"/>
                    </a:lnTo>
                    <a:lnTo>
                      <a:pt x="0" y="76"/>
                    </a:lnTo>
                    <a:lnTo>
                      <a:pt x="1" y="76"/>
                    </a:lnTo>
                    <a:lnTo>
                      <a:pt x="3" y="76"/>
                    </a:lnTo>
                    <a:lnTo>
                      <a:pt x="4" y="75"/>
                    </a:lnTo>
                    <a:lnTo>
                      <a:pt x="4" y="73"/>
                    </a:lnTo>
                    <a:lnTo>
                      <a:pt x="4" y="5"/>
                    </a:lnTo>
                    <a:lnTo>
                      <a:pt x="4" y="3"/>
                    </a:lnTo>
                    <a:lnTo>
                      <a:pt x="3" y="2"/>
                    </a:lnTo>
                    <a:lnTo>
                      <a:pt x="1" y="0"/>
                    </a:lnTo>
                    <a:lnTo>
                      <a:pt x="0" y="2"/>
                    </a:lnTo>
                    <a:lnTo>
                      <a:pt x="0" y="3"/>
                    </a:lnTo>
                    <a:lnTo>
                      <a:pt x="0" y="5"/>
                    </a:lnTo>
                    <a:lnTo>
                      <a:pt x="0" y="72"/>
                    </a:lnTo>
                    <a:close/>
                  </a:path>
                </a:pathLst>
              </a:custGeom>
              <a:solidFill>
                <a:srgbClr val="000000"/>
              </a:solidFill>
              <a:ln w="0">
                <a:solidFill>
                  <a:srgbClr val="000000"/>
                </a:solidFill>
                <a:round/>
                <a:headEnd/>
                <a:tailEnd/>
              </a:ln>
            </p:spPr>
            <p:txBody>
              <a:bodyPr/>
              <a:lstStyle/>
              <a:p>
                <a:endParaRPr lang="es-AR"/>
              </a:p>
            </p:txBody>
          </p:sp>
          <p:sp>
            <p:nvSpPr>
              <p:cNvPr id="2269" name="Freeform 72"/>
              <p:cNvSpPr>
                <a:spLocks/>
              </p:cNvSpPr>
              <p:nvPr/>
            </p:nvSpPr>
            <p:spPr bwMode="auto">
              <a:xfrm>
                <a:off x="3299" y="1331"/>
                <a:ext cx="168" cy="80"/>
              </a:xfrm>
              <a:custGeom>
                <a:avLst/>
                <a:gdLst>
                  <a:gd name="T0" fmla="*/ 0 w 168"/>
                  <a:gd name="T1" fmla="*/ 1 h 159"/>
                  <a:gd name="T2" fmla="*/ 38 w 168"/>
                  <a:gd name="T3" fmla="*/ 1 h 159"/>
                  <a:gd name="T4" fmla="*/ 38 w 168"/>
                  <a:gd name="T5" fmla="*/ 1 h 159"/>
                  <a:gd name="T6" fmla="*/ 27 w 168"/>
                  <a:gd name="T7" fmla="*/ 1 h 159"/>
                  <a:gd name="T8" fmla="*/ 19 w 168"/>
                  <a:gd name="T9" fmla="*/ 1 h 159"/>
                  <a:gd name="T10" fmla="*/ 14 w 168"/>
                  <a:gd name="T11" fmla="*/ 1 h 159"/>
                  <a:gd name="T12" fmla="*/ 13 w 168"/>
                  <a:gd name="T13" fmla="*/ 1 h 159"/>
                  <a:gd name="T14" fmla="*/ 12 w 168"/>
                  <a:gd name="T15" fmla="*/ 1 h 159"/>
                  <a:gd name="T16" fmla="*/ 10 w 168"/>
                  <a:gd name="T17" fmla="*/ 1 h 159"/>
                  <a:gd name="T18" fmla="*/ 10 w 168"/>
                  <a:gd name="T19" fmla="*/ 1 h 159"/>
                  <a:gd name="T20" fmla="*/ 81 w 168"/>
                  <a:gd name="T21" fmla="*/ 1 h 159"/>
                  <a:gd name="T22" fmla="*/ 83 w 168"/>
                  <a:gd name="T23" fmla="*/ 1 h 159"/>
                  <a:gd name="T24" fmla="*/ 84 w 168"/>
                  <a:gd name="T25" fmla="*/ 1 h 159"/>
                  <a:gd name="T26" fmla="*/ 84 w 168"/>
                  <a:gd name="T27" fmla="*/ 1 h 159"/>
                  <a:gd name="T28" fmla="*/ 85 w 168"/>
                  <a:gd name="T29" fmla="*/ 1 h 159"/>
                  <a:gd name="T30" fmla="*/ 162 w 168"/>
                  <a:gd name="T31" fmla="*/ 1 h 159"/>
                  <a:gd name="T32" fmla="*/ 162 w 168"/>
                  <a:gd name="T33" fmla="*/ 1 h 159"/>
                  <a:gd name="T34" fmla="*/ 161 w 168"/>
                  <a:gd name="T35" fmla="*/ 1 h 159"/>
                  <a:gd name="T36" fmla="*/ 161 w 168"/>
                  <a:gd name="T37" fmla="*/ 1 h 159"/>
                  <a:gd name="T38" fmla="*/ 159 w 168"/>
                  <a:gd name="T39" fmla="*/ 1 h 159"/>
                  <a:gd name="T40" fmla="*/ 158 w 168"/>
                  <a:gd name="T41" fmla="*/ 1 h 159"/>
                  <a:gd name="T42" fmla="*/ 151 w 168"/>
                  <a:gd name="T43" fmla="*/ 1 h 159"/>
                  <a:gd name="T44" fmla="*/ 149 w 168"/>
                  <a:gd name="T45" fmla="*/ 1 h 159"/>
                  <a:gd name="T46" fmla="*/ 146 w 168"/>
                  <a:gd name="T47" fmla="*/ 1 h 159"/>
                  <a:gd name="T48" fmla="*/ 143 w 168"/>
                  <a:gd name="T49" fmla="*/ 1 h 159"/>
                  <a:gd name="T50" fmla="*/ 139 w 168"/>
                  <a:gd name="T51" fmla="*/ 1 h 159"/>
                  <a:gd name="T52" fmla="*/ 133 w 168"/>
                  <a:gd name="T53" fmla="*/ 1 h 159"/>
                  <a:gd name="T54" fmla="*/ 133 w 168"/>
                  <a:gd name="T55" fmla="*/ 1 h 159"/>
                  <a:gd name="T56" fmla="*/ 168 w 168"/>
                  <a:gd name="T57" fmla="*/ 1 h 159"/>
                  <a:gd name="T58" fmla="*/ 168 w 168"/>
                  <a:gd name="T59" fmla="*/ 1 h 159"/>
                  <a:gd name="T60" fmla="*/ 168 w 168"/>
                  <a:gd name="T61" fmla="*/ 1 h 159"/>
                  <a:gd name="T62" fmla="*/ 167 w 168"/>
                  <a:gd name="T63" fmla="*/ 1 h 159"/>
                  <a:gd name="T64" fmla="*/ 167 w 168"/>
                  <a:gd name="T65" fmla="*/ 1 h 159"/>
                  <a:gd name="T66" fmla="*/ 165 w 168"/>
                  <a:gd name="T67" fmla="*/ 0 h 159"/>
                  <a:gd name="T68" fmla="*/ 164 w 168"/>
                  <a:gd name="T69" fmla="*/ 0 h 159"/>
                  <a:gd name="T70" fmla="*/ 162 w 168"/>
                  <a:gd name="T71" fmla="*/ 0 h 159"/>
                  <a:gd name="T72" fmla="*/ 75 w 168"/>
                  <a:gd name="T73" fmla="*/ 1 h 159"/>
                  <a:gd name="T74" fmla="*/ 3 w 168"/>
                  <a:gd name="T75" fmla="*/ 1 h 159"/>
                  <a:gd name="T76" fmla="*/ 3 w 168"/>
                  <a:gd name="T77" fmla="*/ 1 h 159"/>
                  <a:gd name="T78" fmla="*/ 1 w 168"/>
                  <a:gd name="T79" fmla="*/ 1 h 159"/>
                  <a:gd name="T80" fmla="*/ 1 w 168"/>
                  <a:gd name="T81" fmla="*/ 1 h 159"/>
                  <a:gd name="T82" fmla="*/ 0 w 168"/>
                  <a:gd name="T83" fmla="*/ 1 h 159"/>
                  <a:gd name="T84" fmla="*/ 0 w 168"/>
                  <a:gd name="T85" fmla="*/ 1 h 159"/>
                  <a:gd name="T86" fmla="*/ 0 w 168"/>
                  <a:gd name="T87" fmla="*/ 1 h 159"/>
                  <a:gd name="T88" fmla="*/ 0 w 168"/>
                  <a:gd name="T89" fmla="*/ 1 h 1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159"/>
                  <a:gd name="T137" fmla="*/ 168 w 168"/>
                  <a:gd name="T138" fmla="*/ 159 h 15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159">
                    <a:moveTo>
                      <a:pt x="0" y="145"/>
                    </a:moveTo>
                    <a:lnTo>
                      <a:pt x="38" y="159"/>
                    </a:lnTo>
                    <a:lnTo>
                      <a:pt x="38" y="156"/>
                    </a:lnTo>
                    <a:lnTo>
                      <a:pt x="27" y="149"/>
                    </a:lnTo>
                    <a:lnTo>
                      <a:pt x="19" y="139"/>
                    </a:lnTo>
                    <a:lnTo>
                      <a:pt x="14" y="126"/>
                    </a:lnTo>
                    <a:lnTo>
                      <a:pt x="13" y="120"/>
                    </a:lnTo>
                    <a:lnTo>
                      <a:pt x="12" y="109"/>
                    </a:lnTo>
                    <a:lnTo>
                      <a:pt x="10" y="88"/>
                    </a:lnTo>
                    <a:lnTo>
                      <a:pt x="10" y="16"/>
                    </a:lnTo>
                    <a:lnTo>
                      <a:pt x="81" y="77"/>
                    </a:lnTo>
                    <a:lnTo>
                      <a:pt x="83" y="78"/>
                    </a:lnTo>
                    <a:lnTo>
                      <a:pt x="84" y="78"/>
                    </a:lnTo>
                    <a:lnTo>
                      <a:pt x="85" y="78"/>
                    </a:lnTo>
                    <a:lnTo>
                      <a:pt x="162" y="21"/>
                    </a:lnTo>
                    <a:lnTo>
                      <a:pt x="162" y="87"/>
                    </a:lnTo>
                    <a:lnTo>
                      <a:pt x="161" y="101"/>
                    </a:lnTo>
                    <a:lnTo>
                      <a:pt x="161" y="111"/>
                    </a:lnTo>
                    <a:lnTo>
                      <a:pt x="159" y="116"/>
                    </a:lnTo>
                    <a:lnTo>
                      <a:pt x="158" y="127"/>
                    </a:lnTo>
                    <a:lnTo>
                      <a:pt x="151" y="142"/>
                    </a:lnTo>
                    <a:lnTo>
                      <a:pt x="149" y="143"/>
                    </a:lnTo>
                    <a:lnTo>
                      <a:pt x="146" y="148"/>
                    </a:lnTo>
                    <a:lnTo>
                      <a:pt x="143" y="151"/>
                    </a:lnTo>
                    <a:lnTo>
                      <a:pt x="139" y="154"/>
                    </a:lnTo>
                    <a:lnTo>
                      <a:pt x="133" y="156"/>
                    </a:lnTo>
                    <a:lnTo>
                      <a:pt x="133" y="159"/>
                    </a:lnTo>
                    <a:lnTo>
                      <a:pt x="168" y="145"/>
                    </a:lnTo>
                    <a:lnTo>
                      <a:pt x="168" y="4"/>
                    </a:lnTo>
                    <a:lnTo>
                      <a:pt x="168" y="1"/>
                    </a:lnTo>
                    <a:lnTo>
                      <a:pt x="167" y="1"/>
                    </a:lnTo>
                    <a:lnTo>
                      <a:pt x="165" y="0"/>
                    </a:lnTo>
                    <a:lnTo>
                      <a:pt x="164" y="0"/>
                    </a:lnTo>
                    <a:lnTo>
                      <a:pt x="162" y="0"/>
                    </a:lnTo>
                    <a:lnTo>
                      <a:pt x="75" y="63"/>
                    </a:lnTo>
                    <a:lnTo>
                      <a:pt x="3" y="1"/>
                    </a:lnTo>
                    <a:lnTo>
                      <a:pt x="1" y="1"/>
                    </a:lnTo>
                    <a:lnTo>
                      <a:pt x="0" y="1"/>
                    </a:lnTo>
                    <a:lnTo>
                      <a:pt x="0" y="2"/>
                    </a:lnTo>
                    <a:lnTo>
                      <a:pt x="0" y="4"/>
                    </a:lnTo>
                    <a:lnTo>
                      <a:pt x="0" y="145"/>
                    </a:lnTo>
                    <a:close/>
                  </a:path>
                </a:pathLst>
              </a:custGeom>
              <a:solidFill>
                <a:srgbClr val="000000"/>
              </a:solidFill>
              <a:ln w="0">
                <a:solidFill>
                  <a:srgbClr val="000000"/>
                </a:solidFill>
                <a:round/>
                <a:headEnd/>
                <a:tailEnd/>
              </a:ln>
            </p:spPr>
            <p:txBody>
              <a:bodyPr/>
              <a:lstStyle/>
              <a:p>
                <a:endParaRPr lang="es-AR"/>
              </a:p>
            </p:txBody>
          </p:sp>
          <p:sp>
            <p:nvSpPr>
              <p:cNvPr id="2270" name="Freeform 73"/>
              <p:cNvSpPr>
                <a:spLocks noEditPoints="1"/>
              </p:cNvSpPr>
              <p:nvPr/>
            </p:nvSpPr>
            <p:spPr bwMode="auto">
              <a:xfrm>
                <a:off x="3211" y="1365"/>
                <a:ext cx="56" cy="11"/>
              </a:xfrm>
              <a:custGeom>
                <a:avLst/>
                <a:gdLst>
                  <a:gd name="T0" fmla="*/ 14 w 56"/>
                  <a:gd name="T1" fmla="*/ 1 h 22"/>
                  <a:gd name="T2" fmla="*/ 13 w 56"/>
                  <a:gd name="T3" fmla="*/ 1 h 22"/>
                  <a:gd name="T4" fmla="*/ 7 w 56"/>
                  <a:gd name="T5" fmla="*/ 1 h 22"/>
                  <a:gd name="T6" fmla="*/ 2 w 56"/>
                  <a:gd name="T7" fmla="*/ 1 h 22"/>
                  <a:gd name="T8" fmla="*/ 2 w 56"/>
                  <a:gd name="T9" fmla="*/ 1 h 22"/>
                  <a:gd name="T10" fmla="*/ 4 w 56"/>
                  <a:gd name="T11" fmla="*/ 1 h 22"/>
                  <a:gd name="T12" fmla="*/ 11 w 56"/>
                  <a:gd name="T13" fmla="*/ 1 h 22"/>
                  <a:gd name="T14" fmla="*/ 27 w 56"/>
                  <a:gd name="T15" fmla="*/ 1 h 22"/>
                  <a:gd name="T16" fmla="*/ 31 w 56"/>
                  <a:gd name="T17" fmla="*/ 1 h 22"/>
                  <a:gd name="T18" fmla="*/ 36 w 56"/>
                  <a:gd name="T19" fmla="*/ 1 h 22"/>
                  <a:gd name="T20" fmla="*/ 37 w 56"/>
                  <a:gd name="T21" fmla="*/ 1 h 22"/>
                  <a:gd name="T22" fmla="*/ 34 w 56"/>
                  <a:gd name="T23" fmla="*/ 1 h 22"/>
                  <a:gd name="T24" fmla="*/ 29 w 56"/>
                  <a:gd name="T25" fmla="*/ 1 h 22"/>
                  <a:gd name="T26" fmla="*/ 24 w 56"/>
                  <a:gd name="T27" fmla="*/ 0 h 22"/>
                  <a:gd name="T28" fmla="*/ 24 w 56"/>
                  <a:gd name="T29" fmla="*/ 1 h 22"/>
                  <a:gd name="T30" fmla="*/ 26 w 56"/>
                  <a:gd name="T31" fmla="*/ 1 h 22"/>
                  <a:gd name="T32" fmla="*/ 33 w 56"/>
                  <a:gd name="T33" fmla="*/ 1 h 22"/>
                  <a:gd name="T34" fmla="*/ 36 w 56"/>
                  <a:gd name="T35" fmla="*/ 1 h 22"/>
                  <a:gd name="T36" fmla="*/ 36 w 56"/>
                  <a:gd name="T37" fmla="*/ 1 h 22"/>
                  <a:gd name="T38" fmla="*/ 30 w 56"/>
                  <a:gd name="T39" fmla="*/ 1 h 22"/>
                  <a:gd name="T40" fmla="*/ 23 w 56"/>
                  <a:gd name="T41" fmla="*/ 1 h 22"/>
                  <a:gd name="T42" fmla="*/ 17 w 56"/>
                  <a:gd name="T43" fmla="*/ 1 h 22"/>
                  <a:gd name="T44" fmla="*/ 11 w 56"/>
                  <a:gd name="T45" fmla="*/ 1 h 22"/>
                  <a:gd name="T46" fmla="*/ 7 w 56"/>
                  <a:gd name="T47" fmla="*/ 1 h 22"/>
                  <a:gd name="T48" fmla="*/ 2 w 56"/>
                  <a:gd name="T49" fmla="*/ 1 h 22"/>
                  <a:gd name="T50" fmla="*/ 0 w 56"/>
                  <a:gd name="T51" fmla="*/ 1 h 22"/>
                  <a:gd name="T52" fmla="*/ 4 w 56"/>
                  <a:gd name="T53" fmla="*/ 1 h 22"/>
                  <a:gd name="T54" fmla="*/ 10 w 56"/>
                  <a:gd name="T55" fmla="*/ 1 h 22"/>
                  <a:gd name="T56" fmla="*/ 13 w 56"/>
                  <a:gd name="T57" fmla="*/ 1 h 22"/>
                  <a:gd name="T58" fmla="*/ 55 w 56"/>
                  <a:gd name="T59" fmla="*/ 1 h 22"/>
                  <a:gd name="T60" fmla="*/ 56 w 56"/>
                  <a:gd name="T61" fmla="*/ 1 h 22"/>
                  <a:gd name="T62" fmla="*/ 53 w 56"/>
                  <a:gd name="T63" fmla="*/ 1 h 22"/>
                  <a:gd name="T64" fmla="*/ 50 w 56"/>
                  <a:gd name="T65" fmla="*/ 1 h 22"/>
                  <a:gd name="T66" fmla="*/ 49 w 56"/>
                  <a:gd name="T67" fmla="*/ 1 h 22"/>
                  <a:gd name="T68" fmla="*/ 50 w 56"/>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2"/>
                  <a:gd name="T107" fmla="*/ 56 w 56"/>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2">
                    <a:moveTo>
                      <a:pt x="13" y="22"/>
                    </a:moveTo>
                    <a:lnTo>
                      <a:pt x="14" y="22"/>
                    </a:lnTo>
                    <a:lnTo>
                      <a:pt x="14" y="20"/>
                    </a:lnTo>
                    <a:lnTo>
                      <a:pt x="13" y="20"/>
                    </a:lnTo>
                    <a:lnTo>
                      <a:pt x="7" y="17"/>
                    </a:lnTo>
                    <a:lnTo>
                      <a:pt x="4" y="16"/>
                    </a:lnTo>
                    <a:lnTo>
                      <a:pt x="2" y="13"/>
                    </a:lnTo>
                    <a:lnTo>
                      <a:pt x="2" y="11"/>
                    </a:lnTo>
                    <a:lnTo>
                      <a:pt x="2" y="10"/>
                    </a:lnTo>
                    <a:lnTo>
                      <a:pt x="4" y="9"/>
                    </a:lnTo>
                    <a:lnTo>
                      <a:pt x="8" y="10"/>
                    </a:lnTo>
                    <a:lnTo>
                      <a:pt x="11" y="11"/>
                    </a:lnTo>
                    <a:lnTo>
                      <a:pt x="20" y="14"/>
                    </a:lnTo>
                    <a:lnTo>
                      <a:pt x="27" y="17"/>
                    </a:lnTo>
                    <a:lnTo>
                      <a:pt x="29" y="17"/>
                    </a:lnTo>
                    <a:lnTo>
                      <a:pt x="31" y="17"/>
                    </a:lnTo>
                    <a:lnTo>
                      <a:pt x="33" y="17"/>
                    </a:lnTo>
                    <a:lnTo>
                      <a:pt x="36" y="16"/>
                    </a:lnTo>
                    <a:lnTo>
                      <a:pt x="37" y="14"/>
                    </a:lnTo>
                    <a:lnTo>
                      <a:pt x="37" y="11"/>
                    </a:lnTo>
                    <a:lnTo>
                      <a:pt x="37" y="7"/>
                    </a:lnTo>
                    <a:lnTo>
                      <a:pt x="34" y="4"/>
                    </a:lnTo>
                    <a:lnTo>
                      <a:pt x="31" y="3"/>
                    </a:lnTo>
                    <a:lnTo>
                      <a:pt x="29" y="1"/>
                    </a:lnTo>
                    <a:lnTo>
                      <a:pt x="26" y="0"/>
                    </a:lnTo>
                    <a:lnTo>
                      <a:pt x="24" y="0"/>
                    </a:lnTo>
                    <a:lnTo>
                      <a:pt x="24" y="1"/>
                    </a:lnTo>
                    <a:lnTo>
                      <a:pt x="26" y="3"/>
                    </a:lnTo>
                    <a:lnTo>
                      <a:pt x="30" y="4"/>
                    </a:lnTo>
                    <a:lnTo>
                      <a:pt x="33" y="6"/>
                    </a:lnTo>
                    <a:lnTo>
                      <a:pt x="36" y="9"/>
                    </a:lnTo>
                    <a:lnTo>
                      <a:pt x="36" y="10"/>
                    </a:lnTo>
                    <a:lnTo>
                      <a:pt x="36" y="11"/>
                    </a:lnTo>
                    <a:lnTo>
                      <a:pt x="36" y="13"/>
                    </a:lnTo>
                    <a:lnTo>
                      <a:pt x="33" y="13"/>
                    </a:lnTo>
                    <a:lnTo>
                      <a:pt x="30" y="13"/>
                    </a:lnTo>
                    <a:lnTo>
                      <a:pt x="27" y="11"/>
                    </a:lnTo>
                    <a:lnTo>
                      <a:pt x="23" y="10"/>
                    </a:lnTo>
                    <a:lnTo>
                      <a:pt x="20" y="9"/>
                    </a:lnTo>
                    <a:lnTo>
                      <a:pt x="17" y="7"/>
                    </a:lnTo>
                    <a:lnTo>
                      <a:pt x="15" y="7"/>
                    </a:lnTo>
                    <a:lnTo>
                      <a:pt x="11" y="6"/>
                    </a:lnTo>
                    <a:lnTo>
                      <a:pt x="10" y="4"/>
                    </a:lnTo>
                    <a:lnTo>
                      <a:pt x="7" y="4"/>
                    </a:lnTo>
                    <a:lnTo>
                      <a:pt x="4" y="4"/>
                    </a:lnTo>
                    <a:lnTo>
                      <a:pt x="2" y="6"/>
                    </a:lnTo>
                    <a:lnTo>
                      <a:pt x="1" y="9"/>
                    </a:lnTo>
                    <a:lnTo>
                      <a:pt x="0" y="11"/>
                    </a:lnTo>
                    <a:lnTo>
                      <a:pt x="1" y="14"/>
                    </a:lnTo>
                    <a:lnTo>
                      <a:pt x="4" y="17"/>
                    </a:lnTo>
                    <a:lnTo>
                      <a:pt x="7" y="19"/>
                    </a:lnTo>
                    <a:lnTo>
                      <a:pt x="10" y="20"/>
                    </a:lnTo>
                    <a:lnTo>
                      <a:pt x="11" y="22"/>
                    </a:lnTo>
                    <a:lnTo>
                      <a:pt x="13" y="22"/>
                    </a:lnTo>
                    <a:close/>
                    <a:moveTo>
                      <a:pt x="53" y="22"/>
                    </a:moveTo>
                    <a:lnTo>
                      <a:pt x="55" y="20"/>
                    </a:lnTo>
                    <a:lnTo>
                      <a:pt x="56" y="19"/>
                    </a:lnTo>
                    <a:lnTo>
                      <a:pt x="55" y="16"/>
                    </a:lnTo>
                    <a:lnTo>
                      <a:pt x="53" y="14"/>
                    </a:lnTo>
                    <a:lnTo>
                      <a:pt x="52" y="14"/>
                    </a:lnTo>
                    <a:lnTo>
                      <a:pt x="50" y="14"/>
                    </a:lnTo>
                    <a:lnTo>
                      <a:pt x="49" y="16"/>
                    </a:lnTo>
                    <a:lnTo>
                      <a:pt x="49" y="17"/>
                    </a:lnTo>
                    <a:lnTo>
                      <a:pt x="49" y="19"/>
                    </a:lnTo>
                    <a:lnTo>
                      <a:pt x="50" y="20"/>
                    </a:lnTo>
                    <a:lnTo>
                      <a:pt x="53" y="22"/>
                    </a:lnTo>
                    <a:close/>
                  </a:path>
                </a:pathLst>
              </a:custGeom>
              <a:solidFill>
                <a:srgbClr val="000000"/>
              </a:solidFill>
              <a:ln w="0">
                <a:solidFill>
                  <a:srgbClr val="000000"/>
                </a:solidFill>
                <a:round/>
                <a:headEnd/>
                <a:tailEnd/>
              </a:ln>
            </p:spPr>
            <p:txBody>
              <a:bodyPr/>
              <a:lstStyle/>
              <a:p>
                <a:endParaRPr lang="es-AR"/>
              </a:p>
            </p:txBody>
          </p:sp>
          <p:sp>
            <p:nvSpPr>
              <p:cNvPr id="2271" name="Freeform 74"/>
              <p:cNvSpPr>
                <a:spLocks/>
              </p:cNvSpPr>
              <p:nvPr/>
            </p:nvSpPr>
            <p:spPr bwMode="auto">
              <a:xfrm>
                <a:off x="3351" y="1437"/>
                <a:ext cx="54" cy="23"/>
              </a:xfrm>
              <a:custGeom>
                <a:avLst/>
                <a:gdLst>
                  <a:gd name="T0" fmla="*/ 47 w 54"/>
                  <a:gd name="T1" fmla="*/ 1 h 45"/>
                  <a:gd name="T2" fmla="*/ 47 w 54"/>
                  <a:gd name="T3" fmla="*/ 1 h 45"/>
                  <a:gd name="T4" fmla="*/ 47 w 54"/>
                  <a:gd name="T5" fmla="*/ 1 h 45"/>
                  <a:gd name="T6" fmla="*/ 45 w 54"/>
                  <a:gd name="T7" fmla="*/ 1 h 45"/>
                  <a:gd name="T8" fmla="*/ 44 w 54"/>
                  <a:gd name="T9" fmla="*/ 1 h 45"/>
                  <a:gd name="T10" fmla="*/ 41 w 54"/>
                  <a:gd name="T11" fmla="*/ 1 h 45"/>
                  <a:gd name="T12" fmla="*/ 39 w 54"/>
                  <a:gd name="T13" fmla="*/ 1 h 45"/>
                  <a:gd name="T14" fmla="*/ 38 w 54"/>
                  <a:gd name="T15" fmla="*/ 1 h 45"/>
                  <a:gd name="T16" fmla="*/ 36 w 54"/>
                  <a:gd name="T17" fmla="*/ 1 h 45"/>
                  <a:gd name="T18" fmla="*/ 38 w 54"/>
                  <a:gd name="T19" fmla="*/ 1 h 45"/>
                  <a:gd name="T20" fmla="*/ 39 w 54"/>
                  <a:gd name="T21" fmla="*/ 1 h 45"/>
                  <a:gd name="T22" fmla="*/ 41 w 54"/>
                  <a:gd name="T23" fmla="*/ 1 h 45"/>
                  <a:gd name="T24" fmla="*/ 44 w 54"/>
                  <a:gd name="T25" fmla="*/ 1 h 45"/>
                  <a:gd name="T26" fmla="*/ 48 w 54"/>
                  <a:gd name="T27" fmla="*/ 1 h 45"/>
                  <a:gd name="T28" fmla="*/ 51 w 54"/>
                  <a:gd name="T29" fmla="*/ 1 h 45"/>
                  <a:gd name="T30" fmla="*/ 54 w 54"/>
                  <a:gd name="T31" fmla="*/ 1 h 45"/>
                  <a:gd name="T32" fmla="*/ 54 w 54"/>
                  <a:gd name="T33" fmla="*/ 1 h 45"/>
                  <a:gd name="T34" fmla="*/ 49 w 54"/>
                  <a:gd name="T35" fmla="*/ 1 h 45"/>
                  <a:gd name="T36" fmla="*/ 36 w 54"/>
                  <a:gd name="T37" fmla="*/ 1 h 45"/>
                  <a:gd name="T38" fmla="*/ 20 w 54"/>
                  <a:gd name="T39" fmla="*/ 0 h 45"/>
                  <a:gd name="T40" fmla="*/ 15 w 54"/>
                  <a:gd name="T41" fmla="*/ 0 h 45"/>
                  <a:gd name="T42" fmla="*/ 10 w 54"/>
                  <a:gd name="T43" fmla="*/ 1 h 45"/>
                  <a:gd name="T44" fmla="*/ 6 w 54"/>
                  <a:gd name="T45" fmla="*/ 1 h 45"/>
                  <a:gd name="T46" fmla="*/ 3 w 54"/>
                  <a:gd name="T47" fmla="*/ 1 h 45"/>
                  <a:gd name="T48" fmla="*/ 2 w 54"/>
                  <a:gd name="T49" fmla="*/ 1 h 45"/>
                  <a:gd name="T50" fmla="*/ 0 w 54"/>
                  <a:gd name="T51" fmla="*/ 1 h 45"/>
                  <a:gd name="T52" fmla="*/ 2 w 54"/>
                  <a:gd name="T53" fmla="*/ 1 h 45"/>
                  <a:gd name="T54" fmla="*/ 7 w 54"/>
                  <a:gd name="T55" fmla="*/ 1 h 45"/>
                  <a:gd name="T56" fmla="*/ 12 w 54"/>
                  <a:gd name="T57" fmla="*/ 1 h 45"/>
                  <a:gd name="T58" fmla="*/ 15 w 54"/>
                  <a:gd name="T59" fmla="*/ 1 h 45"/>
                  <a:gd name="T60" fmla="*/ 16 w 54"/>
                  <a:gd name="T61" fmla="*/ 1 h 45"/>
                  <a:gd name="T62" fmla="*/ 16 w 54"/>
                  <a:gd name="T63" fmla="*/ 1 h 45"/>
                  <a:gd name="T64" fmla="*/ 16 w 54"/>
                  <a:gd name="T65" fmla="*/ 1 h 45"/>
                  <a:gd name="T66" fmla="*/ 15 w 54"/>
                  <a:gd name="T67" fmla="*/ 1 h 45"/>
                  <a:gd name="T68" fmla="*/ 7 w 54"/>
                  <a:gd name="T69" fmla="*/ 1 h 45"/>
                  <a:gd name="T70" fmla="*/ 3 w 54"/>
                  <a:gd name="T71" fmla="*/ 1 h 45"/>
                  <a:gd name="T72" fmla="*/ 3 w 54"/>
                  <a:gd name="T73" fmla="*/ 1 h 45"/>
                  <a:gd name="T74" fmla="*/ 3 w 54"/>
                  <a:gd name="T75" fmla="*/ 1 h 45"/>
                  <a:gd name="T76" fmla="*/ 4 w 54"/>
                  <a:gd name="T77" fmla="*/ 1 h 45"/>
                  <a:gd name="T78" fmla="*/ 7 w 54"/>
                  <a:gd name="T79" fmla="*/ 1 h 45"/>
                  <a:gd name="T80" fmla="*/ 10 w 54"/>
                  <a:gd name="T81" fmla="*/ 1 h 45"/>
                  <a:gd name="T82" fmla="*/ 13 w 54"/>
                  <a:gd name="T83" fmla="*/ 1 h 45"/>
                  <a:gd name="T84" fmla="*/ 16 w 54"/>
                  <a:gd name="T85" fmla="*/ 1 h 45"/>
                  <a:gd name="T86" fmla="*/ 22 w 54"/>
                  <a:gd name="T87" fmla="*/ 1 h 45"/>
                  <a:gd name="T88" fmla="*/ 31 w 54"/>
                  <a:gd name="T89" fmla="*/ 1 h 45"/>
                  <a:gd name="T90" fmla="*/ 39 w 54"/>
                  <a:gd name="T91" fmla="*/ 1 h 45"/>
                  <a:gd name="T92" fmla="*/ 44 w 54"/>
                  <a:gd name="T93" fmla="*/ 1 h 45"/>
                  <a:gd name="T94" fmla="*/ 48 w 54"/>
                  <a:gd name="T95" fmla="*/ 1 h 45"/>
                  <a:gd name="T96" fmla="*/ 51 w 54"/>
                  <a:gd name="T97" fmla="*/ 1 h 45"/>
                  <a:gd name="T98" fmla="*/ 52 w 54"/>
                  <a:gd name="T99" fmla="*/ 1 h 45"/>
                  <a:gd name="T100" fmla="*/ 52 w 54"/>
                  <a:gd name="T101" fmla="*/ 1 h 45"/>
                  <a:gd name="T102" fmla="*/ 51 w 54"/>
                  <a:gd name="T103" fmla="*/ 1 h 45"/>
                  <a:gd name="T104" fmla="*/ 51 w 54"/>
                  <a:gd name="T105" fmla="*/ 1 h 45"/>
                  <a:gd name="T106" fmla="*/ 49 w 54"/>
                  <a:gd name="T107" fmla="*/ 1 h 45"/>
                  <a:gd name="T108" fmla="*/ 47 w 54"/>
                  <a:gd name="T109" fmla="*/ 1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45"/>
                  <a:gd name="T167" fmla="*/ 54 w 54"/>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45">
                    <a:moveTo>
                      <a:pt x="47" y="42"/>
                    </a:moveTo>
                    <a:lnTo>
                      <a:pt x="47" y="40"/>
                    </a:lnTo>
                    <a:lnTo>
                      <a:pt x="47" y="39"/>
                    </a:lnTo>
                    <a:lnTo>
                      <a:pt x="45" y="37"/>
                    </a:lnTo>
                    <a:lnTo>
                      <a:pt x="44" y="36"/>
                    </a:lnTo>
                    <a:lnTo>
                      <a:pt x="41" y="34"/>
                    </a:lnTo>
                    <a:lnTo>
                      <a:pt x="39" y="34"/>
                    </a:lnTo>
                    <a:lnTo>
                      <a:pt x="38" y="37"/>
                    </a:lnTo>
                    <a:lnTo>
                      <a:pt x="36" y="39"/>
                    </a:lnTo>
                    <a:lnTo>
                      <a:pt x="38" y="40"/>
                    </a:lnTo>
                    <a:lnTo>
                      <a:pt x="39" y="43"/>
                    </a:lnTo>
                    <a:lnTo>
                      <a:pt x="41" y="45"/>
                    </a:lnTo>
                    <a:lnTo>
                      <a:pt x="44" y="45"/>
                    </a:lnTo>
                    <a:lnTo>
                      <a:pt x="48" y="43"/>
                    </a:lnTo>
                    <a:lnTo>
                      <a:pt x="51" y="42"/>
                    </a:lnTo>
                    <a:lnTo>
                      <a:pt x="54" y="37"/>
                    </a:lnTo>
                    <a:lnTo>
                      <a:pt x="54" y="32"/>
                    </a:lnTo>
                    <a:lnTo>
                      <a:pt x="49" y="16"/>
                    </a:lnTo>
                    <a:lnTo>
                      <a:pt x="36" y="4"/>
                    </a:lnTo>
                    <a:lnTo>
                      <a:pt x="20" y="0"/>
                    </a:lnTo>
                    <a:lnTo>
                      <a:pt x="15" y="0"/>
                    </a:lnTo>
                    <a:lnTo>
                      <a:pt x="10" y="1"/>
                    </a:lnTo>
                    <a:lnTo>
                      <a:pt x="6" y="4"/>
                    </a:lnTo>
                    <a:lnTo>
                      <a:pt x="3" y="8"/>
                    </a:lnTo>
                    <a:lnTo>
                      <a:pt x="2" y="13"/>
                    </a:lnTo>
                    <a:lnTo>
                      <a:pt x="0" y="19"/>
                    </a:lnTo>
                    <a:lnTo>
                      <a:pt x="2" y="29"/>
                    </a:lnTo>
                    <a:lnTo>
                      <a:pt x="7" y="37"/>
                    </a:lnTo>
                    <a:lnTo>
                      <a:pt x="12" y="43"/>
                    </a:lnTo>
                    <a:lnTo>
                      <a:pt x="15" y="45"/>
                    </a:lnTo>
                    <a:lnTo>
                      <a:pt x="16" y="45"/>
                    </a:lnTo>
                    <a:lnTo>
                      <a:pt x="16" y="43"/>
                    </a:lnTo>
                    <a:lnTo>
                      <a:pt x="15" y="42"/>
                    </a:lnTo>
                    <a:lnTo>
                      <a:pt x="7" y="33"/>
                    </a:lnTo>
                    <a:lnTo>
                      <a:pt x="3" y="24"/>
                    </a:lnTo>
                    <a:lnTo>
                      <a:pt x="3" y="19"/>
                    </a:lnTo>
                    <a:lnTo>
                      <a:pt x="3" y="16"/>
                    </a:lnTo>
                    <a:lnTo>
                      <a:pt x="4" y="13"/>
                    </a:lnTo>
                    <a:lnTo>
                      <a:pt x="7" y="10"/>
                    </a:lnTo>
                    <a:lnTo>
                      <a:pt x="10" y="8"/>
                    </a:lnTo>
                    <a:lnTo>
                      <a:pt x="13" y="8"/>
                    </a:lnTo>
                    <a:lnTo>
                      <a:pt x="16" y="8"/>
                    </a:lnTo>
                    <a:lnTo>
                      <a:pt x="22" y="8"/>
                    </a:lnTo>
                    <a:lnTo>
                      <a:pt x="31" y="10"/>
                    </a:lnTo>
                    <a:lnTo>
                      <a:pt x="39" y="14"/>
                    </a:lnTo>
                    <a:lnTo>
                      <a:pt x="44" y="17"/>
                    </a:lnTo>
                    <a:lnTo>
                      <a:pt x="48" y="21"/>
                    </a:lnTo>
                    <a:lnTo>
                      <a:pt x="51" y="26"/>
                    </a:lnTo>
                    <a:lnTo>
                      <a:pt x="52" y="32"/>
                    </a:lnTo>
                    <a:lnTo>
                      <a:pt x="52" y="33"/>
                    </a:lnTo>
                    <a:lnTo>
                      <a:pt x="51" y="34"/>
                    </a:lnTo>
                    <a:lnTo>
                      <a:pt x="51" y="37"/>
                    </a:lnTo>
                    <a:lnTo>
                      <a:pt x="49" y="40"/>
                    </a:lnTo>
                    <a:lnTo>
                      <a:pt x="47" y="42"/>
                    </a:lnTo>
                    <a:close/>
                  </a:path>
                </a:pathLst>
              </a:custGeom>
              <a:solidFill>
                <a:srgbClr val="000000"/>
              </a:solidFill>
              <a:ln w="0">
                <a:solidFill>
                  <a:srgbClr val="000000"/>
                </a:solidFill>
                <a:round/>
                <a:headEnd/>
                <a:tailEnd/>
              </a:ln>
            </p:spPr>
            <p:txBody>
              <a:bodyPr/>
              <a:lstStyle/>
              <a:p>
                <a:endParaRPr lang="es-AR"/>
              </a:p>
            </p:txBody>
          </p:sp>
          <p:sp>
            <p:nvSpPr>
              <p:cNvPr id="2272" name="Freeform 75"/>
              <p:cNvSpPr>
                <a:spLocks noEditPoints="1"/>
              </p:cNvSpPr>
              <p:nvPr/>
            </p:nvSpPr>
            <p:spPr bwMode="auto">
              <a:xfrm>
                <a:off x="3334" y="1461"/>
                <a:ext cx="55" cy="10"/>
              </a:xfrm>
              <a:custGeom>
                <a:avLst/>
                <a:gdLst>
                  <a:gd name="T0" fmla="*/ 13 w 55"/>
                  <a:gd name="T1" fmla="*/ 1 h 20"/>
                  <a:gd name="T2" fmla="*/ 13 w 55"/>
                  <a:gd name="T3" fmla="*/ 1 h 20"/>
                  <a:gd name="T4" fmla="*/ 7 w 55"/>
                  <a:gd name="T5" fmla="*/ 1 h 20"/>
                  <a:gd name="T6" fmla="*/ 1 w 55"/>
                  <a:gd name="T7" fmla="*/ 1 h 20"/>
                  <a:gd name="T8" fmla="*/ 1 w 55"/>
                  <a:gd name="T9" fmla="*/ 1 h 20"/>
                  <a:gd name="T10" fmla="*/ 4 w 55"/>
                  <a:gd name="T11" fmla="*/ 1 h 20"/>
                  <a:gd name="T12" fmla="*/ 11 w 55"/>
                  <a:gd name="T13" fmla="*/ 1 h 20"/>
                  <a:gd name="T14" fmla="*/ 27 w 55"/>
                  <a:gd name="T15" fmla="*/ 1 h 20"/>
                  <a:gd name="T16" fmla="*/ 30 w 55"/>
                  <a:gd name="T17" fmla="*/ 1 h 20"/>
                  <a:gd name="T18" fmla="*/ 35 w 55"/>
                  <a:gd name="T19" fmla="*/ 1 h 20"/>
                  <a:gd name="T20" fmla="*/ 37 w 55"/>
                  <a:gd name="T21" fmla="*/ 1 h 20"/>
                  <a:gd name="T22" fmla="*/ 35 w 55"/>
                  <a:gd name="T23" fmla="*/ 1 h 20"/>
                  <a:gd name="T24" fmla="*/ 27 w 55"/>
                  <a:gd name="T25" fmla="*/ 1 h 20"/>
                  <a:gd name="T26" fmla="*/ 24 w 55"/>
                  <a:gd name="T27" fmla="*/ 0 h 20"/>
                  <a:gd name="T28" fmla="*/ 23 w 55"/>
                  <a:gd name="T29" fmla="*/ 0 h 20"/>
                  <a:gd name="T30" fmla="*/ 24 w 55"/>
                  <a:gd name="T31" fmla="*/ 1 h 20"/>
                  <a:gd name="T32" fmla="*/ 33 w 55"/>
                  <a:gd name="T33" fmla="*/ 1 h 20"/>
                  <a:gd name="T34" fmla="*/ 36 w 55"/>
                  <a:gd name="T35" fmla="*/ 1 h 20"/>
                  <a:gd name="T36" fmla="*/ 35 w 55"/>
                  <a:gd name="T37" fmla="*/ 1 h 20"/>
                  <a:gd name="T38" fmla="*/ 29 w 55"/>
                  <a:gd name="T39" fmla="*/ 1 h 20"/>
                  <a:gd name="T40" fmla="*/ 21 w 55"/>
                  <a:gd name="T41" fmla="*/ 1 h 20"/>
                  <a:gd name="T42" fmla="*/ 17 w 55"/>
                  <a:gd name="T43" fmla="*/ 1 h 20"/>
                  <a:gd name="T44" fmla="*/ 10 w 55"/>
                  <a:gd name="T45" fmla="*/ 1 h 20"/>
                  <a:gd name="T46" fmla="*/ 7 w 55"/>
                  <a:gd name="T47" fmla="*/ 1 h 20"/>
                  <a:gd name="T48" fmla="*/ 1 w 55"/>
                  <a:gd name="T49" fmla="*/ 1 h 20"/>
                  <a:gd name="T50" fmla="*/ 0 w 55"/>
                  <a:gd name="T51" fmla="*/ 1 h 20"/>
                  <a:gd name="T52" fmla="*/ 3 w 55"/>
                  <a:gd name="T53" fmla="*/ 1 h 20"/>
                  <a:gd name="T54" fmla="*/ 8 w 55"/>
                  <a:gd name="T55" fmla="*/ 1 h 20"/>
                  <a:gd name="T56" fmla="*/ 13 w 55"/>
                  <a:gd name="T57" fmla="*/ 1 h 20"/>
                  <a:gd name="T58" fmla="*/ 53 w 55"/>
                  <a:gd name="T59" fmla="*/ 1 h 20"/>
                  <a:gd name="T60" fmla="*/ 55 w 55"/>
                  <a:gd name="T61" fmla="*/ 1 h 20"/>
                  <a:gd name="T62" fmla="*/ 53 w 55"/>
                  <a:gd name="T63" fmla="*/ 1 h 20"/>
                  <a:gd name="T64" fmla="*/ 49 w 55"/>
                  <a:gd name="T65" fmla="*/ 1 h 20"/>
                  <a:gd name="T66" fmla="*/ 48 w 55"/>
                  <a:gd name="T67" fmla="*/ 1 h 20"/>
                  <a:gd name="T68" fmla="*/ 50 w 55"/>
                  <a:gd name="T69" fmla="*/ 1 h 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0"/>
                  <a:gd name="T107" fmla="*/ 55 w 55"/>
                  <a:gd name="T108" fmla="*/ 20 h 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0">
                    <a:moveTo>
                      <a:pt x="13" y="20"/>
                    </a:moveTo>
                    <a:lnTo>
                      <a:pt x="13" y="20"/>
                    </a:lnTo>
                    <a:lnTo>
                      <a:pt x="13" y="18"/>
                    </a:lnTo>
                    <a:lnTo>
                      <a:pt x="11" y="18"/>
                    </a:lnTo>
                    <a:lnTo>
                      <a:pt x="7" y="17"/>
                    </a:lnTo>
                    <a:lnTo>
                      <a:pt x="4" y="14"/>
                    </a:lnTo>
                    <a:lnTo>
                      <a:pt x="1" y="13"/>
                    </a:lnTo>
                    <a:lnTo>
                      <a:pt x="1" y="10"/>
                    </a:lnTo>
                    <a:lnTo>
                      <a:pt x="3" y="8"/>
                    </a:lnTo>
                    <a:lnTo>
                      <a:pt x="4" y="8"/>
                    </a:lnTo>
                    <a:lnTo>
                      <a:pt x="7" y="8"/>
                    </a:lnTo>
                    <a:lnTo>
                      <a:pt x="11" y="10"/>
                    </a:lnTo>
                    <a:lnTo>
                      <a:pt x="19" y="13"/>
                    </a:lnTo>
                    <a:lnTo>
                      <a:pt x="27" y="16"/>
                    </a:lnTo>
                    <a:lnTo>
                      <a:pt x="29" y="17"/>
                    </a:lnTo>
                    <a:lnTo>
                      <a:pt x="30" y="17"/>
                    </a:lnTo>
                    <a:lnTo>
                      <a:pt x="33" y="16"/>
                    </a:lnTo>
                    <a:lnTo>
                      <a:pt x="35" y="16"/>
                    </a:lnTo>
                    <a:lnTo>
                      <a:pt x="36" y="13"/>
                    </a:lnTo>
                    <a:lnTo>
                      <a:pt x="37" y="10"/>
                    </a:lnTo>
                    <a:lnTo>
                      <a:pt x="36" y="7"/>
                    </a:lnTo>
                    <a:lnTo>
                      <a:pt x="35" y="4"/>
                    </a:lnTo>
                    <a:lnTo>
                      <a:pt x="32" y="2"/>
                    </a:lnTo>
                    <a:lnTo>
                      <a:pt x="27" y="1"/>
                    </a:lnTo>
                    <a:lnTo>
                      <a:pt x="26" y="0"/>
                    </a:lnTo>
                    <a:lnTo>
                      <a:pt x="24" y="0"/>
                    </a:lnTo>
                    <a:lnTo>
                      <a:pt x="23" y="0"/>
                    </a:lnTo>
                    <a:lnTo>
                      <a:pt x="24" y="1"/>
                    </a:lnTo>
                    <a:lnTo>
                      <a:pt x="30" y="2"/>
                    </a:lnTo>
                    <a:lnTo>
                      <a:pt x="33" y="5"/>
                    </a:lnTo>
                    <a:lnTo>
                      <a:pt x="35" y="7"/>
                    </a:lnTo>
                    <a:lnTo>
                      <a:pt x="36" y="10"/>
                    </a:lnTo>
                    <a:lnTo>
                      <a:pt x="36" y="11"/>
                    </a:lnTo>
                    <a:lnTo>
                      <a:pt x="35" y="11"/>
                    </a:lnTo>
                    <a:lnTo>
                      <a:pt x="33" y="13"/>
                    </a:lnTo>
                    <a:lnTo>
                      <a:pt x="29" y="11"/>
                    </a:lnTo>
                    <a:lnTo>
                      <a:pt x="26" y="10"/>
                    </a:lnTo>
                    <a:lnTo>
                      <a:pt x="21" y="8"/>
                    </a:lnTo>
                    <a:lnTo>
                      <a:pt x="19" y="8"/>
                    </a:lnTo>
                    <a:lnTo>
                      <a:pt x="17" y="7"/>
                    </a:lnTo>
                    <a:lnTo>
                      <a:pt x="14" y="5"/>
                    </a:lnTo>
                    <a:lnTo>
                      <a:pt x="10" y="4"/>
                    </a:lnTo>
                    <a:lnTo>
                      <a:pt x="8" y="4"/>
                    </a:lnTo>
                    <a:lnTo>
                      <a:pt x="7" y="4"/>
                    </a:lnTo>
                    <a:lnTo>
                      <a:pt x="4" y="4"/>
                    </a:lnTo>
                    <a:lnTo>
                      <a:pt x="1" y="5"/>
                    </a:lnTo>
                    <a:lnTo>
                      <a:pt x="0" y="7"/>
                    </a:lnTo>
                    <a:lnTo>
                      <a:pt x="0" y="10"/>
                    </a:lnTo>
                    <a:lnTo>
                      <a:pt x="0" y="14"/>
                    </a:lnTo>
                    <a:lnTo>
                      <a:pt x="3" y="16"/>
                    </a:lnTo>
                    <a:lnTo>
                      <a:pt x="6" y="18"/>
                    </a:lnTo>
                    <a:lnTo>
                      <a:pt x="8" y="20"/>
                    </a:lnTo>
                    <a:lnTo>
                      <a:pt x="11" y="20"/>
                    </a:lnTo>
                    <a:lnTo>
                      <a:pt x="13" y="20"/>
                    </a:lnTo>
                    <a:close/>
                    <a:moveTo>
                      <a:pt x="52" y="20"/>
                    </a:moveTo>
                    <a:lnTo>
                      <a:pt x="53" y="20"/>
                    </a:lnTo>
                    <a:lnTo>
                      <a:pt x="55" y="18"/>
                    </a:lnTo>
                    <a:lnTo>
                      <a:pt x="55" y="17"/>
                    </a:lnTo>
                    <a:lnTo>
                      <a:pt x="55" y="16"/>
                    </a:lnTo>
                    <a:lnTo>
                      <a:pt x="53" y="14"/>
                    </a:lnTo>
                    <a:lnTo>
                      <a:pt x="50" y="13"/>
                    </a:lnTo>
                    <a:lnTo>
                      <a:pt x="49" y="14"/>
                    </a:lnTo>
                    <a:lnTo>
                      <a:pt x="48" y="16"/>
                    </a:lnTo>
                    <a:lnTo>
                      <a:pt x="49" y="18"/>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273" name="Freeform 76"/>
              <p:cNvSpPr>
                <a:spLocks/>
              </p:cNvSpPr>
              <p:nvPr/>
            </p:nvSpPr>
            <p:spPr bwMode="auto">
              <a:xfrm>
                <a:off x="3322" y="1481"/>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2" y="24"/>
                    </a:lnTo>
                    <a:lnTo>
                      <a:pt x="6" y="20"/>
                    </a:lnTo>
                    <a:lnTo>
                      <a:pt x="15" y="16"/>
                    </a:lnTo>
                    <a:lnTo>
                      <a:pt x="25" y="10"/>
                    </a:lnTo>
                    <a:lnTo>
                      <a:pt x="41" y="7"/>
                    </a:lnTo>
                    <a:lnTo>
                      <a:pt x="60" y="4"/>
                    </a:lnTo>
                    <a:lnTo>
                      <a:pt x="80" y="7"/>
                    </a:lnTo>
                    <a:lnTo>
                      <a:pt x="96" y="10"/>
                    </a:lnTo>
                    <a:lnTo>
                      <a:pt x="106" y="16"/>
                    </a:lnTo>
                    <a:lnTo>
                      <a:pt x="115" y="20"/>
                    </a:lnTo>
                    <a:lnTo>
                      <a:pt x="119" y="24"/>
                    </a:lnTo>
                    <a:lnTo>
                      <a:pt x="119" y="26"/>
                    </a:lnTo>
                    <a:lnTo>
                      <a:pt x="120" y="24"/>
                    </a:lnTo>
                    <a:lnTo>
                      <a:pt x="119" y="23"/>
                    </a:lnTo>
                    <a:lnTo>
                      <a:pt x="118" y="22"/>
                    </a:lnTo>
                    <a:lnTo>
                      <a:pt x="116" y="19"/>
                    </a:lnTo>
                    <a:lnTo>
                      <a:pt x="112" y="16"/>
                    </a:lnTo>
                    <a:lnTo>
                      <a:pt x="109" y="13"/>
                    </a:lnTo>
                    <a:lnTo>
                      <a:pt x="103" y="10"/>
                    </a:lnTo>
                    <a:lnTo>
                      <a:pt x="99" y="7"/>
                    </a:lnTo>
                    <a:lnTo>
                      <a:pt x="78" y="1"/>
                    </a:lnTo>
                    <a:lnTo>
                      <a:pt x="61" y="0"/>
                    </a:lnTo>
                    <a:lnTo>
                      <a:pt x="44" y="1"/>
                    </a:lnTo>
                    <a:lnTo>
                      <a:pt x="22" y="7"/>
                    </a:lnTo>
                    <a:lnTo>
                      <a:pt x="16" y="11"/>
                    </a:lnTo>
                    <a:lnTo>
                      <a:pt x="10" y="14"/>
                    </a:lnTo>
                    <a:lnTo>
                      <a:pt x="6" y="17"/>
                    </a:lnTo>
                    <a:lnTo>
                      <a:pt x="3" y="20"/>
                    </a:lnTo>
                    <a:lnTo>
                      <a:pt x="2" y="23"/>
                    </a:lnTo>
                    <a:lnTo>
                      <a:pt x="0" y="24"/>
                    </a:lnTo>
                    <a:lnTo>
                      <a:pt x="0" y="26"/>
                    </a:lnTo>
                    <a:lnTo>
                      <a:pt x="2" y="26"/>
                    </a:lnTo>
                    <a:close/>
                  </a:path>
                </a:pathLst>
              </a:custGeom>
              <a:solidFill>
                <a:srgbClr val="000000"/>
              </a:solidFill>
              <a:ln w="0">
                <a:solidFill>
                  <a:srgbClr val="000000"/>
                </a:solidFill>
                <a:round/>
                <a:headEnd/>
                <a:tailEnd/>
              </a:ln>
            </p:spPr>
            <p:txBody>
              <a:bodyPr/>
              <a:lstStyle/>
              <a:p>
                <a:endParaRPr lang="es-AR"/>
              </a:p>
            </p:txBody>
          </p:sp>
          <p:sp>
            <p:nvSpPr>
              <p:cNvPr id="2274" name="Freeform 77"/>
              <p:cNvSpPr>
                <a:spLocks/>
              </p:cNvSpPr>
              <p:nvPr/>
            </p:nvSpPr>
            <p:spPr bwMode="auto">
              <a:xfrm>
                <a:off x="3351" y="1498"/>
                <a:ext cx="77" cy="18"/>
              </a:xfrm>
              <a:custGeom>
                <a:avLst/>
                <a:gdLst>
                  <a:gd name="T0" fmla="*/ 49 w 77"/>
                  <a:gd name="T1" fmla="*/ 0 h 37"/>
                  <a:gd name="T2" fmla="*/ 51 w 77"/>
                  <a:gd name="T3" fmla="*/ 0 h 37"/>
                  <a:gd name="T4" fmla="*/ 52 w 77"/>
                  <a:gd name="T5" fmla="*/ 0 h 37"/>
                  <a:gd name="T6" fmla="*/ 54 w 77"/>
                  <a:gd name="T7" fmla="*/ 0 h 37"/>
                  <a:gd name="T8" fmla="*/ 71 w 77"/>
                  <a:gd name="T9" fmla="*/ 0 h 37"/>
                  <a:gd name="T10" fmla="*/ 74 w 77"/>
                  <a:gd name="T11" fmla="*/ 0 h 37"/>
                  <a:gd name="T12" fmla="*/ 76 w 77"/>
                  <a:gd name="T13" fmla="*/ 0 h 37"/>
                  <a:gd name="T14" fmla="*/ 76 w 77"/>
                  <a:gd name="T15" fmla="*/ 0 h 37"/>
                  <a:gd name="T16" fmla="*/ 74 w 77"/>
                  <a:gd name="T17" fmla="*/ 0 h 37"/>
                  <a:gd name="T18" fmla="*/ 54 w 77"/>
                  <a:gd name="T19" fmla="*/ 0 h 37"/>
                  <a:gd name="T20" fmla="*/ 52 w 77"/>
                  <a:gd name="T21" fmla="*/ 0 h 37"/>
                  <a:gd name="T22" fmla="*/ 51 w 77"/>
                  <a:gd name="T23" fmla="*/ 0 h 37"/>
                  <a:gd name="T24" fmla="*/ 49 w 77"/>
                  <a:gd name="T25" fmla="*/ 0 h 37"/>
                  <a:gd name="T26" fmla="*/ 49 w 77"/>
                  <a:gd name="T27" fmla="*/ 0 h 37"/>
                  <a:gd name="T28" fmla="*/ 15 w 77"/>
                  <a:gd name="T29" fmla="*/ 0 h 37"/>
                  <a:gd name="T30" fmla="*/ 12 w 77"/>
                  <a:gd name="T31" fmla="*/ 0 h 37"/>
                  <a:gd name="T32" fmla="*/ 4 w 77"/>
                  <a:gd name="T33" fmla="*/ 0 h 37"/>
                  <a:gd name="T34" fmla="*/ 0 w 77"/>
                  <a:gd name="T35" fmla="*/ 0 h 37"/>
                  <a:gd name="T36" fmla="*/ 2 w 77"/>
                  <a:gd name="T37" fmla="*/ 0 h 37"/>
                  <a:gd name="T38" fmla="*/ 7 w 77"/>
                  <a:gd name="T39" fmla="*/ 0 h 37"/>
                  <a:gd name="T40" fmla="*/ 15 w 77"/>
                  <a:gd name="T41" fmla="*/ 0 h 37"/>
                  <a:gd name="T42" fmla="*/ 19 w 77"/>
                  <a:gd name="T43" fmla="*/ 0 h 37"/>
                  <a:gd name="T44" fmla="*/ 19 w 77"/>
                  <a:gd name="T45" fmla="*/ 0 h 37"/>
                  <a:gd name="T46" fmla="*/ 19 w 77"/>
                  <a:gd name="T47" fmla="*/ 0 h 37"/>
                  <a:gd name="T48" fmla="*/ 19 w 77"/>
                  <a:gd name="T49" fmla="*/ 0 h 37"/>
                  <a:gd name="T50" fmla="*/ 13 w 77"/>
                  <a:gd name="T51" fmla="*/ 0 h 37"/>
                  <a:gd name="T52" fmla="*/ 6 w 77"/>
                  <a:gd name="T53" fmla="*/ 0 h 37"/>
                  <a:gd name="T54" fmla="*/ 3 w 77"/>
                  <a:gd name="T55" fmla="*/ 0 h 37"/>
                  <a:gd name="T56" fmla="*/ 4 w 77"/>
                  <a:gd name="T57" fmla="*/ 0 h 37"/>
                  <a:gd name="T58" fmla="*/ 9 w 77"/>
                  <a:gd name="T59" fmla="*/ 0 h 37"/>
                  <a:gd name="T60" fmla="*/ 10 w 77"/>
                  <a:gd name="T61" fmla="*/ 0 h 37"/>
                  <a:gd name="T62" fmla="*/ 49 w 77"/>
                  <a:gd name="T63" fmla="*/ 0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37"/>
                  <a:gd name="T98" fmla="*/ 77 w 77"/>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37">
                    <a:moveTo>
                      <a:pt x="49" y="22"/>
                    </a:moveTo>
                    <a:lnTo>
                      <a:pt x="49" y="34"/>
                    </a:lnTo>
                    <a:lnTo>
                      <a:pt x="49" y="35"/>
                    </a:lnTo>
                    <a:lnTo>
                      <a:pt x="51" y="37"/>
                    </a:lnTo>
                    <a:lnTo>
                      <a:pt x="52" y="37"/>
                    </a:lnTo>
                    <a:lnTo>
                      <a:pt x="54" y="35"/>
                    </a:lnTo>
                    <a:lnTo>
                      <a:pt x="54" y="34"/>
                    </a:lnTo>
                    <a:lnTo>
                      <a:pt x="54" y="23"/>
                    </a:lnTo>
                    <a:lnTo>
                      <a:pt x="71" y="28"/>
                    </a:lnTo>
                    <a:lnTo>
                      <a:pt x="73" y="28"/>
                    </a:lnTo>
                    <a:lnTo>
                      <a:pt x="74" y="28"/>
                    </a:lnTo>
                    <a:lnTo>
                      <a:pt x="76" y="28"/>
                    </a:lnTo>
                    <a:lnTo>
                      <a:pt x="76" y="26"/>
                    </a:lnTo>
                    <a:lnTo>
                      <a:pt x="77" y="25"/>
                    </a:lnTo>
                    <a:lnTo>
                      <a:pt x="76" y="23"/>
                    </a:lnTo>
                    <a:lnTo>
                      <a:pt x="76" y="22"/>
                    </a:lnTo>
                    <a:lnTo>
                      <a:pt x="74" y="22"/>
                    </a:lnTo>
                    <a:lnTo>
                      <a:pt x="73" y="21"/>
                    </a:lnTo>
                    <a:lnTo>
                      <a:pt x="54" y="16"/>
                    </a:lnTo>
                    <a:lnTo>
                      <a:pt x="54" y="5"/>
                    </a:lnTo>
                    <a:lnTo>
                      <a:pt x="52" y="2"/>
                    </a:lnTo>
                    <a:lnTo>
                      <a:pt x="51" y="0"/>
                    </a:lnTo>
                    <a:lnTo>
                      <a:pt x="49" y="2"/>
                    </a:lnTo>
                    <a:lnTo>
                      <a:pt x="49" y="5"/>
                    </a:lnTo>
                    <a:lnTo>
                      <a:pt x="49" y="15"/>
                    </a:lnTo>
                    <a:lnTo>
                      <a:pt x="18" y="6"/>
                    </a:lnTo>
                    <a:lnTo>
                      <a:pt x="15" y="6"/>
                    </a:lnTo>
                    <a:lnTo>
                      <a:pt x="13" y="6"/>
                    </a:lnTo>
                    <a:lnTo>
                      <a:pt x="12" y="6"/>
                    </a:lnTo>
                    <a:lnTo>
                      <a:pt x="7" y="6"/>
                    </a:lnTo>
                    <a:lnTo>
                      <a:pt x="4" y="7"/>
                    </a:lnTo>
                    <a:lnTo>
                      <a:pt x="3" y="9"/>
                    </a:lnTo>
                    <a:lnTo>
                      <a:pt x="0" y="12"/>
                    </a:lnTo>
                    <a:lnTo>
                      <a:pt x="0" y="16"/>
                    </a:lnTo>
                    <a:lnTo>
                      <a:pt x="2" y="21"/>
                    </a:lnTo>
                    <a:lnTo>
                      <a:pt x="3" y="25"/>
                    </a:lnTo>
                    <a:lnTo>
                      <a:pt x="7" y="28"/>
                    </a:lnTo>
                    <a:lnTo>
                      <a:pt x="12" y="31"/>
                    </a:lnTo>
                    <a:lnTo>
                      <a:pt x="15" y="34"/>
                    </a:lnTo>
                    <a:lnTo>
                      <a:pt x="18" y="34"/>
                    </a:lnTo>
                    <a:lnTo>
                      <a:pt x="19" y="35"/>
                    </a:lnTo>
                    <a:lnTo>
                      <a:pt x="19" y="34"/>
                    </a:lnTo>
                    <a:lnTo>
                      <a:pt x="19" y="32"/>
                    </a:lnTo>
                    <a:lnTo>
                      <a:pt x="18" y="32"/>
                    </a:lnTo>
                    <a:lnTo>
                      <a:pt x="13" y="29"/>
                    </a:lnTo>
                    <a:lnTo>
                      <a:pt x="9" y="28"/>
                    </a:lnTo>
                    <a:lnTo>
                      <a:pt x="6" y="23"/>
                    </a:lnTo>
                    <a:lnTo>
                      <a:pt x="3" y="21"/>
                    </a:lnTo>
                    <a:lnTo>
                      <a:pt x="3" y="16"/>
                    </a:lnTo>
                    <a:lnTo>
                      <a:pt x="3" y="15"/>
                    </a:lnTo>
                    <a:lnTo>
                      <a:pt x="4" y="13"/>
                    </a:lnTo>
                    <a:lnTo>
                      <a:pt x="6" y="13"/>
                    </a:lnTo>
                    <a:lnTo>
                      <a:pt x="9" y="13"/>
                    </a:lnTo>
                    <a:lnTo>
                      <a:pt x="10" y="13"/>
                    </a:lnTo>
                    <a:lnTo>
                      <a:pt x="12" y="13"/>
                    </a:lnTo>
                    <a:lnTo>
                      <a:pt x="49" y="22"/>
                    </a:lnTo>
                    <a:close/>
                  </a:path>
                </a:pathLst>
              </a:custGeom>
              <a:solidFill>
                <a:srgbClr val="000000"/>
              </a:solidFill>
              <a:ln w="0">
                <a:solidFill>
                  <a:srgbClr val="000000"/>
                </a:solidFill>
                <a:round/>
                <a:headEnd/>
                <a:tailEnd/>
              </a:ln>
            </p:spPr>
            <p:txBody>
              <a:bodyPr/>
              <a:lstStyle/>
              <a:p>
                <a:endParaRPr lang="es-AR"/>
              </a:p>
            </p:txBody>
          </p:sp>
          <p:sp>
            <p:nvSpPr>
              <p:cNvPr id="2275" name="Freeform 78"/>
              <p:cNvSpPr>
                <a:spLocks/>
              </p:cNvSpPr>
              <p:nvPr/>
            </p:nvSpPr>
            <p:spPr bwMode="auto">
              <a:xfrm>
                <a:off x="3322" y="1521"/>
                <a:ext cx="120" cy="13"/>
              </a:xfrm>
              <a:custGeom>
                <a:avLst/>
                <a:gdLst>
                  <a:gd name="T0" fmla="*/ 60 w 120"/>
                  <a:gd name="T1" fmla="*/ 1 h 26"/>
                  <a:gd name="T2" fmla="*/ 77 w 120"/>
                  <a:gd name="T3" fmla="*/ 1 h 26"/>
                  <a:gd name="T4" fmla="*/ 99 w 120"/>
                  <a:gd name="T5" fmla="*/ 1 h 26"/>
                  <a:gd name="T6" fmla="*/ 105 w 120"/>
                  <a:gd name="T7" fmla="*/ 1 h 26"/>
                  <a:gd name="T8" fmla="*/ 110 w 120"/>
                  <a:gd name="T9" fmla="*/ 1 h 26"/>
                  <a:gd name="T10" fmla="*/ 115 w 120"/>
                  <a:gd name="T11" fmla="*/ 1 h 26"/>
                  <a:gd name="T12" fmla="*/ 118 w 120"/>
                  <a:gd name="T13" fmla="*/ 1 h 26"/>
                  <a:gd name="T14" fmla="*/ 119 w 120"/>
                  <a:gd name="T15" fmla="*/ 1 h 26"/>
                  <a:gd name="T16" fmla="*/ 120 w 120"/>
                  <a:gd name="T17" fmla="*/ 0 h 26"/>
                  <a:gd name="T18" fmla="*/ 120 w 120"/>
                  <a:gd name="T19" fmla="*/ 0 h 26"/>
                  <a:gd name="T20" fmla="*/ 119 w 120"/>
                  <a:gd name="T21" fmla="*/ 0 h 26"/>
                  <a:gd name="T22" fmla="*/ 119 w 120"/>
                  <a:gd name="T23" fmla="*/ 0 h 26"/>
                  <a:gd name="T24" fmla="*/ 119 w 120"/>
                  <a:gd name="T25" fmla="*/ 0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5 w 120"/>
                  <a:gd name="T41" fmla="*/ 1 h 26"/>
                  <a:gd name="T42" fmla="*/ 6 w 120"/>
                  <a:gd name="T43" fmla="*/ 1 h 26"/>
                  <a:gd name="T44" fmla="*/ 2 w 120"/>
                  <a:gd name="T45" fmla="*/ 0 h 26"/>
                  <a:gd name="T46" fmla="*/ 2 w 120"/>
                  <a:gd name="T47" fmla="*/ 0 h 26"/>
                  <a:gd name="T48" fmla="*/ 2 w 120"/>
                  <a:gd name="T49" fmla="*/ 0 h 26"/>
                  <a:gd name="T50" fmla="*/ 0 w 120"/>
                  <a:gd name="T51" fmla="*/ 0 h 26"/>
                  <a:gd name="T52" fmla="*/ 0 w 120"/>
                  <a:gd name="T53" fmla="*/ 0 h 26"/>
                  <a:gd name="T54" fmla="*/ 2 w 120"/>
                  <a:gd name="T55" fmla="*/ 1 h 26"/>
                  <a:gd name="T56" fmla="*/ 3 w 120"/>
                  <a:gd name="T57" fmla="*/ 1 h 26"/>
                  <a:gd name="T58" fmla="*/ 4 w 120"/>
                  <a:gd name="T59" fmla="*/ 1 h 26"/>
                  <a:gd name="T60" fmla="*/ 9 w 120"/>
                  <a:gd name="T61" fmla="*/ 1 h 26"/>
                  <a:gd name="T62" fmla="*/ 12 w 120"/>
                  <a:gd name="T63" fmla="*/ 1 h 26"/>
                  <a:gd name="T64" fmla="*/ 18 w 120"/>
                  <a:gd name="T65" fmla="*/ 1 h 26"/>
                  <a:gd name="T66" fmla="*/ 22 w 120"/>
                  <a:gd name="T67" fmla="*/ 1 h 26"/>
                  <a:gd name="T68" fmla="*/ 42 w 120"/>
                  <a:gd name="T69" fmla="*/ 1 h 26"/>
                  <a:gd name="T70" fmla="*/ 60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0" y="26"/>
                    </a:moveTo>
                    <a:lnTo>
                      <a:pt x="77" y="24"/>
                    </a:lnTo>
                    <a:lnTo>
                      <a:pt x="99" y="17"/>
                    </a:lnTo>
                    <a:lnTo>
                      <a:pt x="105" y="14"/>
                    </a:lnTo>
                    <a:lnTo>
                      <a:pt x="110" y="10"/>
                    </a:lnTo>
                    <a:lnTo>
                      <a:pt x="115" y="7"/>
                    </a:lnTo>
                    <a:lnTo>
                      <a:pt x="118" y="4"/>
                    </a:lnTo>
                    <a:lnTo>
                      <a:pt x="119" y="1"/>
                    </a:lnTo>
                    <a:lnTo>
                      <a:pt x="120" y="0"/>
                    </a:lnTo>
                    <a:lnTo>
                      <a:pt x="119" y="0"/>
                    </a:lnTo>
                    <a:lnTo>
                      <a:pt x="115" y="4"/>
                    </a:lnTo>
                    <a:lnTo>
                      <a:pt x="106" y="10"/>
                    </a:lnTo>
                    <a:lnTo>
                      <a:pt x="96" y="14"/>
                    </a:lnTo>
                    <a:lnTo>
                      <a:pt x="80" y="19"/>
                    </a:lnTo>
                    <a:lnTo>
                      <a:pt x="61" y="20"/>
                    </a:lnTo>
                    <a:lnTo>
                      <a:pt x="41" y="19"/>
                    </a:lnTo>
                    <a:lnTo>
                      <a:pt x="25" y="14"/>
                    </a:lnTo>
                    <a:lnTo>
                      <a:pt x="15" y="10"/>
                    </a:lnTo>
                    <a:lnTo>
                      <a:pt x="6" y="4"/>
                    </a:lnTo>
                    <a:lnTo>
                      <a:pt x="2" y="0"/>
                    </a:lnTo>
                    <a:lnTo>
                      <a:pt x="0" y="0"/>
                    </a:lnTo>
                    <a:lnTo>
                      <a:pt x="2" y="1"/>
                    </a:lnTo>
                    <a:lnTo>
                      <a:pt x="3" y="3"/>
                    </a:lnTo>
                    <a:lnTo>
                      <a:pt x="4" y="5"/>
                    </a:lnTo>
                    <a:lnTo>
                      <a:pt x="9" y="8"/>
                    </a:lnTo>
                    <a:lnTo>
                      <a:pt x="12" y="11"/>
                    </a:lnTo>
                    <a:lnTo>
                      <a:pt x="18" y="14"/>
                    </a:lnTo>
                    <a:lnTo>
                      <a:pt x="22" y="17"/>
                    </a:lnTo>
                    <a:lnTo>
                      <a:pt x="42" y="23"/>
                    </a:lnTo>
                    <a:lnTo>
                      <a:pt x="60" y="26"/>
                    </a:lnTo>
                    <a:close/>
                  </a:path>
                </a:pathLst>
              </a:custGeom>
              <a:solidFill>
                <a:srgbClr val="000000"/>
              </a:solidFill>
              <a:ln w="0">
                <a:solidFill>
                  <a:srgbClr val="000000"/>
                </a:solidFill>
                <a:round/>
                <a:headEnd/>
                <a:tailEnd/>
              </a:ln>
            </p:spPr>
            <p:txBody>
              <a:bodyPr/>
              <a:lstStyle/>
              <a:p>
                <a:endParaRPr lang="es-AR"/>
              </a:p>
            </p:txBody>
          </p:sp>
          <p:sp>
            <p:nvSpPr>
              <p:cNvPr id="2276" name="Freeform 79"/>
              <p:cNvSpPr>
                <a:spLocks/>
              </p:cNvSpPr>
              <p:nvPr/>
            </p:nvSpPr>
            <p:spPr bwMode="auto">
              <a:xfrm>
                <a:off x="3322" y="1557"/>
                <a:ext cx="120" cy="13"/>
              </a:xfrm>
              <a:custGeom>
                <a:avLst/>
                <a:gdLst>
                  <a:gd name="T0" fmla="*/ 116 w 120"/>
                  <a:gd name="T1" fmla="*/ 1 h 26"/>
                  <a:gd name="T2" fmla="*/ 118 w 120"/>
                  <a:gd name="T3" fmla="*/ 1 h 26"/>
                  <a:gd name="T4" fmla="*/ 118 w 120"/>
                  <a:gd name="T5" fmla="*/ 1 h 26"/>
                  <a:gd name="T6" fmla="*/ 119 w 120"/>
                  <a:gd name="T7" fmla="*/ 1 h 26"/>
                  <a:gd name="T8" fmla="*/ 120 w 120"/>
                  <a:gd name="T9" fmla="*/ 1 h 26"/>
                  <a:gd name="T10" fmla="*/ 120 w 120"/>
                  <a:gd name="T11" fmla="*/ 1 h 26"/>
                  <a:gd name="T12" fmla="*/ 119 w 120"/>
                  <a:gd name="T13" fmla="*/ 1 h 26"/>
                  <a:gd name="T14" fmla="*/ 118 w 120"/>
                  <a:gd name="T15" fmla="*/ 1 h 26"/>
                  <a:gd name="T16" fmla="*/ 62 w 120"/>
                  <a:gd name="T17" fmla="*/ 0 h 26"/>
                  <a:gd name="T18" fmla="*/ 61 w 120"/>
                  <a:gd name="T19" fmla="*/ 0 h 26"/>
                  <a:gd name="T20" fmla="*/ 61 w 120"/>
                  <a:gd name="T21" fmla="*/ 0 h 26"/>
                  <a:gd name="T22" fmla="*/ 60 w 120"/>
                  <a:gd name="T23" fmla="*/ 0 h 26"/>
                  <a:gd name="T24" fmla="*/ 58 w 120"/>
                  <a:gd name="T25" fmla="*/ 0 h 26"/>
                  <a:gd name="T26" fmla="*/ 3 w 120"/>
                  <a:gd name="T27" fmla="*/ 1 h 26"/>
                  <a:gd name="T28" fmla="*/ 2 w 120"/>
                  <a:gd name="T29" fmla="*/ 1 h 26"/>
                  <a:gd name="T30" fmla="*/ 2 w 120"/>
                  <a:gd name="T31" fmla="*/ 1 h 26"/>
                  <a:gd name="T32" fmla="*/ 0 w 120"/>
                  <a:gd name="T33" fmla="*/ 1 h 26"/>
                  <a:gd name="T34" fmla="*/ 2 w 120"/>
                  <a:gd name="T35" fmla="*/ 1 h 26"/>
                  <a:gd name="T36" fmla="*/ 3 w 120"/>
                  <a:gd name="T37" fmla="*/ 1 h 26"/>
                  <a:gd name="T38" fmla="*/ 3 w 120"/>
                  <a:gd name="T39" fmla="*/ 1 h 26"/>
                  <a:gd name="T40" fmla="*/ 4 w 120"/>
                  <a:gd name="T41" fmla="*/ 1 h 26"/>
                  <a:gd name="T42" fmla="*/ 61 w 120"/>
                  <a:gd name="T43" fmla="*/ 1 h 26"/>
                  <a:gd name="T44" fmla="*/ 116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116" y="26"/>
                    </a:moveTo>
                    <a:lnTo>
                      <a:pt x="118" y="26"/>
                    </a:lnTo>
                    <a:lnTo>
                      <a:pt x="119" y="25"/>
                    </a:lnTo>
                    <a:lnTo>
                      <a:pt x="120" y="24"/>
                    </a:lnTo>
                    <a:lnTo>
                      <a:pt x="120" y="22"/>
                    </a:lnTo>
                    <a:lnTo>
                      <a:pt x="119" y="22"/>
                    </a:lnTo>
                    <a:lnTo>
                      <a:pt x="118" y="22"/>
                    </a:lnTo>
                    <a:lnTo>
                      <a:pt x="62" y="0"/>
                    </a:lnTo>
                    <a:lnTo>
                      <a:pt x="61" y="0"/>
                    </a:lnTo>
                    <a:lnTo>
                      <a:pt x="60" y="0"/>
                    </a:lnTo>
                    <a:lnTo>
                      <a:pt x="58" y="0"/>
                    </a:lnTo>
                    <a:lnTo>
                      <a:pt x="3" y="21"/>
                    </a:lnTo>
                    <a:lnTo>
                      <a:pt x="2" y="22"/>
                    </a:lnTo>
                    <a:lnTo>
                      <a:pt x="0" y="24"/>
                    </a:lnTo>
                    <a:lnTo>
                      <a:pt x="2" y="25"/>
                    </a:lnTo>
                    <a:lnTo>
                      <a:pt x="3" y="26"/>
                    </a:lnTo>
                    <a:lnTo>
                      <a:pt x="4" y="26"/>
                    </a:lnTo>
                    <a:lnTo>
                      <a:pt x="61" y="5"/>
                    </a:lnTo>
                    <a:lnTo>
                      <a:pt x="116" y="26"/>
                    </a:lnTo>
                    <a:close/>
                  </a:path>
                </a:pathLst>
              </a:custGeom>
              <a:solidFill>
                <a:srgbClr val="000000"/>
              </a:solidFill>
              <a:ln w="0">
                <a:solidFill>
                  <a:srgbClr val="000000"/>
                </a:solidFill>
                <a:round/>
                <a:headEnd/>
                <a:tailEnd/>
              </a:ln>
            </p:spPr>
            <p:txBody>
              <a:bodyPr/>
              <a:lstStyle/>
              <a:p>
                <a:endParaRPr lang="es-AR"/>
              </a:p>
            </p:txBody>
          </p:sp>
          <p:sp>
            <p:nvSpPr>
              <p:cNvPr id="2277" name="Freeform 80"/>
              <p:cNvSpPr>
                <a:spLocks noEditPoints="1"/>
              </p:cNvSpPr>
              <p:nvPr/>
            </p:nvSpPr>
            <p:spPr bwMode="auto">
              <a:xfrm>
                <a:off x="3328" y="1577"/>
                <a:ext cx="107" cy="30"/>
              </a:xfrm>
              <a:custGeom>
                <a:avLst/>
                <a:gdLst>
                  <a:gd name="T0" fmla="*/ 107 w 107"/>
                  <a:gd name="T1" fmla="*/ 0 h 61"/>
                  <a:gd name="T2" fmla="*/ 107 w 107"/>
                  <a:gd name="T3" fmla="*/ 0 h 61"/>
                  <a:gd name="T4" fmla="*/ 106 w 107"/>
                  <a:gd name="T5" fmla="*/ 0 h 61"/>
                  <a:gd name="T6" fmla="*/ 78 w 107"/>
                  <a:gd name="T7" fmla="*/ 0 h 61"/>
                  <a:gd name="T8" fmla="*/ 78 w 107"/>
                  <a:gd name="T9" fmla="*/ 0 h 61"/>
                  <a:gd name="T10" fmla="*/ 74 w 107"/>
                  <a:gd name="T11" fmla="*/ 0 h 61"/>
                  <a:gd name="T12" fmla="*/ 56 w 107"/>
                  <a:gd name="T13" fmla="*/ 0 h 61"/>
                  <a:gd name="T14" fmla="*/ 39 w 107"/>
                  <a:gd name="T15" fmla="*/ 0 h 61"/>
                  <a:gd name="T16" fmla="*/ 29 w 107"/>
                  <a:gd name="T17" fmla="*/ 0 h 61"/>
                  <a:gd name="T18" fmla="*/ 25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7 w 107"/>
                  <a:gd name="T41" fmla="*/ 0 h 61"/>
                  <a:gd name="T42" fmla="*/ 74 w 107"/>
                  <a:gd name="T43" fmla="*/ 0 h 61"/>
                  <a:gd name="T44" fmla="*/ 78 w 107"/>
                  <a:gd name="T45" fmla="*/ 0 h 61"/>
                  <a:gd name="T46" fmla="*/ 75 w 107"/>
                  <a:gd name="T47" fmla="*/ 0 h 61"/>
                  <a:gd name="T48" fmla="*/ 74 w 107"/>
                  <a:gd name="T49" fmla="*/ 0 h 61"/>
                  <a:gd name="T50" fmla="*/ 68 w 107"/>
                  <a:gd name="T51" fmla="*/ 0 h 61"/>
                  <a:gd name="T52" fmla="*/ 58 w 107"/>
                  <a:gd name="T53" fmla="*/ 0 h 61"/>
                  <a:gd name="T54" fmla="*/ 38 w 107"/>
                  <a:gd name="T55" fmla="*/ 0 h 61"/>
                  <a:gd name="T56" fmla="*/ 26 w 107"/>
                  <a:gd name="T57" fmla="*/ 0 h 61"/>
                  <a:gd name="T58" fmla="*/ 26 w 107"/>
                  <a:gd name="T59" fmla="*/ 0 h 61"/>
                  <a:gd name="T60" fmla="*/ 26 w 107"/>
                  <a:gd name="T61" fmla="*/ 0 h 61"/>
                  <a:gd name="T62" fmla="*/ 30 w 107"/>
                  <a:gd name="T63" fmla="*/ 0 h 61"/>
                  <a:gd name="T64" fmla="*/ 38 w 107"/>
                  <a:gd name="T65" fmla="*/ 0 h 61"/>
                  <a:gd name="T66" fmla="*/ 54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3"/>
                    </a:lnTo>
                    <a:lnTo>
                      <a:pt x="107" y="42"/>
                    </a:lnTo>
                    <a:lnTo>
                      <a:pt x="106" y="42"/>
                    </a:lnTo>
                    <a:lnTo>
                      <a:pt x="80" y="36"/>
                    </a:lnTo>
                    <a:lnTo>
                      <a:pt x="78" y="34"/>
                    </a:lnTo>
                    <a:lnTo>
                      <a:pt x="77" y="33"/>
                    </a:lnTo>
                    <a:lnTo>
                      <a:pt x="74" y="20"/>
                    </a:lnTo>
                    <a:lnTo>
                      <a:pt x="67" y="8"/>
                    </a:lnTo>
                    <a:lnTo>
                      <a:pt x="56" y="1"/>
                    </a:lnTo>
                    <a:lnTo>
                      <a:pt x="45" y="0"/>
                    </a:lnTo>
                    <a:lnTo>
                      <a:pt x="39" y="0"/>
                    </a:lnTo>
                    <a:lnTo>
                      <a:pt x="33" y="2"/>
                    </a:lnTo>
                    <a:lnTo>
                      <a:pt x="29" y="5"/>
                    </a:lnTo>
                    <a:lnTo>
                      <a:pt x="26" y="10"/>
                    </a:lnTo>
                    <a:lnTo>
                      <a:pt x="25" y="15"/>
                    </a:lnTo>
                    <a:lnTo>
                      <a:pt x="23" y="21"/>
                    </a:lnTo>
                    <a:lnTo>
                      <a:pt x="17" y="20"/>
                    </a:lnTo>
                    <a:lnTo>
                      <a:pt x="12" y="18"/>
                    </a:lnTo>
                    <a:lnTo>
                      <a:pt x="7" y="17"/>
                    </a:lnTo>
                    <a:lnTo>
                      <a:pt x="4" y="17"/>
                    </a:lnTo>
                    <a:lnTo>
                      <a:pt x="1" y="15"/>
                    </a:lnTo>
                    <a:lnTo>
                      <a:pt x="0" y="15"/>
                    </a:lnTo>
                    <a:lnTo>
                      <a:pt x="0" y="17"/>
                    </a:lnTo>
                    <a:lnTo>
                      <a:pt x="0" y="18"/>
                    </a:lnTo>
                    <a:lnTo>
                      <a:pt x="1" y="18"/>
                    </a:lnTo>
                    <a:lnTo>
                      <a:pt x="3" y="18"/>
                    </a:lnTo>
                    <a:lnTo>
                      <a:pt x="6" y="20"/>
                    </a:lnTo>
                    <a:lnTo>
                      <a:pt x="14" y="21"/>
                    </a:lnTo>
                    <a:lnTo>
                      <a:pt x="23" y="24"/>
                    </a:lnTo>
                    <a:lnTo>
                      <a:pt x="26" y="39"/>
                    </a:lnTo>
                    <a:lnTo>
                      <a:pt x="35" y="50"/>
                    </a:lnTo>
                    <a:lnTo>
                      <a:pt x="45" y="58"/>
                    </a:lnTo>
                    <a:lnTo>
                      <a:pt x="56" y="61"/>
                    </a:lnTo>
                    <a:lnTo>
                      <a:pt x="62" y="59"/>
                    </a:lnTo>
                    <a:lnTo>
                      <a:pt x="67" y="58"/>
                    </a:lnTo>
                    <a:lnTo>
                      <a:pt x="71" y="53"/>
                    </a:lnTo>
                    <a:lnTo>
                      <a:pt x="74" y="49"/>
                    </a:lnTo>
                    <a:lnTo>
                      <a:pt x="77" y="45"/>
                    </a:lnTo>
                    <a:lnTo>
                      <a:pt x="78" y="37"/>
                    </a:lnTo>
                    <a:lnTo>
                      <a:pt x="107" y="45"/>
                    </a:lnTo>
                    <a:close/>
                    <a:moveTo>
                      <a:pt x="75" y="37"/>
                    </a:moveTo>
                    <a:lnTo>
                      <a:pt x="74" y="40"/>
                    </a:lnTo>
                    <a:lnTo>
                      <a:pt x="74" y="45"/>
                    </a:lnTo>
                    <a:lnTo>
                      <a:pt x="71" y="47"/>
                    </a:lnTo>
                    <a:lnTo>
                      <a:pt x="68" y="50"/>
                    </a:lnTo>
                    <a:lnTo>
                      <a:pt x="64" y="52"/>
                    </a:lnTo>
                    <a:lnTo>
                      <a:pt x="58" y="53"/>
                    </a:lnTo>
                    <a:lnTo>
                      <a:pt x="48" y="50"/>
                    </a:lnTo>
                    <a:lnTo>
                      <a:pt x="38" y="46"/>
                    </a:lnTo>
                    <a:lnTo>
                      <a:pt x="29" y="37"/>
                    </a:lnTo>
                    <a:lnTo>
                      <a:pt x="26" y="24"/>
                    </a:lnTo>
                    <a:lnTo>
                      <a:pt x="75" y="37"/>
                    </a:lnTo>
                    <a:close/>
                    <a:moveTo>
                      <a:pt x="26" y="21"/>
                    </a:moveTo>
                    <a:lnTo>
                      <a:pt x="26" y="20"/>
                    </a:lnTo>
                    <a:lnTo>
                      <a:pt x="26" y="15"/>
                    </a:lnTo>
                    <a:lnTo>
                      <a:pt x="27" y="13"/>
                    </a:lnTo>
                    <a:lnTo>
                      <a:pt x="30" y="11"/>
                    </a:lnTo>
                    <a:lnTo>
                      <a:pt x="33" y="8"/>
                    </a:lnTo>
                    <a:lnTo>
                      <a:pt x="38" y="7"/>
                    </a:lnTo>
                    <a:lnTo>
                      <a:pt x="42" y="7"/>
                    </a:lnTo>
                    <a:lnTo>
                      <a:pt x="54" y="8"/>
                    </a:lnTo>
                    <a:lnTo>
                      <a:pt x="64" y="14"/>
                    </a:lnTo>
                    <a:lnTo>
                      <a:pt x="71" y="23"/>
                    </a:lnTo>
                    <a:lnTo>
                      <a:pt x="75" y="34"/>
                    </a:lnTo>
                    <a:lnTo>
                      <a:pt x="26" y="21"/>
                    </a:lnTo>
                    <a:close/>
                  </a:path>
                </a:pathLst>
              </a:custGeom>
              <a:solidFill>
                <a:srgbClr val="000000"/>
              </a:solidFill>
              <a:ln w="0">
                <a:solidFill>
                  <a:srgbClr val="000000"/>
                </a:solidFill>
                <a:round/>
                <a:headEnd/>
                <a:tailEnd/>
              </a:ln>
            </p:spPr>
            <p:txBody>
              <a:bodyPr/>
              <a:lstStyle/>
              <a:p>
                <a:endParaRPr lang="es-AR"/>
              </a:p>
            </p:txBody>
          </p:sp>
          <p:sp>
            <p:nvSpPr>
              <p:cNvPr id="2278" name="Freeform 81"/>
              <p:cNvSpPr>
                <a:spLocks noEditPoints="1"/>
              </p:cNvSpPr>
              <p:nvPr/>
            </p:nvSpPr>
            <p:spPr bwMode="auto">
              <a:xfrm>
                <a:off x="3318" y="1607"/>
                <a:ext cx="71" cy="16"/>
              </a:xfrm>
              <a:custGeom>
                <a:avLst/>
                <a:gdLst>
                  <a:gd name="T0" fmla="*/ 45 w 71"/>
                  <a:gd name="T1" fmla="*/ 0 h 33"/>
                  <a:gd name="T2" fmla="*/ 49 w 71"/>
                  <a:gd name="T3" fmla="*/ 0 h 33"/>
                  <a:gd name="T4" fmla="*/ 52 w 71"/>
                  <a:gd name="T5" fmla="*/ 0 h 33"/>
                  <a:gd name="T6" fmla="*/ 52 w 71"/>
                  <a:gd name="T7" fmla="*/ 0 h 33"/>
                  <a:gd name="T8" fmla="*/ 48 w 71"/>
                  <a:gd name="T9" fmla="*/ 0 h 33"/>
                  <a:gd name="T10" fmla="*/ 42 w 71"/>
                  <a:gd name="T11" fmla="*/ 0 h 33"/>
                  <a:gd name="T12" fmla="*/ 40 w 71"/>
                  <a:gd name="T13" fmla="*/ 0 h 33"/>
                  <a:gd name="T14" fmla="*/ 40 w 71"/>
                  <a:gd name="T15" fmla="*/ 0 h 33"/>
                  <a:gd name="T16" fmla="*/ 46 w 71"/>
                  <a:gd name="T17" fmla="*/ 0 h 33"/>
                  <a:gd name="T18" fmla="*/ 51 w 71"/>
                  <a:gd name="T19" fmla="*/ 0 h 33"/>
                  <a:gd name="T20" fmla="*/ 51 w 71"/>
                  <a:gd name="T21" fmla="*/ 0 h 33"/>
                  <a:gd name="T22" fmla="*/ 48 w 71"/>
                  <a:gd name="T23" fmla="*/ 0 h 33"/>
                  <a:gd name="T24" fmla="*/ 43 w 71"/>
                  <a:gd name="T25" fmla="*/ 0 h 33"/>
                  <a:gd name="T26" fmla="*/ 7 w 71"/>
                  <a:gd name="T27" fmla="*/ 0 h 33"/>
                  <a:gd name="T28" fmla="*/ 1 w 71"/>
                  <a:gd name="T29" fmla="*/ 0 h 33"/>
                  <a:gd name="T30" fmla="*/ 1 w 71"/>
                  <a:gd name="T31" fmla="*/ 0 h 33"/>
                  <a:gd name="T32" fmla="*/ 3 w 71"/>
                  <a:gd name="T33" fmla="*/ 0 h 33"/>
                  <a:gd name="T34" fmla="*/ 6 w 71"/>
                  <a:gd name="T35" fmla="*/ 0 h 33"/>
                  <a:gd name="T36" fmla="*/ 8 w 71"/>
                  <a:gd name="T37" fmla="*/ 0 h 33"/>
                  <a:gd name="T38" fmla="*/ 8 w 71"/>
                  <a:gd name="T39" fmla="*/ 0 h 33"/>
                  <a:gd name="T40" fmla="*/ 4 w 71"/>
                  <a:gd name="T41" fmla="*/ 0 h 33"/>
                  <a:gd name="T42" fmla="*/ 1 w 71"/>
                  <a:gd name="T43" fmla="*/ 0 h 33"/>
                  <a:gd name="T44" fmla="*/ 0 w 71"/>
                  <a:gd name="T45" fmla="*/ 0 h 33"/>
                  <a:gd name="T46" fmla="*/ 1 w 71"/>
                  <a:gd name="T47" fmla="*/ 0 h 33"/>
                  <a:gd name="T48" fmla="*/ 7 w 71"/>
                  <a:gd name="T49" fmla="*/ 0 h 33"/>
                  <a:gd name="T50" fmla="*/ 43 w 71"/>
                  <a:gd name="T51" fmla="*/ 0 h 33"/>
                  <a:gd name="T52" fmla="*/ 69 w 71"/>
                  <a:gd name="T53" fmla="*/ 0 h 33"/>
                  <a:gd name="T54" fmla="*/ 71 w 71"/>
                  <a:gd name="T55" fmla="*/ 0 h 33"/>
                  <a:gd name="T56" fmla="*/ 69 w 71"/>
                  <a:gd name="T57" fmla="*/ 0 h 33"/>
                  <a:gd name="T58" fmla="*/ 66 w 71"/>
                  <a:gd name="T59" fmla="*/ 0 h 33"/>
                  <a:gd name="T60" fmla="*/ 64 w 71"/>
                  <a:gd name="T61" fmla="*/ 0 h 33"/>
                  <a:gd name="T62" fmla="*/ 66 w 71"/>
                  <a:gd name="T63" fmla="*/ 0 h 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3"/>
                  <a:gd name="T98" fmla="*/ 71 w 71"/>
                  <a:gd name="T99" fmla="*/ 33 h 3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3">
                    <a:moveTo>
                      <a:pt x="43" y="31"/>
                    </a:moveTo>
                    <a:lnTo>
                      <a:pt x="45" y="31"/>
                    </a:lnTo>
                    <a:lnTo>
                      <a:pt x="46" y="31"/>
                    </a:lnTo>
                    <a:lnTo>
                      <a:pt x="49" y="31"/>
                    </a:lnTo>
                    <a:lnTo>
                      <a:pt x="51" y="29"/>
                    </a:lnTo>
                    <a:lnTo>
                      <a:pt x="52" y="26"/>
                    </a:lnTo>
                    <a:lnTo>
                      <a:pt x="53" y="23"/>
                    </a:lnTo>
                    <a:lnTo>
                      <a:pt x="52" y="19"/>
                    </a:lnTo>
                    <a:lnTo>
                      <a:pt x="51" y="16"/>
                    </a:lnTo>
                    <a:lnTo>
                      <a:pt x="48" y="13"/>
                    </a:lnTo>
                    <a:lnTo>
                      <a:pt x="43" y="12"/>
                    </a:lnTo>
                    <a:lnTo>
                      <a:pt x="42" y="10"/>
                    </a:lnTo>
                    <a:lnTo>
                      <a:pt x="40" y="10"/>
                    </a:lnTo>
                    <a:lnTo>
                      <a:pt x="39" y="12"/>
                    </a:lnTo>
                    <a:lnTo>
                      <a:pt x="40" y="12"/>
                    </a:lnTo>
                    <a:lnTo>
                      <a:pt x="40" y="13"/>
                    </a:lnTo>
                    <a:lnTo>
                      <a:pt x="46" y="15"/>
                    </a:lnTo>
                    <a:lnTo>
                      <a:pt x="49" y="17"/>
                    </a:lnTo>
                    <a:lnTo>
                      <a:pt x="51" y="20"/>
                    </a:lnTo>
                    <a:lnTo>
                      <a:pt x="52" y="23"/>
                    </a:lnTo>
                    <a:lnTo>
                      <a:pt x="51" y="25"/>
                    </a:lnTo>
                    <a:lnTo>
                      <a:pt x="51" y="26"/>
                    </a:lnTo>
                    <a:lnTo>
                      <a:pt x="48" y="26"/>
                    </a:lnTo>
                    <a:lnTo>
                      <a:pt x="45" y="26"/>
                    </a:lnTo>
                    <a:lnTo>
                      <a:pt x="43" y="25"/>
                    </a:lnTo>
                    <a:lnTo>
                      <a:pt x="11" y="17"/>
                    </a:lnTo>
                    <a:lnTo>
                      <a:pt x="7" y="16"/>
                    </a:lnTo>
                    <a:lnTo>
                      <a:pt x="4" y="13"/>
                    </a:lnTo>
                    <a:lnTo>
                      <a:pt x="1" y="10"/>
                    </a:lnTo>
                    <a:lnTo>
                      <a:pt x="1" y="7"/>
                    </a:lnTo>
                    <a:lnTo>
                      <a:pt x="1" y="6"/>
                    </a:lnTo>
                    <a:lnTo>
                      <a:pt x="1" y="3"/>
                    </a:lnTo>
                    <a:lnTo>
                      <a:pt x="3" y="6"/>
                    </a:lnTo>
                    <a:lnTo>
                      <a:pt x="4" y="7"/>
                    </a:lnTo>
                    <a:lnTo>
                      <a:pt x="6" y="7"/>
                    </a:lnTo>
                    <a:lnTo>
                      <a:pt x="7" y="7"/>
                    </a:lnTo>
                    <a:lnTo>
                      <a:pt x="8" y="6"/>
                    </a:lnTo>
                    <a:lnTo>
                      <a:pt x="8" y="4"/>
                    </a:lnTo>
                    <a:lnTo>
                      <a:pt x="8" y="3"/>
                    </a:lnTo>
                    <a:lnTo>
                      <a:pt x="7" y="0"/>
                    </a:lnTo>
                    <a:lnTo>
                      <a:pt x="4" y="0"/>
                    </a:lnTo>
                    <a:lnTo>
                      <a:pt x="3" y="0"/>
                    </a:lnTo>
                    <a:lnTo>
                      <a:pt x="1" y="3"/>
                    </a:lnTo>
                    <a:lnTo>
                      <a:pt x="0" y="4"/>
                    </a:lnTo>
                    <a:lnTo>
                      <a:pt x="0" y="7"/>
                    </a:lnTo>
                    <a:lnTo>
                      <a:pt x="0" y="10"/>
                    </a:lnTo>
                    <a:lnTo>
                      <a:pt x="1" y="15"/>
                    </a:lnTo>
                    <a:lnTo>
                      <a:pt x="4" y="17"/>
                    </a:lnTo>
                    <a:lnTo>
                      <a:pt x="7" y="20"/>
                    </a:lnTo>
                    <a:lnTo>
                      <a:pt x="11" y="23"/>
                    </a:lnTo>
                    <a:lnTo>
                      <a:pt x="43" y="31"/>
                    </a:lnTo>
                    <a:close/>
                    <a:moveTo>
                      <a:pt x="68" y="33"/>
                    </a:moveTo>
                    <a:lnTo>
                      <a:pt x="69" y="33"/>
                    </a:lnTo>
                    <a:lnTo>
                      <a:pt x="71" y="32"/>
                    </a:lnTo>
                    <a:lnTo>
                      <a:pt x="71" y="31"/>
                    </a:lnTo>
                    <a:lnTo>
                      <a:pt x="71" y="29"/>
                    </a:lnTo>
                    <a:lnTo>
                      <a:pt x="69" y="28"/>
                    </a:lnTo>
                    <a:lnTo>
                      <a:pt x="66" y="26"/>
                    </a:lnTo>
                    <a:lnTo>
                      <a:pt x="66" y="28"/>
                    </a:lnTo>
                    <a:lnTo>
                      <a:pt x="65" y="28"/>
                    </a:lnTo>
                    <a:lnTo>
                      <a:pt x="64" y="29"/>
                    </a:lnTo>
                    <a:lnTo>
                      <a:pt x="65" y="32"/>
                    </a:lnTo>
                    <a:lnTo>
                      <a:pt x="66" y="33"/>
                    </a:lnTo>
                    <a:lnTo>
                      <a:pt x="68" y="33"/>
                    </a:lnTo>
                    <a:close/>
                  </a:path>
                </a:pathLst>
              </a:custGeom>
              <a:solidFill>
                <a:srgbClr val="000000"/>
              </a:solidFill>
              <a:ln w="0">
                <a:solidFill>
                  <a:srgbClr val="000000"/>
                </a:solidFill>
                <a:round/>
                <a:headEnd/>
                <a:tailEnd/>
              </a:ln>
            </p:spPr>
            <p:txBody>
              <a:bodyPr/>
              <a:lstStyle/>
              <a:p>
                <a:endParaRPr lang="es-AR"/>
              </a:p>
            </p:txBody>
          </p:sp>
          <p:sp>
            <p:nvSpPr>
              <p:cNvPr id="2279" name="Freeform 82"/>
              <p:cNvSpPr>
                <a:spLocks/>
              </p:cNvSpPr>
              <p:nvPr/>
            </p:nvSpPr>
            <p:spPr bwMode="auto">
              <a:xfrm>
                <a:off x="3322" y="1635"/>
                <a:ext cx="120" cy="3"/>
              </a:xfrm>
              <a:custGeom>
                <a:avLst/>
                <a:gdLst>
                  <a:gd name="T0" fmla="*/ 116 w 120"/>
                  <a:gd name="T1" fmla="*/ 1 h 6"/>
                  <a:gd name="T2" fmla="*/ 118 w 120"/>
                  <a:gd name="T3" fmla="*/ 1 h 6"/>
                  <a:gd name="T4" fmla="*/ 119 w 120"/>
                  <a:gd name="T5" fmla="*/ 1 h 6"/>
                  <a:gd name="T6" fmla="*/ 120 w 120"/>
                  <a:gd name="T7" fmla="*/ 1 h 6"/>
                  <a:gd name="T8" fmla="*/ 120 w 120"/>
                  <a:gd name="T9" fmla="*/ 1 h 6"/>
                  <a:gd name="T10" fmla="*/ 120 w 120"/>
                  <a:gd name="T11" fmla="*/ 1 h 6"/>
                  <a:gd name="T12" fmla="*/ 119 w 120"/>
                  <a:gd name="T13" fmla="*/ 1 h 6"/>
                  <a:gd name="T14" fmla="*/ 118 w 120"/>
                  <a:gd name="T15" fmla="*/ 0 h 6"/>
                  <a:gd name="T16" fmla="*/ 116 w 120"/>
                  <a:gd name="T17" fmla="*/ 0 h 6"/>
                  <a:gd name="T18" fmla="*/ 4 w 120"/>
                  <a:gd name="T19" fmla="*/ 0 h 6"/>
                  <a:gd name="T20" fmla="*/ 3 w 120"/>
                  <a:gd name="T21" fmla="*/ 0 h 6"/>
                  <a:gd name="T22" fmla="*/ 2 w 120"/>
                  <a:gd name="T23" fmla="*/ 1 h 6"/>
                  <a:gd name="T24" fmla="*/ 2 w 120"/>
                  <a:gd name="T25" fmla="*/ 1 h 6"/>
                  <a:gd name="T26" fmla="*/ 0 w 120"/>
                  <a:gd name="T27" fmla="*/ 1 h 6"/>
                  <a:gd name="T28" fmla="*/ 2 w 120"/>
                  <a:gd name="T29" fmla="*/ 1 h 6"/>
                  <a:gd name="T30" fmla="*/ 2 w 120"/>
                  <a:gd name="T31" fmla="*/ 1 h 6"/>
                  <a:gd name="T32" fmla="*/ 3 w 120"/>
                  <a:gd name="T33" fmla="*/ 1 h 6"/>
                  <a:gd name="T34" fmla="*/ 4 w 120"/>
                  <a:gd name="T35" fmla="*/ 1 h 6"/>
                  <a:gd name="T36" fmla="*/ 116 w 120"/>
                  <a:gd name="T37" fmla="*/ 1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6"/>
                  <a:gd name="T59" fmla="*/ 120 w 120"/>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6">
                    <a:moveTo>
                      <a:pt x="116" y="6"/>
                    </a:moveTo>
                    <a:lnTo>
                      <a:pt x="118" y="6"/>
                    </a:lnTo>
                    <a:lnTo>
                      <a:pt x="119" y="6"/>
                    </a:lnTo>
                    <a:lnTo>
                      <a:pt x="120" y="4"/>
                    </a:lnTo>
                    <a:lnTo>
                      <a:pt x="120" y="3"/>
                    </a:lnTo>
                    <a:lnTo>
                      <a:pt x="120" y="1"/>
                    </a:lnTo>
                    <a:lnTo>
                      <a:pt x="119" y="1"/>
                    </a:lnTo>
                    <a:lnTo>
                      <a:pt x="118" y="0"/>
                    </a:lnTo>
                    <a:lnTo>
                      <a:pt x="116" y="0"/>
                    </a:lnTo>
                    <a:lnTo>
                      <a:pt x="4" y="0"/>
                    </a:lnTo>
                    <a:lnTo>
                      <a:pt x="3" y="0"/>
                    </a:lnTo>
                    <a:lnTo>
                      <a:pt x="2" y="1"/>
                    </a:lnTo>
                    <a:lnTo>
                      <a:pt x="0" y="3"/>
                    </a:lnTo>
                    <a:lnTo>
                      <a:pt x="2" y="4"/>
                    </a:lnTo>
                    <a:lnTo>
                      <a:pt x="2" y="6"/>
                    </a:lnTo>
                    <a:lnTo>
                      <a:pt x="3" y="6"/>
                    </a:lnTo>
                    <a:lnTo>
                      <a:pt x="4" y="6"/>
                    </a:lnTo>
                    <a:lnTo>
                      <a:pt x="116" y="6"/>
                    </a:lnTo>
                    <a:close/>
                  </a:path>
                </a:pathLst>
              </a:custGeom>
              <a:solidFill>
                <a:srgbClr val="000000"/>
              </a:solidFill>
              <a:ln w="0">
                <a:solidFill>
                  <a:srgbClr val="000000"/>
                </a:solidFill>
                <a:round/>
                <a:headEnd/>
                <a:tailEnd/>
              </a:ln>
            </p:spPr>
            <p:txBody>
              <a:bodyPr/>
              <a:lstStyle/>
              <a:p>
                <a:endParaRPr lang="es-AR"/>
              </a:p>
            </p:txBody>
          </p:sp>
          <p:sp>
            <p:nvSpPr>
              <p:cNvPr id="2280" name="Freeform 83"/>
              <p:cNvSpPr>
                <a:spLocks/>
              </p:cNvSpPr>
              <p:nvPr/>
            </p:nvSpPr>
            <p:spPr bwMode="auto">
              <a:xfrm>
                <a:off x="3322" y="1659"/>
                <a:ext cx="120" cy="21"/>
              </a:xfrm>
              <a:custGeom>
                <a:avLst/>
                <a:gdLst>
                  <a:gd name="T0" fmla="*/ 103 w 120"/>
                  <a:gd name="T1" fmla="*/ 1 h 42"/>
                  <a:gd name="T2" fmla="*/ 110 w 120"/>
                  <a:gd name="T3" fmla="*/ 1 h 42"/>
                  <a:gd name="T4" fmla="*/ 113 w 120"/>
                  <a:gd name="T5" fmla="*/ 1 h 42"/>
                  <a:gd name="T6" fmla="*/ 116 w 120"/>
                  <a:gd name="T7" fmla="*/ 1 h 42"/>
                  <a:gd name="T8" fmla="*/ 118 w 120"/>
                  <a:gd name="T9" fmla="*/ 1 h 42"/>
                  <a:gd name="T10" fmla="*/ 119 w 120"/>
                  <a:gd name="T11" fmla="*/ 1 h 42"/>
                  <a:gd name="T12" fmla="*/ 120 w 120"/>
                  <a:gd name="T13" fmla="*/ 1 h 42"/>
                  <a:gd name="T14" fmla="*/ 120 w 120"/>
                  <a:gd name="T15" fmla="*/ 1 h 42"/>
                  <a:gd name="T16" fmla="*/ 116 w 120"/>
                  <a:gd name="T17" fmla="*/ 1 h 42"/>
                  <a:gd name="T18" fmla="*/ 110 w 120"/>
                  <a:gd name="T19" fmla="*/ 1 h 42"/>
                  <a:gd name="T20" fmla="*/ 84 w 120"/>
                  <a:gd name="T21" fmla="*/ 1 h 42"/>
                  <a:gd name="T22" fmla="*/ 74 w 120"/>
                  <a:gd name="T23" fmla="*/ 1 h 42"/>
                  <a:gd name="T24" fmla="*/ 70 w 120"/>
                  <a:gd name="T25" fmla="*/ 1 h 42"/>
                  <a:gd name="T26" fmla="*/ 65 w 120"/>
                  <a:gd name="T27" fmla="*/ 1 h 42"/>
                  <a:gd name="T28" fmla="*/ 62 w 120"/>
                  <a:gd name="T29" fmla="*/ 1 h 42"/>
                  <a:gd name="T30" fmla="*/ 61 w 120"/>
                  <a:gd name="T31" fmla="*/ 0 h 42"/>
                  <a:gd name="T32" fmla="*/ 60 w 120"/>
                  <a:gd name="T33" fmla="*/ 0 h 42"/>
                  <a:gd name="T34" fmla="*/ 58 w 120"/>
                  <a:gd name="T35" fmla="*/ 1 h 42"/>
                  <a:gd name="T36" fmla="*/ 57 w 120"/>
                  <a:gd name="T37" fmla="*/ 1 h 42"/>
                  <a:gd name="T38" fmla="*/ 52 w 120"/>
                  <a:gd name="T39" fmla="*/ 1 h 42"/>
                  <a:gd name="T40" fmla="*/ 44 w 120"/>
                  <a:gd name="T41" fmla="*/ 1 h 42"/>
                  <a:gd name="T42" fmla="*/ 16 w 120"/>
                  <a:gd name="T43" fmla="*/ 1 h 42"/>
                  <a:gd name="T44" fmla="*/ 9 w 120"/>
                  <a:gd name="T45" fmla="*/ 1 h 42"/>
                  <a:gd name="T46" fmla="*/ 3 w 120"/>
                  <a:gd name="T47" fmla="*/ 1 h 42"/>
                  <a:gd name="T48" fmla="*/ 0 w 120"/>
                  <a:gd name="T49" fmla="*/ 1 h 42"/>
                  <a:gd name="T50" fmla="*/ 0 w 120"/>
                  <a:gd name="T51" fmla="*/ 1 h 42"/>
                  <a:gd name="T52" fmla="*/ 2 w 120"/>
                  <a:gd name="T53" fmla="*/ 1 h 42"/>
                  <a:gd name="T54" fmla="*/ 3 w 120"/>
                  <a:gd name="T55" fmla="*/ 1 h 42"/>
                  <a:gd name="T56" fmla="*/ 6 w 120"/>
                  <a:gd name="T57" fmla="*/ 1 h 42"/>
                  <a:gd name="T58" fmla="*/ 10 w 120"/>
                  <a:gd name="T59" fmla="*/ 1 h 42"/>
                  <a:gd name="T60" fmla="*/ 15 w 120"/>
                  <a:gd name="T61" fmla="*/ 1 h 42"/>
                  <a:gd name="T62" fmla="*/ 19 w 120"/>
                  <a:gd name="T63" fmla="*/ 1 h 42"/>
                  <a:gd name="T64" fmla="*/ 41 w 120"/>
                  <a:gd name="T65" fmla="*/ 1 h 42"/>
                  <a:gd name="T66" fmla="*/ 47 w 120"/>
                  <a:gd name="T67" fmla="*/ 1 h 42"/>
                  <a:gd name="T68" fmla="*/ 52 w 120"/>
                  <a:gd name="T69" fmla="*/ 1 h 42"/>
                  <a:gd name="T70" fmla="*/ 58 w 120"/>
                  <a:gd name="T71" fmla="*/ 1 h 42"/>
                  <a:gd name="T72" fmla="*/ 61 w 120"/>
                  <a:gd name="T73" fmla="*/ 1 h 42"/>
                  <a:gd name="T74" fmla="*/ 65 w 120"/>
                  <a:gd name="T75" fmla="*/ 1 h 42"/>
                  <a:gd name="T76" fmla="*/ 70 w 120"/>
                  <a:gd name="T77" fmla="*/ 1 h 42"/>
                  <a:gd name="T78" fmla="*/ 74 w 120"/>
                  <a:gd name="T79" fmla="*/ 1 h 42"/>
                  <a:gd name="T80" fmla="*/ 97 w 120"/>
                  <a:gd name="T81" fmla="*/ 1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
                  <a:gd name="T124" fmla="*/ 0 h 42"/>
                  <a:gd name="T125" fmla="*/ 120 w 120"/>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 h="42">
                    <a:moveTo>
                      <a:pt x="97" y="24"/>
                    </a:moveTo>
                    <a:lnTo>
                      <a:pt x="103" y="24"/>
                    </a:lnTo>
                    <a:lnTo>
                      <a:pt x="107" y="26"/>
                    </a:lnTo>
                    <a:lnTo>
                      <a:pt x="110" y="26"/>
                    </a:lnTo>
                    <a:lnTo>
                      <a:pt x="112" y="27"/>
                    </a:lnTo>
                    <a:lnTo>
                      <a:pt x="113" y="29"/>
                    </a:lnTo>
                    <a:lnTo>
                      <a:pt x="115" y="32"/>
                    </a:lnTo>
                    <a:lnTo>
                      <a:pt x="116" y="33"/>
                    </a:lnTo>
                    <a:lnTo>
                      <a:pt x="118" y="37"/>
                    </a:lnTo>
                    <a:lnTo>
                      <a:pt x="118" y="42"/>
                    </a:lnTo>
                    <a:lnTo>
                      <a:pt x="119" y="42"/>
                    </a:lnTo>
                    <a:lnTo>
                      <a:pt x="120" y="42"/>
                    </a:lnTo>
                    <a:lnTo>
                      <a:pt x="120" y="40"/>
                    </a:lnTo>
                    <a:lnTo>
                      <a:pt x="120" y="35"/>
                    </a:lnTo>
                    <a:lnTo>
                      <a:pt x="119" y="29"/>
                    </a:lnTo>
                    <a:lnTo>
                      <a:pt x="116" y="24"/>
                    </a:lnTo>
                    <a:lnTo>
                      <a:pt x="113" y="20"/>
                    </a:lnTo>
                    <a:lnTo>
                      <a:pt x="110" y="19"/>
                    </a:lnTo>
                    <a:lnTo>
                      <a:pt x="106" y="17"/>
                    </a:lnTo>
                    <a:lnTo>
                      <a:pt x="84" y="17"/>
                    </a:lnTo>
                    <a:lnTo>
                      <a:pt x="78" y="17"/>
                    </a:lnTo>
                    <a:lnTo>
                      <a:pt x="74" y="17"/>
                    </a:lnTo>
                    <a:lnTo>
                      <a:pt x="71" y="16"/>
                    </a:lnTo>
                    <a:lnTo>
                      <a:pt x="70" y="16"/>
                    </a:lnTo>
                    <a:lnTo>
                      <a:pt x="67" y="14"/>
                    </a:lnTo>
                    <a:lnTo>
                      <a:pt x="65" y="13"/>
                    </a:lnTo>
                    <a:lnTo>
                      <a:pt x="64" y="10"/>
                    </a:lnTo>
                    <a:lnTo>
                      <a:pt x="62" y="5"/>
                    </a:lnTo>
                    <a:lnTo>
                      <a:pt x="61" y="1"/>
                    </a:lnTo>
                    <a:lnTo>
                      <a:pt x="61" y="0"/>
                    </a:lnTo>
                    <a:lnTo>
                      <a:pt x="60" y="0"/>
                    </a:lnTo>
                    <a:lnTo>
                      <a:pt x="60" y="1"/>
                    </a:lnTo>
                    <a:lnTo>
                      <a:pt x="58" y="4"/>
                    </a:lnTo>
                    <a:lnTo>
                      <a:pt x="58" y="7"/>
                    </a:lnTo>
                    <a:lnTo>
                      <a:pt x="57" y="10"/>
                    </a:lnTo>
                    <a:lnTo>
                      <a:pt x="55" y="13"/>
                    </a:lnTo>
                    <a:lnTo>
                      <a:pt x="52" y="14"/>
                    </a:lnTo>
                    <a:lnTo>
                      <a:pt x="49" y="16"/>
                    </a:lnTo>
                    <a:lnTo>
                      <a:pt x="44" y="17"/>
                    </a:lnTo>
                    <a:lnTo>
                      <a:pt x="20" y="17"/>
                    </a:lnTo>
                    <a:lnTo>
                      <a:pt x="16" y="17"/>
                    </a:lnTo>
                    <a:lnTo>
                      <a:pt x="12" y="17"/>
                    </a:lnTo>
                    <a:lnTo>
                      <a:pt x="9" y="20"/>
                    </a:lnTo>
                    <a:lnTo>
                      <a:pt x="4" y="23"/>
                    </a:lnTo>
                    <a:lnTo>
                      <a:pt x="3" y="27"/>
                    </a:lnTo>
                    <a:lnTo>
                      <a:pt x="2" y="32"/>
                    </a:lnTo>
                    <a:lnTo>
                      <a:pt x="0" y="36"/>
                    </a:lnTo>
                    <a:lnTo>
                      <a:pt x="0" y="40"/>
                    </a:lnTo>
                    <a:lnTo>
                      <a:pt x="0" y="42"/>
                    </a:lnTo>
                    <a:lnTo>
                      <a:pt x="2" y="42"/>
                    </a:lnTo>
                    <a:lnTo>
                      <a:pt x="3" y="42"/>
                    </a:lnTo>
                    <a:lnTo>
                      <a:pt x="3" y="40"/>
                    </a:lnTo>
                    <a:lnTo>
                      <a:pt x="4" y="35"/>
                    </a:lnTo>
                    <a:lnTo>
                      <a:pt x="6" y="32"/>
                    </a:lnTo>
                    <a:lnTo>
                      <a:pt x="9" y="29"/>
                    </a:lnTo>
                    <a:lnTo>
                      <a:pt x="10" y="26"/>
                    </a:lnTo>
                    <a:lnTo>
                      <a:pt x="13" y="26"/>
                    </a:lnTo>
                    <a:lnTo>
                      <a:pt x="15" y="24"/>
                    </a:lnTo>
                    <a:lnTo>
                      <a:pt x="16" y="24"/>
                    </a:lnTo>
                    <a:lnTo>
                      <a:pt x="19" y="24"/>
                    </a:lnTo>
                    <a:lnTo>
                      <a:pt x="38" y="24"/>
                    </a:lnTo>
                    <a:lnTo>
                      <a:pt x="41" y="24"/>
                    </a:lnTo>
                    <a:lnTo>
                      <a:pt x="44" y="24"/>
                    </a:lnTo>
                    <a:lnTo>
                      <a:pt x="47" y="24"/>
                    </a:lnTo>
                    <a:lnTo>
                      <a:pt x="48" y="24"/>
                    </a:lnTo>
                    <a:lnTo>
                      <a:pt x="52" y="23"/>
                    </a:lnTo>
                    <a:lnTo>
                      <a:pt x="55" y="20"/>
                    </a:lnTo>
                    <a:lnTo>
                      <a:pt x="58" y="17"/>
                    </a:lnTo>
                    <a:lnTo>
                      <a:pt x="60" y="14"/>
                    </a:lnTo>
                    <a:lnTo>
                      <a:pt x="61" y="11"/>
                    </a:lnTo>
                    <a:lnTo>
                      <a:pt x="62" y="16"/>
                    </a:lnTo>
                    <a:lnTo>
                      <a:pt x="65" y="20"/>
                    </a:lnTo>
                    <a:lnTo>
                      <a:pt x="67" y="23"/>
                    </a:lnTo>
                    <a:lnTo>
                      <a:pt x="70" y="24"/>
                    </a:lnTo>
                    <a:lnTo>
                      <a:pt x="73" y="24"/>
                    </a:lnTo>
                    <a:lnTo>
                      <a:pt x="74" y="24"/>
                    </a:lnTo>
                    <a:lnTo>
                      <a:pt x="77" y="24"/>
                    </a:lnTo>
                    <a:lnTo>
                      <a:pt x="97" y="24"/>
                    </a:lnTo>
                    <a:close/>
                  </a:path>
                </a:pathLst>
              </a:custGeom>
              <a:solidFill>
                <a:srgbClr val="000000"/>
              </a:solidFill>
              <a:ln w="0">
                <a:solidFill>
                  <a:srgbClr val="000000"/>
                </a:solidFill>
                <a:round/>
                <a:headEnd/>
                <a:tailEnd/>
              </a:ln>
            </p:spPr>
            <p:txBody>
              <a:bodyPr/>
              <a:lstStyle/>
              <a:p>
                <a:endParaRPr lang="es-AR"/>
              </a:p>
            </p:txBody>
          </p:sp>
          <p:sp>
            <p:nvSpPr>
              <p:cNvPr id="2281" name="Freeform 84"/>
              <p:cNvSpPr>
                <a:spLocks/>
              </p:cNvSpPr>
              <p:nvPr/>
            </p:nvSpPr>
            <p:spPr bwMode="auto">
              <a:xfrm>
                <a:off x="3353" y="1687"/>
                <a:ext cx="81" cy="49"/>
              </a:xfrm>
              <a:custGeom>
                <a:avLst/>
                <a:gdLst>
                  <a:gd name="T0" fmla="*/ 75 w 81"/>
                  <a:gd name="T1" fmla="*/ 1 h 98"/>
                  <a:gd name="T2" fmla="*/ 78 w 81"/>
                  <a:gd name="T3" fmla="*/ 1 h 98"/>
                  <a:gd name="T4" fmla="*/ 78 w 81"/>
                  <a:gd name="T5" fmla="*/ 1 h 98"/>
                  <a:gd name="T6" fmla="*/ 78 w 81"/>
                  <a:gd name="T7" fmla="*/ 1 h 98"/>
                  <a:gd name="T8" fmla="*/ 81 w 81"/>
                  <a:gd name="T9" fmla="*/ 1 h 98"/>
                  <a:gd name="T10" fmla="*/ 81 w 81"/>
                  <a:gd name="T11" fmla="*/ 1 h 98"/>
                  <a:gd name="T12" fmla="*/ 81 w 81"/>
                  <a:gd name="T13" fmla="*/ 1 h 98"/>
                  <a:gd name="T14" fmla="*/ 81 w 81"/>
                  <a:gd name="T15" fmla="*/ 1 h 98"/>
                  <a:gd name="T16" fmla="*/ 81 w 81"/>
                  <a:gd name="T17" fmla="*/ 1 h 98"/>
                  <a:gd name="T18" fmla="*/ 79 w 81"/>
                  <a:gd name="T19" fmla="*/ 1 h 98"/>
                  <a:gd name="T20" fmla="*/ 78 w 81"/>
                  <a:gd name="T21" fmla="*/ 1 h 98"/>
                  <a:gd name="T22" fmla="*/ 78 w 81"/>
                  <a:gd name="T23" fmla="*/ 1 h 98"/>
                  <a:gd name="T24" fmla="*/ 76 w 81"/>
                  <a:gd name="T25" fmla="*/ 1 h 98"/>
                  <a:gd name="T26" fmla="*/ 75 w 81"/>
                  <a:gd name="T27" fmla="*/ 1 h 98"/>
                  <a:gd name="T28" fmla="*/ 74 w 81"/>
                  <a:gd name="T29" fmla="*/ 1 h 98"/>
                  <a:gd name="T30" fmla="*/ 45 w 81"/>
                  <a:gd name="T31" fmla="*/ 1 h 98"/>
                  <a:gd name="T32" fmla="*/ 75 w 81"/>
                  <a:gd name="T33" fmla="*/ 1 h 98"/>
                  <a:gd name="T34" fmla="*/ 78 w 81"/>
                  <a:gd name="T35" fmla="*/ 1 h 98"/>
                  <a:gd name="T36" fmla="*/ 78 w 81"/>
                  <a:gd name="T37" fmla="*/ 1 h 98"/>
                  <a:gd name="T38" fmla="*/ 78 w 81"/>
                  <a:gd name="T39" fmla="*/ 1 h 98"/>
                  <a:gd name="T40" fmla="*/ 81 w 81"/>
                  <a:gd name="T41" fmla="*/ 1 h 98"/>
                  <a:gd name="T42" fmla="*/ 81 w 81"/>
                  <a:gd name="T43" fmla="*/ 1 h 98"/>
                  <a:gd name="T44" fmla="*/ 81 w 81"/>
                  <a:gd name="T45" fmla="*/ 1 h 98"/>
                  <a:gd name="T46" fmla="*/ 81 w 81"/>
                  <a:gd name="T47" fmla="*/ 1 h 98"/>
                  <a:gd name="T48" fmla="*/ 81 w 81"/>
                  <a:gd name="T49" fmla="*/ 1 h 98"/>
                  <a:gd name="T50" fmla="*/ 79 w 81"/>
                  <a:gd name="T51" fmla="*/ 1 h 98"/>
                  <a:gd name="T52" fmla="*/ 78 w 81"/>
                  <a:gd name="T53" fmla="*/ 1 h 98"/>
                  <a:gd name="T54" fmla="*/ 78 w 81"/>
                  <a:gd name="T55" fmla="*/ 1 h 98"/>
                  <a:gd name="T56" fmla="*/ 76 w 81"/>
                  <a:gd name="T57" fmla="*/ 1 h 98"/>
                  <a:gd name="T58" fmla="*/ 75 w 81"/>
                  <a:gd name="T59" fmla="*/ 1 h 98"/>
                  <a:gd name="T60" fmla="*/ 74 w 81"/>
                  <a:gd name="T61" fmla="*/ 1 h 98"/>
                  <a:gd name="T62" fmla="*/ 7 w 81"/>
                  <a:gd name="T63" fmla="*/ 1 h 98"/>
                  <a:gd name="T64" fmla="*/ 4 w 81"/>
                  <a:gd name="T65" fmla="*/ 1 h 98"/>
                  <a:gd name="T66" fmla="*/ 2 w 81"/>
                  <a:gd name="T67" fmla="*/ 1 h 98"/>
                  <a:gd name="T68" fmla="*/ 2 w 81"/>
                  <a:gd name="T69" fmla="*/ 0 h 98"/>
                  <a:gd name="T70" fmla="*/ 0 w 81"/>
                  <a:gd name="T71" fmla="*/ 0 h 98"/>
                  <a:gd name="T72" fmla="*/ 0 w 81"/>
                  <a:gd name="T73" fmla="*/ 1 h 98"/>
                  <a:gd name="T74" fmla="*/ 0 w 81"/>
                  <a:gd name="T75" fmla="*/ 1 h 98"/>
                  <a:gd name="T76" fmla="*/ 0 w 81"/>
                  <a:gd name="T77" fmla="*/ 1 h 98"/>
                  <a:gd name="T78" fmla="*/ 0 w 81"/>
                  <a:gd name="T79" fmla="*/ 1 h 98"/>
                  <a:gd name="T80" fmla="*/ 1 w 81"/>
                  <a:gd name="T81" fmla="*/ 1 h 98"/>
                  <a:gd name="T82" fmla="*/ 2 w 81"/>
                  <a:gd name="T83" fmla="*/ 1 h 98"/>
                  <a:gd name="T84" fmla="*/ 2 w 81"/>
                  <a:gd name="T85" fmla="*/ 1 h 98"/>
                  <a:gd name="T86" fmla="*/ 4 w 81"/>
                  <a:gd name="T87" fmla="*/ 1 h 98"/>
                  <a:gd name="T88" fmla="*/ 5 w 81"/>
                  <a:gd name="T89" fmla="*/ 1 h 98"/>
                  <a:gd name="T90" fmla="*/ 7 w 81"/>
                  <a:gd name="T91" fmla="*/ 1 h 98"/>
                  <a:gd name="T92" fmla="*/ 40 w 81"/>
                  <a:gd name="T93" fmla="*/ 1 h 98"/>
                  <a:gd name="T94" fmla="*/ 21 w 81"/>
                  <a:gd name="T95" fmla="*/ 1 h 98"/>
                  <a:gd name="T96" fmla="*/ 7 w 81"/>
                  <a:gd name="T97" fmla="*/ 1 h 98"/>
                  <a:gd name="T98" fmla="*/ 4 w 81"/>
                  <a:gd name="T99" fmla="*/ 1 h 98"/>
                  <a:gd name="T100" fmla="*/ 2 w 81"/>
                  <a:gd name="T101" fmla="*/ 1 h 98"/>
                  <a:gd name="T102" fmla="*/ 2 w 81"/>
                  <a:gd name="T103" fmla="*/ 1 h 98"/>
                  <a:gd name="T104" fmla="*/ 0 w 81"/>
                  <a:gd name="T105" fmla="*/ 1 h 98"/>
                  <a:gd name="T106" fmla="*/ 0 w 81"/>
                  <a:gd name="T107" fmla="*/ 1 h 98"/>
                  <a:gd name="T108" fmla="*/ 0 w 81"/>
                  <a:gd name="T109" fmla="*/ 1 h 98"/>
                  <a:gd name="T110" fmla="*/ 0 w 81"/>
                  <a:gd name="T111" fmla="*/ 1 h 98"/>
                  <a:gd name="T112" fmla="*/ 0 w 81"/>
                  <a:gd name="T113" fmla="*/ 1 h 98"/>
                  <a:gd name="T114" fmla="*/ 1 w 81"/>
                  <a:gd name="T115" fmla="*/ 1 h 98"/>
                  <a:gd name="T116" fmla="*/ 2 w 81"/>
                  <a:gd name="T117" fmla="*/ 1 h 98"/>
                  <a:gd name="T118" fmla="*/ 2 w 81"/>
                  <a:gd name="T119" fmla="*/ 1 h 98"/>
                  <a:gd name="T120" fmla="*/ 4 w 81"/>
                  <a:gd name="T121" fmla="*/ 1 h 98"/>
                  <a:gd name="T122" fmla="*/ 5 w 81"/>
                  <a:gd name="T123" fmla="*/ 1 h 98"/>
                  <a:gd name="T124" fmla="*/ 7 w 81"/>
                  <a:gd name="T125" fmla="*/ 1 h 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
                  <a:gd name="T190" fmla="*/ 0 h 98"/>
                  <a:gd name="T191" fmla="*/ 81 w 81"/>
                  <a:gd name="T192" fmla="*/ 98 h 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 h="98">
                    <a:moveTo>
                      <a:pt x="72" y="85"/>
                    </a:moveTo>
                    <a:lnTo>
                      <a:pt x="75" y="86"/>
                    </a:lnTo>
                    <a:lnTo>
                      <a:pt x="76" y="86"/>
                    </a:lnTo>
                    <a:lnTo>
                      <a:pt x="78" y="87"/>
                    </a:lnTo>
                    <a:lnTo>
                      <a:pt x="78" y="90"/>
                    </a:lnTo>
                    <a:lnTo>
                      <a:pt x="78" y="95"/>
                    </a:lnTo>
                    <a:lnTo>
                      <a:pt x="78" y="96"/>
                    </a:lnTo>
                    <a:lnTo>
                      <a:pt x="78" y="98"/>
                    </a:lnTo>
                    <a:lnTo>
                      <a:pt x="79" y="98"/>
                    </a:lnTo>
                    <a:lnTo>
                      <a:pt x="81" y="98"/>
                    </a:lnTo>
                    <a:lnTo>
                      <a:pt x="81" y="96"/>
                    </a:lnTo>
                    <a:lnTo>
                      <a:pt x="81" y="93"/>
                    </a:lnTo>
                    <a:lnTo>
                      <a:pt x="81" y="89"/>
                    </a:lnTo>
                    <a:lnTo>
                      <a:pt x="81" y="74"/>
                    </a:lnTo>
                    <a:lnTo>
                      <a:pt x="81" y="71"/>
                    </a:lnTo>
                    <a:lnTo>
                      <a:pt x="81" y="69"/>
                    </a:lnTo>
                    <a:lnTo>
                      <a:pt x="81" y="67"/>
                    </a:lnTo>
                    <a:lnTo>
                      <a:pt x="81" y="66"/>
                    </a:lnTo>
                    <a:lnTo>
                      <a:pt x="79" y="66"/>
                    </a:lnTo>
                    <a:lnTo>
                      <a:pt x="78" y="66"/>
                    </a:lnTo>
                    <a:lnTo>
                      <a:pt x="78" y="67"/>
                    </a:lnTo>
                    <a:lnTo>
                      <a:pt x="78" y="69"/>
                    </a:lnTo>
                    <a:lnTo>
                      <a:pt x="78" y="73"/>
                    </a:lnTo>
                    <a:lnTo>
                      <a:pt x="78" y="74"/>
                    </a:lnTo>
                    <a:lnTo>
                      <a:pt x="76" y="76"/>
                    </a:lnTo>
                    <a:lnTo>
                      <a:pt x="75" y="76"/>
                    </a:lnTo>
                    <a:lnTo>
                      <a:pt x="74" y="76"/>
                    </a:lnTo>
                    <a:lnTo>
                      <a:pt x="45" y="69"/>
                    </a:lnTo>
                    <a:lnTo>
                      <a:pt x="45" y="32"/>
                    </a:lnTo>
                    <a:lnTo>
                      <a:pt x="72" y="40"/>
                    </a:lnTo>
                    <a:lnTo>
                      <a:pt x="75" y="40"/>
                    </a:lnTo>
                    <a:lnTo>
                      <a:pt x="76" y="41"/>
                    </a:lnTo>
                    <a:lnTo>
                      <a:pt x="78" y="42"/>
                    </a:lnTo>
                    <a:lnTo>
                      <a:pt x="78" y="45"/>
                    </a:lnTo>
                    <a:lnTo>
                      <a:pt x="78" y="50"/>
                    </a:lnTo>
                    <a:lnTo>
                      <a:pt x="78" y="51"/>
                    </a:lnTo>
                    <a:lnTo>
                      <a:pt x="78" y="53"/>
                    </a:lnTo>
                    <a:lnTo>
                      <a:pt x="79" y="53"/>
                    </a:lnTo>
                    <a:lnTo>
                      <a:pt x="81" y="53"/>
                    </a:lnTo>
                    <a:lnTo>
                      <a:pt x="81" y="51"/>
                    </a:lnTo>
                    <a:lnTo>
                      <a:pt x="81" y="47"/>
                    </a:lnTo>
                    <a:lnTo>
                      <a:pt x="81" y="44"/>
                    </a:lnTo>
                    <a:lnTo>
                      <a:pt x="81" y="29"/>
                    </a:lnTo>
                    <a:lnTo>
                      <a:pt x="81" y="26"/>
                    </a:lnTo>
                    <a:lnTo>
                      <a:pt x="81" y="22"/>
                    </a:lnTo>
                    <a:lnTo>
                      <a:pt x="81" y="21"/>
                    </a:lnTo>
                    <a:lnTo>
                      <a:pt x="79" y="21"/>
                    </a:lnTo>
                    <a:lnTo>
                      <a:pt x="78" y="21"/>
                    </a:lnTo>
                    <a:lnTo>
                      <a:pt x="78" y="24"/>
                    </a:lnTo>
                    <a:lnTo>
                      <a:pt x="78" y="26"/>
                    </a:lnTo>
                    <a:lnTo>
                      <a:pt x="78" y="29"/>
                    </a:lnTo>
                    <a:lnTo>
                      <a:pt x="76" y="29"/>
                    </a:lnTo>
                    <a:lnTo>
                      <a:pt x="76" y="31"/>
                    </a:lnTo>
                    <a:lnTo>
                      <a:pt x="75" y="31"/>
                    </a:lnTo>
                    <a:lnTo>
                      <a:pt x="74" y="29"/>
                    </a:lnTo>
                    <a:lnTo>
                      <a:pt x="8" y="13"/>
                    </a:lnTo>
                    <a:lnTo>
                      <a:pt x="7" y="13"/>
                    </a:lnTo>
                    <a:lnTo>
                      <a:pt x="4" y="12"/>
                    </a:lnTo>
                    <a:lnTo>
                      <a:pt x="4" y="10"/>
                    </a:lnTo>
                    <a:lnTo>
                      <a:pt x="2" y="8"/>
                    </a:lnTo>
                    <a:lnTo>
                      <a:pt x="2" y="5"/>
                    </a:lnTo>
                    <a:lnTo>
                      <a:pt x="2" y="2"/>
                    </a:lnTo>
                    <a:lnTo>
                      <a:pt x="2" y="0"/>
                    </a:lnTo>
                    <a:lnTo>
                      <a:pt x="1" y="0"/>
                    </a:lnTo>
                    <a:lnTo>
                      <a:pt x="0" y="0"/>
                    </a:lnTo>
                    <a:lnTo>
                      <a:pt x="0" y="2"/>
                    </a:lnTo>
                    <a:lnTo>
                      <a:pt x="0" y="6"/>
                    </a:lnTo>
                    <a:lnTo>
                      <a:pt x="0" y="9"/>
                    </a:lnTo>
                    <a:lnTo>
                      <a:pt x="0" y="24"/>
                    </a:lnTo>
                    <a:lnTo>
                      <a:pt x="0" y="26"/>
                    </a:lnTo>
                    <a:lnTo>
                      <a:pt x="0" y="31"/>
                    </a:lnTo>
                    <a:lnTo>
                      <a:pt x="0" y="32"/>
                    </a:lnTo>
                    <a:lnTo>
                      <a:pt x="1" y="32"/>
                    </a:lnTo>
                    <a:lnTo>
                      <a:pt x="2" y="32"/>
                    </a:lnTo>
                    <a:lnTo>
                      <a:pt x="2" y="31"/>
                    </a:lnTo>
                    <a:lnTo>
                      <a:pt x="2" y="29"/>
                    </a:lnTo>
                    <a:lnTo>
                      <a:pt x="2" y="26"/>
                    </a:lnTo>
                    <a:lnTo>
                      <a:pt x="4" y="24"/>
                    </a:lnTo>
                    <a:lnTo>
                      <a:pt x="4" y="22"/>
                    </a:lnTo>
                    <a:lnTo>
                      <a:pt x="5" y="22"/>
                    </a:lnTo>
                    <a:lnTo>
                      <a:pt x="7" y="22"/>
                    </a:lnTo>
                    <a:lnTo>
                      <a:pt x="40" y="31"/>
                    </a:lnTo>
                    <a:lnTo>
                      <a:pt x="40" y="67"/>
                    </a:lnTo>
                    <a:lnTo>
                      <a:pt x="31" y="66"/>
                    </a:lnTo>
                    <a:lnTo>
                      <a:pt x="21" y="63"/>
                    </a:lnTo>
                    <a:lnTo>
                      <a:pt x="11" y="60"/>
                    </a:lnTo>
                    <a:lnTo>
                      <a:pt x="7" y="58"/>
                    </a:lnTo>
                    <a:lnTo>
                      <a:pt x="4" y="58"/>
                    </a:lnTo>
                    <a:lnTo>
                      <a:pt x="4" y="55"/>
                    </a:lnTo>
                    <a:lnTo>
                      <a:pt x="2" y="53"/>
                    </a:lnTo>
                    <a:lnTo>
                      <a:pt x="2" y="48"/>
                    </a:lnTo>
                    <a:lnTo>
                      <a:pt x="2" y="47"/>
                    </a:lnTo>
                    <a:lnTo>
                      <a:pt x="1" y="47"/>
                    </a:lnTo>
                    <a:lnTo>
                      <a:pt x="0" y="47"/>
                    </a:lnTo>
                    <a:lnTo>
                      <a:pt x="0" y="48"/>
                    </a:lnTo>
                    <a:lnTo>
                      <a:pt x="0" y="51"/>
                    </a:lnTo>
                    <a:lnTo>
                      <a:pt x="0" y="54"/>
                    </a:lnTo>
                    <a:lnTo>
                      <a:pt x="0" y="69"/>
                    </a:lnTo>
                    <a:lnTo>
                      <a:pt x="0" y="73"/>
                    </a:lnTo>
                    <a:lnTo>
                      <a:pt x="0" y="76"/>
                    </a:lnTo>
                    <a:lnTo>
                      <a:pt x="0" y="77"/>
                    </a:lnTo>
                    <a:lnTo>
                      <a:pt x="1" y="79"/>
                    </a:lnTo>
                    <a:lnTo>
                      <a:pt x="2" y="77"/>
                    </a:lnTo>
                    <a:lnTo>
                      <a:pt x="2" y="76"/>
                    </a:lnTo>
                    <a:lnTo>
                      <a:pt x="2" y="71"/>
                    </a:lnTo>
                    <a:lnTo>
                      <a:pt x="4" y="70"/>
                    </a:lnTo>
                    <a:lnTo>
                      <a:pt x="4" y="69"/>
                    </a:lnTo>
                    <a:lnTo>
                      <a:pt x="5" y="69"/>
                    </a:lnTo>
                    <a:lnTo>
                      <a:pt x="7" y="69"/>
                    </a:lnTo>
                    <a:lnTo>
                      <a:pt x="72" y="85"/>
                    </a:lnTo>
                    <a:close/>
                  </a:path>
                </a:pathLst>
              </a:custGeom>
              <a:solidFill>
                <a:srgbClr val="000000"/>
              </a:solidFill>
              <a:ln w="0">
                <a:solidFill>
                  <a:srgbClr val="000000"/>
                </a:solidFill>
                <a:round/>
                <a:headEnd/>
                <a:tailEnd/>
              </a:ln>
            </p:spPr>
            <p:txBody>
              <a:bodyPr/>
              <a:lstStyle/>
              <a:p>
                <a:endParaRPr lang="es-AR"/>
              </a:p>
            </p:txBody>
          </p:sp>
          <p:sp>
            <p:nvSpPr>
              <p:cNvPr id="2282" name="Freeform 85"/>
              <p:cNvSpPr>
                <a:spLocks noEditPoints="1"/>
              </p:cNvSpPr>
              <p:nvPr/>
            </p:nvSpPr>
            <p:spPr bwMode="auto">
              <a:xfrm>
                <a:off x="3318" y="1735"/>
                <a:ext cx="53" cy="17"/>
              </a:xfrm>
              <a:custGeom>
                <a:avLst/>
                <a:gdLst>
                  <a:gd name="T0" fmla="*/ 53 w 53"/>
                  <a:gd name="T1" fmla="*/ 1 h 34"/>
                  <a:gd name="T2" fmla="*/ 52 w 53"/>
                  <a:gd name="T3" fmla="*/ 1 h 34"/>
                  <a:gd name="T4" fmla="*/ 49 w 53"/>
                  <a:gd name="T5" fmla="*/ 1 h 34"/>
                  <a:gd name="T6" fmla="*/ 51 w 53"/>
                  <a:gd name="T7" fmla="*/ 1 h 34"/>
                  <a:gd name="T8" fmla="*/ 53 w 53"/>
                  <a:gd name="T9" fmla="*/ 1 h 34"/>
                  <a:gd name="T10" fmla="*/ 40 w 53"/>
                  <a:gd name="T11" fmla="*/ 1 h 34"/>
                  <a:gd name="T12" fmla="*/ 24 w 53"/>
                  <a:gd name="T13" fmla="*/ 0 h 34"/>
                  <a:gd name="T14" fmla="*/ 17 w 53"/>
                  <a:gd name="T15" fmla="*/ 1 h 34"/>
                  <a:gd name="T16" fmla="*/ 16 w 53"/>
                  <a:gd name="T17" fmla="*/ 1 h 34"/>
                  <a:gd name="T18" fmla="*/ 19 w 53"/>
                  <a:gd name="T19" fmla="*/ 1 h 34"/>
                  <a:gd name="T20" fmla="*/ 20 w 53"/>
                  <a:gd name="T21" fmla="*/ 1 h 34"/>
                  <a:gd name="T22" fmla="*/ 8 w 53"/>
                  <a:gd name="T23" fmla="*/ 1 h 34"/>
                  <a:gd name="T24" fmla="*/ 4 w 53"/>
                  <a:gd name="T25" fmla="*/ 1 h 34"/>
                  <a:gd name="T26" fmla="*/ 3 w 53"/>
                  <a:gd name="T27" fmla="*/ 1 h 34"/>
                  <a:gd name="T28" fmla="*/ 3 w 53"/>
                  <a:gd name="T29" fmla="*/ 1 h 34"/>
                  <a:gd name="T30" fmla="*/ 0 w 53"/>
                  <a:gd name="T31" fmla="*/ 1 h 34"/>
                  <a:gd name="T32" fmla="*/ 0 w 53"/>
                  <a:gd name="T33" fmla="*/ 1 h 34"/>
                  <a:gd name="T34" fmla="*/ 0 w 53"/>
                  <a:gd name="T35" fmla="*/ 1 h 34"/>
                  <a:gd name="T36" fmla="*/ 0 w 53"/>
                  <a:gd name="T37" fmla="*/ 1 h 34"/>
                  <a:gd name="T38" fmla="*/ 1 w 53"/>
                  <a:gd name="T39" fmla="*/ 1 h 34"/>
                  <a:gd name="T40" fmla="*/ 3 w 53"/>
                  <a:gd name="T41" fmla="*/ 1 h 34"/>
                  <a:gd name="T42" fmla="*/ 3 w 53"/>
                  <a:gd name="T43" fmla="*/ 1 h 34"/>
                  <a:gd name="T44" fmla="*/ 4 w 53"/>
                  <a:gd name="T45" fmla="*/ 1 h 34"/>
                  <a:gd name="T46" fmla="*/ 6 w 53"/>
                  <a:gd name="T47" fmla="*/ 1 h 34"/>
                  <a:gd name="T48" fmla="*/ 26 w 53"/>
                  <a:gd name="T49" fmla="*/ 1 h 34"/>
                  <a:gd name="T50" fmla="*/ 24 w 53"/>
                  <a:gd name="T51" fmla="*/ 1 h 34"/>
                  <a:gd name="T52" fmla="*/ 20 w 53"/>
                  <a:gd name="T53" fmla="*/ 1 h 34"/>
                  <a:gd name="T54" fmla="*/ 17 w 53"/>
                  <a:gd name="T55" fmla="*/ 1 h 34"/>
                  <a:gd name="T56" fmla="*/ 19 w 53"/>
                  <a:gd name="T57" fmla="*/ 1 h 34"/>
                  <a:gd name="T58" fmla="*/ 26 w 53"/>
                  <a:gd name="T59" fmla="*/ 1 h 34"/>
                  <a:gd name="T60" fmla="*/ 35 w 53"/>
                  <a:gd name="T61" fmla="*/ 1 h 34"/>
                  <a:gd name="T62" fmla="*/ 43 w 53"/>
                  <a:gd name="T63" fmla="*/ 1 h 34"/>
                  <a:gd name="T64" fmla="*/ 51 w 53"/>
                  <a:gd name="T65" fmla="*/ 1 h 34"/>
                  <a:gd name="T66" fmla="*/ 51 w 53"/>
                  <a:gd name="T67" fmla="*/ 1 h 34"/>
                  <a:gd name="T68" fmla="*/ 46 w 53"/>
                  <a:gd name="T69" fmla="*/ 1 h 34"/>
                  <a:gd name="T70" fmla="*/ 43 w 53"/>
                  <a:gd name="T71" fmla="*/ 1 h 34"/>
                  <a:gd name="T72" fmla="*/ 43 w 53"/>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34"/>
                  <a:gd name="T113" fmla="*/ 53 w 53"/>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34">
                    <a:moveTo>
                      <a:pt x="52" y="34"/>
                    </a:moveTo>
                    <a:lnTo>
                      <a:pt x="53" y="34"/>
                    </a:lnTo>
                    <a:lnTo>
                      <a:pt x="53" y="32"/>
                    </a:lnTo>
                    <a:lnTo>
                      <a:pt x="52" y="32"/>
                    </a:lnTo>
                    <a:lnTo>
                      <a:pt x="51" y="31"/>
                    </a:lnTo>
                    <a:lnTo>
                      <a:pt x="49" y="29"/>
                    </a:lnTo>
                    <a:lnTo>
                      <a:pt x="48" y="28"/>
                    </a:lnTo>
                    <a:lnTo>
                      <a:pt x="51" y="25"/>
                    </a:lnTo>
                    <a:lnTo>
                      <a:pt x="52" y="23"/>
                    </a:lnTo>
                    <a:lnTo>
                      <a:pt x="53" y="19"/>
                    </a:lnTo>
                    <a:lnTo>
                      <a:pt x="49" y="10"/>
                    </a:lnTo>
                    <a:lnTo>
                      <a:pt x="40" y="3"/>
                    </a:lnTo>
                    <a:lnTo>
                      <a:pt x="29" y="0"/>
                    </a:lnTo>
                    <a:lnTo>
                      <a:pt x="24" y="0"/>
                    </a:lnTo>
                    <a:lnTo>
                      <a:pt x="20" y="2"/>
                    </a:lnTo>
                    <a:lnTo>
                      <a:pt x="17" y="5"/>
                    </a:lnTo>
                    <a:lnTo>
                      <a:pt x="16" y="7"/>
                    </a:lnTo>
                    <a:lnTo>
                      <a:pt x="16" y="10"/>
                    </a:lnTo>
                    <a:lnTo>
                      <a:pt x="17" y="15"/>
                    </a:lnTo>
                    <a:lnTo>
                      <a:pt x="19" y="18"/>
                    </a:lnTo>
                    <a:lnTo>
                      <a:pt x="20" y="20"/>
                    </a:lnTo>
                    <a:lnTo>
                      <a:pt x="14" y="19"/>
                    </a:lnTo>
                    <a:lnTo>
                      <a:pt x="8" y="18"/>
                    </a:lnTo>
                    <a:lnTo>
                      <a:pt x="6" y="16"/>
                    </a:lnTo>
                    <a:lnTo>
                      <a:pt x="4" y="15"/>
                    </a:lnTo>
                    <a:lnTo>
                      <a:pt x="3" y="13"/>
                    </a:lnTo>
                    <a:lnTo>
                      <a:pt x="3" y="10"/>
                    </a:lnTo>
                    <a:lnTo>
                      <a:pt x="3" y="9"/>
                    </a:lnTo>
                    <a:lnTo>
                      <a:pt x="1" y="9"/>
                    </a:lnTo>
                    <a:lnTo>
                      <a:pt x="0" y="9"/>
                    </a:lnTo>
                    <a:lnTo>
                      <a:pt x="0" y="10"/>
                    </a:lnTo>
                    <a:lnTo>
                      <a:pt x="0" y="12"/>
                    </a:lnTo>
                    <a:lnTo>
                      <a:pt x="0" y="13"/>
                    </a:lnTo>
                    <a:lnTo>
                      <a:pt x="0" y="22"/>
                    </a:lnTo>
                    <a:lnTo>
                      <a:pt x="0" y="23"/>
                    </a:lnTo>
                    <a:lnTo>
                      <a:pt x="0" y="26"/>
                    </a:lnTo>
                    <a:lnTo>
                      <a:pt x="1" y="28"/>
                    </a:lnTo>
                    <a:lnTo>
                      <a:pt x="3" y="28"/>
                    </a:lnTo>
                    <a:lnTo>
                      <a:pt x="3" y="26"/>
                    </a:lnTo>
                    <a:lnTo>
                      <a:pt x="3" y="23"/>
                    </a:lnTo>
                    <a:lnTo>
                      <a:pt x="3" y="22"/>
                    </a:lnTo>
                    <a:lnTo>
                      <a:pt x="4" y="22"/>
                    </a:lnTo>
                    <a:lnTo>
                      <a:pt x="6" y="22"/>
                    </a:lnTo>
                    <a:lnTo>
                      <a:pt x="52" y="34"/>
                    </a:lnTo>
                    <a:close/>
                    <a:moveTo>
                      <a:pt x="26" y="22"/>
                    </a:moveTo>
                    <a:lnTo>
                      <a:pt x="26" y="22"/>
                    </a:lnTo>
                    <a:lnTo>
                      <a:pt x="24" y="20"/>
                    </a:lnTo>
                    <a:lnTo>
                      <a:pt x="23" y="20"/>
                    </a:lnTo>
                    <a:lnTo>
                      <a:pt x="20" y="18"/>
                    </a:lnTo>
                    <a:lnTo>
                      <a:pt x="19" y="15"/>
                    </a:lnTo>
                    <a:lnTo>
                      <a:pt x="17" y="10"/>
                    </a:lnTo>
                    <a:lnTo>
                      <a:pt x="17" y="9"/>
                    </a:lnTo>
                    <a:lnTo>
                      <a:pt x="19" y="6"/>
                    </a:lnTo>
                    <a:lnTo>
                      <a:pt x="22" y="6"/>
                    </a:lnTo>
                    <a:lnTo>
                      <a:pt x="26" y="6"/>
                    </a:lnTo>
                    <a:lnTo>
                      <a:pt x="29" y="6"/>
                    </a:lnTo>
                    <a:lnTo>
                      <a:pt x="35" y="7"/>
                    </a:lnTo>
                    <a:lnTo>
                      <a:pt x="39" y="7"/>
                    </a:lnTo>
                    <a:lnTo>
                      <a:pt x="43" y="9"/>
                    </a:lnTo>
                    <a:lnTo>
                      <a:pt x="48" y="13"/>
                    </a:lnTo>
                    <a:lnTo>
                      <a:pt x="51" y="16"/>
                    </a:lnTo>
                    <a:lnTo>
                      <a:pt x="52" y="19"/>
                    </a:lnTo>
                    <a:lnTo>
                      <a:pt x="51" y="22"/>
                    </a:lnTo>
                    <a:lnTo>
                      <a:pt x="49" y="25"/>
                    </a:lnTo>
                    <a:lnTo>
                      <a:pt x="46" y="25"/>
                    </a:lnTo>
                    <a:lnTo>
                      <a:pt x="45" y="26"/>
                    </a:lnTo>
                    <a:lnTo>
                      <a:pt x="43" y="26"/>
                    </a:lnTo>
                    <a:lnTo>
                      <a:pt x="26" y="22"/>
                    </a:lnTo>
                    <a:close/>
                  </a:path>
                </a:pathLst>
              </a:custGeom>
              <a:solidFill>
                <a:srgbClr val="000000"/>
              </a:solidFill>
              <a:ln w="0">
                <a:solidFill>
                  <a:srgbClr val="000000"/>
                </a:solidFill>
                <a:round/>
                <a:headEnd/>
                <a:tailEnd/>
              </a:ln>
            </p:spPr>
            <p:txBody>
              <a:bodyPr/>
              <a:lstStyle/>
              <a:p>
                <a:endParaRPr lang="es-AR"/>
              </a:p>
            </p:txBody>
          </p:sp>
          <p:sp>
            <p:nvSpPr>
              <p:cNvPr id="2283" name="Freeform 86"/>
              <p:cNvSpPr>
                <a:spLocks/>
              </p:cNvSpPr>
              <p:nvPr/>
            </p:nvSpPr>
            <p:spPr bwMode="auto">
              <a:xfrm>
                <a:off x="3322" y="1760"/>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2" y="24"/>
                    </a:lnTo>
                    <a:lnTo>
                      <a:pt x="6" y="20"/>
                    </a:lnTo>
                    <a:lnTo>
                      <a:pt x="15" y="16"/>
                    </a:lnTo>
                    <a:lnTo>
                      <a:pt x="25" y="10"/>
                    </a:lnTo>
                    <a:lnTo>
                      <a:pt x="41" y="7"/>
                    </a:lnTo>
                    <a:lnTo>
                      <a:pt x="60" y="4"/>
                    </a:lnTo>
                    <a:lnTo>
                      <a:pt x="80" y="7"/>
                    </a:lnTo>
                    <a:lnTo>
                      <a:pt x="96" y="10"/>
                    </a:lnTo>
                    <a:lnTo>
                      <a:pt x="106" y="16"/>
                    </a:lnTo>
                    <a:lnTo>
                      <a:pt x="115" y="20"/>
                    </a:lnTo>
                    <a:lnTo>
                      <a:pt x="119" y="24"/>
                    </a:lnTo>
                    <a:lnTo>
                      <a:pt x="119" y="26"/>
                    </a:lnTo>
                    <a:lnTo>
                      <a:pt x="120" y="24"/>
                    </a:lnTo>
                    <a:lnTo>
                      <a:pt x="119" y="23"/>
                    </a:lnTo>
                    <a:lnTo>
                      <a:pt x="118" y="21"/>
                    </a:lnTo>
                    <a:lnTo>
                      <a:pt x="116" y="18"/>
                    </a:lnTo>
                    <a:lnTo>
                      <a:pt x="112" y="16"/>
                    </a:lnTo>
                    <a:lnTo>
                      <a:pt x="109" y="13"/>
                    </a:lnTo>
                    <a:lnTo>
                      <a:pt x="103" y="10"/>
                    </a:lnTo>
                    <a:lnTo>
                      <a:pt x="99" y="7"/>
                    </a:lnTo>
                    <a:lnTo>
                      <a:pt x="78" y="1"/>
                    </a:lnTo>
                    <a:lnTo>
                      <a:pt x="61" y="0"/>
                    </a:lnTo>
                    <a:lnTo>
                      <a:pt x="44" y="1"/>
                    </a:lnTo>
                    <a:lnTo>
                      <a:pt x="22" y="7"/>
                    </a:lnTo>
                    <a:lnTo>
                      <a:pt x="16" y="11"/>
                    </a:lnTo>
                    <a:lnTo>
                      <a:pt x="10" y="14"/>
                    </a:lnTo>
                    <a:lnTo>
                      <a:pt x="6" y="17"/>
                    </a:lnTo>
                    <a:lnTo>
                      <a:pt x="3" y="20"/>
                    </a:lnTo>
                    <a:lnTo>
                      <a:pt x="2" y="23"/>
                    </a:lnTo>
                    <a:lnTo>
                      <a:pt x="0" y="24"/>
                    </a:lnTo>
                    <a:lnTo>
                      <a:pt x="0" y="26"/>
                    </a:lnTo>
                    <a:lnTo>
                      <a:pt x="2" y="26"/>
                    </a:lnTo>
                    <a:close/>
                  </a:path>
                </a:pathLst>
              </a:custGeom>
              <a:solidFill>
                <a:srgbClr val="000000"/>
              </a:solidFill>
              <a:ln w="0">
                <a:solidFill>
                  <a:srgbClr val="000000"/>
                </a:solidFill>
                <a:round/>
                <a:headEnd/>
                <a:tailEnd/>
              </a:ln>
            </p:spPr>
            <p:txBody>
              <a:bodyPr/>
              <a:lstStyle/>
              <a:p>
                <a:endParaRPr lang="es-AR"/>
              </a:p>
            </p:txBody>
          </p:sp>
          <p:sp>
            <p:nvSpPr>
              <p:cNvPr id="2284" name="Freeform 87"/>
              <p:cNvSpPr>
                <a:spLocks/>
              </p:cNvSpPr>
              <p:nvPr/>
            </p:nvSpPr>
            <p:spPr bwMode="auto">
              <a:xfrm>
                <a:off x="3353" y="1778"/>
                <a:ext cx="53" cy="23"/>
              </a:xfrm>
              <a:custGeom>
                <a:avLst/>
                <a:gdLst>
                  <a:gd name="T0" fmla="*/ 27 w 53"/>
                  <a:gd name="T1" fmla="*/ 1 h 46"/>
                  <a:gd name="T2" fmla="*/ 29 w 53"/>
                  <a:gd name="T3" fmla="*/ 1 h 46"/>
                  <a:gd name="T4" fmla="*/ 31 w 53"/>
                  <a:gd name="T5" fmla="*/ 1 h 46"/>
                  <a:gd name="T6" fmla="*/ 34 w 53"/>
                  <a:gd name="T7" fmla="*/ 1 h 46"/>
                  <a:gd name="T8" fmla="*/ 37 w 53"/>
                  <a:gd name="T9" fmla="*/ 1 h 46"/>
                  <a:gd name="T10" fmla="*/ 42 w 53"/>
                  <a:gd name="T11" fmla="*/ 1 h 46"/>
                  <a:gd name="T12" fmla="*/ 45 w 53"/>
                  <a:gd name="T13" fmla="*/ 1 h 46"/>
                  <a:gd name="T14" fmla="*/ 47 w 53"/>
                  <a:gd name="T15" fmla="*/ 1 h 46"/>
                  <a:gd name="T16" fmla="*/ 49 w 53"/>
                  <a:gd name="T17" fmla="*/ 1 h 46"/>
                  <a:gd name="T18" fmla="*/ 49 w 53"/>
                  <a:gd name="T19" fmla="*/ 1 h 46"/>
                  <a:gd name="T20" fmla="*/ 47 w 53"/>
                  <a:gd name="T21" fmla="*/ 1 h 46"/>
                  <a:gd name="T22" fmla="*/ 45 w 53"/>
                  <a:gd name="T23" fmla="*/ 1 h 46"/>
                  <a:gd name="T24" fmla="*/ 40 w 53"/>
                  <a:gd name="T25" fmla="*/ 1 h 46"/>
                  <a:gd name="T26" fmla="*/ 39 w 53"/>
                  <a:gd name="T27" fmla="*/ 1 h 46"/>
                  <a:gd name="T28" fmla="*/ 37 w 53"/>
                  <a:gd name="T29" fmla="*/ 1 h 46"/>
                  <a:gd name="T30" fmla="*/ 37 w 53"/>
                  <a:gd name="T31" fmla="*/ 1 h 46"/>
                  <a:gd name="T32" fmla="*/ 37 w 53"/>
                  <a:gd name="T33" fmla="*/ 1 h 46"/>
                  <a:gd name="T34" fmla="*/ 39 w 53"/>
                  <a:gd name="T35" fmla="*/ 1 h 46"/>
                  <a:gd name="T36" fmla="*/ 40 w 53"/>
                  <a:gd name="T37" fmla="*/ 1 h 46"/>
                  <a:gd name="T38" fmla="*/ 45 w 53"/>
                  <a:gd name="T39" fmla="*/ 1 h 46"/>
                  <a:gd name="T40" fmla="*/ 47 w 53"/>
                  <a:gd name="T41" fmla="*/ 1 h 46"/>
                  <a:gd name="T42" fmla="*/ 50 w 53"/>
                  <a:gd name="T43" fmla="*/ 1 h 46"/>
                  <a:gd name="T44" fmla="*/ 52 w 53"/>
                  <a:gd name="T45" fmla="*/ 1 h 46"/>
                  <a:gd name="T46" fmla="*/ 53 w 53"/>
                  <a:gd name="T47" fmla="*/ 1 h 46"/>
                  <a:gd name="T48" fmla="*/ 53 w 53"/>
                  <a:gd name="T49" fmla="*/ 1 h 46"/>
                  <a:gd name="T50" fmla="*/ 53 w 53"/>
                  <a:gd name="T51" fmla="*/ 1 h 46"/>
                  <a:gd name="T52" fmla="*/ 52 w 53"/>
                  <a:gd name="T53" fmla="*/ 1 h 46"/>
                  <a:gd name="T54" fmla="*/ 49 w 53"/>
                  <a:gd name="T55" fmla="*/ 1 h 46"/>
                  <a:gd name="T56" fmla="*/ 46 w 53"/>
                  <a:gd name="T57" fmla="*/ 1 h 46"/>
                  <a:gd name="T58" fmla="*/ 43 w 53"/>
                  <a:gd name="T59" fmla="*/ 1 h 46"/>
                  <a:gd name="T60" fmla="*/ 40 w 53"/>
                  <a:gd name="T61" fmla="*/ 1 h 46"/>
                  <a:gd name="T62" fmla="*/ 40 w 53"/>
                  <a:gd name="T63" fmla="*/ 1 h 46"/>
                  <a:gd name="T64" fmla="*/ 53 w 53"/>
                  <a:gd name="T65" fmla="*/ 1 h 46"/>
                  <a:gd name="T66" fmla="*/ 52 w 53"/>
                  <a:gd name="T67" fmla="*/ 0 h 46"/>
                  <a:gd name="T68" fmla="*/ 47 w 53"/>
                  <a:gd name="T69" fmla="*/ 0 h 46"/>
                  <a:gd name="T70" fmla="*/ 47 w 53"/>
                  <a:gd name="T71" fmla="*/ 1 h 46"/>
                  <a:gd name="T72" fmla="*/ 46 w 53"/>
                  <a:gd name="T73" fmla="*/ 1 h 46"/>
                  <a:gd name="T74" fmla="*/ 46 w 53"/>
                  <a:gd name="T75" fmla="*/ 1 h 46"/>
                  <a:gd name="T76" fmla="*/ 43 w 53"/>
                  <a:gd name="T77" fmla="*/ 1 h 46"/>
                  <a:gd name="T78" fmla="*/ 4 w 53"/>
                  <a:gd name="T79" fmla="*/ 1 h 46"/>
                  <a:gd name="T80" fmla="*/ 4 w 53"/>
                  <a:gd name="T81" fmla="*/ 0 h 46"/>
                  <a:gd name="T82" fmla="*/ 0 w 53"/>
                  <a:gd name="T83" fmla="*/ 0 h 46"/>
                  <a:gd name="T84" fmla="*/ 0 w 53"/>
                  <a:gd name="T85" fmla="*/ 1 h 46"/>
                  <a:gd name="T86" fmla="*/ 0 w 53"/>
                  <a:gd name="T87" fmla="*/ 1 h 46"/>
                  <a:gd name="T88" fmla="*/ 0 w 53"/>
                  <a:gd name="T89" fmla="*/ 1 h 46"/>
                  <a:gd name="T90" fmla="*/ 0 w 53"/>
                  <a:gd name="T91" fmla="*/ 1 h 46"/>
                  <a:gd name="T92" fmla="*/ 0 w 53"/>
                  <a:gd name="T93" fmla="*/ 1 h 46"/>
                  <a:gd name="T94" fmla="*/ 0 w 53"/>
                  <a:gd name="T95" fmla="*/ 1 h 46"/>
                  <a:gd name="T96" fmla="*/ 0 w 53"/>
                  <a:gd name="T97" fmla="*/ 1 h 46"/>
                  <a:gd name="T98" fmla="*/ 0 w 53"/>
                  <a:gd name="T99" fmla="*/ 1 h 46"/>
                  <a:gd name="T100" fmla="*/ 4 w 53"/>
                  <a:gd name="T101" fmla="*/ 1 h 46"/>
                  <a:gd name="T102" fmla="*/ 4 w 53"/>
                  <a:gd name="T103" fmla="*/ 1 h 46"/>
                  <a:gd name="T104" fmla="*/ 27 w 53"/>
                  <a:gd name="T105" fmla="*/ 1 h 4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
                  <a:gd name="T160" fmla="*/ 0 h 46"/>
                  <a:gd name="T161" fmla="*/ 53 w 53"/>
                  <a:gd name="T162" fmla="*/ 46 h 4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 h="46">
                    <a:moveTo>
                      <a:pt x="27" y="20"/>
                    </a:moveTo>
                    <a:lnTo>
                      <a:pt x="29" y="20"/>
                    </a:lnTo>
                    <a:lnTo>
                      <a:pt x="31" y="20"/>
                    </a:lnTo>
                    <a:lnTo>
                      <a:pt x="34" y="20"/>
                    </a:lnTo>
                    <a:lnTo>
                      <a:pt x="37" y="22"/>
                    </a:lnTo>
                    <a:lnTo>
                      <a:pt x="42" y="23"/>
                    </a:lnTo>
                    <a:lnTo>
                      <a:pt x="45" y="25"/>
                    </a:lnTo>
                    <a:lnTo>
                      <a:pt x="47" y="27"/>
                    </a:lnTo>
                    <a:lnTo>
                      <a:pt x="49" y="30"/>
                    </a:lnTo>
                    <a:lnTo>
                      <a:pt x="49" y="35"/>
                    </a:lnTo>
                    <a:lnTo>
                      <a:pt x="47" y="33"/>
                    </a:lnTo>
                    <a:lnTo>
                      <a:pt x="45" y="32"/>
                    </a:lnTo>
                    <a:lnTo>
                      <a:pt x="40" y="33"/>
                    </a:lnTo>
                    <a:lnTo>
                      <a:pt x="39" y="35"/>
                    </a:lnTo>
                    <a:lnTo>
                      <a:pt x="37" y="38"/>
                    </a:lnTo>
                    <a:lnTo>
                      <a:pt x="37" y="39"/>
                    </a:lnTo>
                    <a:lnTo>
                      <a:pt x="37" y="42"/>
                    </a:lnTo>
                    <a:lnTo>
                      <a:pt x="39" y="43"/>
                    </a:lnTo>
                    <a:lnTo>
                      <a:pt x="40" y="45"/>
                    </a:lnTo>
                    <a:lnTo>
                      <a:pt x="45" y="46"/>
                    </a:lnTo>
                    <a:lnTo>
                      <a:pt x="47" y="45"/>
                    </a:lnTo>
                    <a:lnTo>
                      <a:pt x="50" y="43"/>
                    </a:lnTo>
                    <a:lnTo>
                      <a:pt x="52" y="41"/>
                    </a:lnTo>
                    <a:lnTo>
                      <a:pt x="53" y="38"/>
                    </a:lnTo>
                    <a:lnTo>
                      <a:pt x="53" y="35"/>
                    </a:lnTo>
                    <a:lnTo>
                      <a:pt x="53" y="30"/>
                    </a:lnTo>
                    <a:lnTo>
                      <a:pt x="52" y="26"/>
                    </a:lnTo>
                    <a:lnTo>
                      <a:pt x="49" y="23"/>
                    </a:lnTo>
                    <a:lnTo>
                      <a:pt x="46" y="22"/>
                    </a:lnTo>
                    <a:lnTo>
                      <a:pt x="43" y="20"/>
                    </a:lnTo>
                    <a:lnTo>
                      <a:pt x="40" y="19"/>
                    </a:lnTo>
                    <a:lnTo>
                      <a:pt x="53" y="19"/>
                    </a:lnTo>
                    <a:lnTo>
                      <a:pt x="52" y="0"/>
                    </a:lnTo>
                    <a:lnTo>
                      <a:pt x="47" y="0"/>
                    </a:lnTo>
                    <a:lnTo>
                      <a:pt x="47" y="4"/>
                    </a:lnTo>
                    <a:lnTo>
                      <a:pt x="46" y="6"/>
                    </a:lnTo>
                    <a:lnTo>
                      <a:pt x="46" y="7"/>
                    </a:lnTo>
                    <a:lnTo>
                      <a:pt x="43" y="7"/>
                    </a:lnTo>
                    <a:lnTo>
                      <a:pt x="4" y="7"/>
                    </a:lnTo>
                    <a:lnTo>
                      <a:pt x="4" y="0"/>
                    </a:lnTo>
                    <a:lnTo>
                      <a:pt x="0" y="0"/>
                    </a:lnTo>
                    <a:lnTo>
                      <a:pt x="0" y="3"/>
                    </a:lnTo>
                    <a:lnTo>
                      <a:pt x="0" y="7"/>
                    </a:lnTo>
                    <a:lnTo>
                      <a:pt x="0" y="11"/>
                    </a:lnTo>
                    <a:lnTo>
                      <a:pt x="0" y="14"/>
                    </a:lnTo>
                    <a:lnTo>
                      <a:pt x="0" y="17"/>
                    </a:lnTo>
                    <a:lnTo>
                      <a:pt x="0" y="23"/>
                    </a:lnTo>
                    <a:lnTo>
                      <a:pt x="0" y="27"/>
                    </a:lnTo>
                    <a:lnTo>
                      <a:pt x="0" y="30"/>
                    </a:lnTo>
                    <a:lnTo>
                      <a:pt x="4" y="30"/>
                    </a:lnTo>
                    <a:lnTo>
                      <a:pt x="4" y="20"/>
                    </a:lnTo>
                    <a:lnTo>
                      <a:pt x="27" y="20"/>
                    </a:lnTo>
                    <a:close/>
                  </a:path>
                </a:pathLst>
              </a:custGeom>
              <a:solidFill>
                <a:srgbClr val="000000"/>
              </a:solidFill>
              <a:ln w="0">
                <a:solidFill>
                  <a:srgbClr val="000000"/>
                </a:solidFill>
                <a:round/>
                <a:headEnd/>
                <a:tailEnd/>
              </a:ln>
            </p:spPr>
            <p:txBody>
              <a:bodyPr/>
              <a:lstStyle/>
              <a:p>
                <a:endParaRPr lang="es-AR"/>
              </a:p>
            </p:txBody>
          </p:sp>
          <p:sp>
            <p:nvSpPr>
              <p:cNvPr id="2285" name="Freeform 88"/>
              <p:cNvSpPr>
                <a:spLocks/>
              </p:cNvSpPr>
              <p:nvPr/>
            </p:nvSpPr>
            <p:spPr bwMode="auto">
              <a:xfrm>
                <a:off x="3322" y="1806"/>
                <a:ext cx="120" cy="13"/>
              </a:xfrm>
              <a:custGeom>
                <a:avLst/>
                <a:gdLst>
                  <a:gd name="T0" fmla="*/ 60 w 120"/>
                  <a:gd name="T1" fmla="*/ 1 h 26"/>
                  <a:gd name="T2" fmla="*/ 77 w 120"/>
                  <a:gd name="T3" fmla="*/ 1 h 26"/>
                  <a:gd name="T4" fmla="*/ 99 w 120"/>
                  <a:gd name="T5" fmla="*/ 1 h 26"/>
                  <a:gd name="T6" fmla="*/ 105 w 120"/>
                  <a:gd name="T7" fmla="*/ 1 h 26"/>
                  <a:gd name="T8" fmla="*/ 110 w 120"/>
                  <a:gd name="T9" fmla="*/ 1 h 26"/>
                  <a:gd name="T10" fmla="*/ 115 w 120"/>
                  <a:gd name="T11" fmla="*/ 1 h 26"/>
                  <a:gd name="T12" fmla="*/ 118 w 120"/>
                  <a:gd name="T13" fmla="*/ 1 h 26"/>
                  <a:gd name="T14" fmla="*/ 119 w 120"/>
                  <a:gd name="T15" fmla="*/ 1 h 26"/>
                  <a:gd name="T16" fmla="*/ 120 w 120"/>
                  <a:gd name="T17" fmla="*/ 1 h 26"/>
                  <a:gd name="T18" fmla="*/ 120 w 120"/>
                  <a:gd name="T19" fmla="*/ 1 h 26"/>
                  <a:gd name="T20" fmla="*/ 119 w 120"/>
                  <a:gd name="T21" fmla="*/ 0 h 26"/>
                  <a:gd name="T22" fmla="*/ 119 w 120"/>
                  <a:gd name="T23" fmla="*/ 1 h 26"/>
                  <a:gd name="T24" fmla="*/ 119 w 120"/>
                  <a:gd name="T25" fmla="*/ 1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5 w 120"/>
                  <a:gd name="T41" fmla="*/ 1 h 26"/>
                  <a:gd name="T42" fmla="*/ 6 w 120"/>
                  <a:gd name="T43" fmla="*/ 1 h 26"/>
                  <a:gd name="T44" fmla="*/ 2 w 120"/>
                  <a:gd name="T45" fmla="*/ 1 h 26"/>
                  <a:gd name="T46" fmla="*/ 2 w 120"/>
                  <a:gd name="T47" fmla="*/ 1 h 26"/>
                  <a:gd name="T48" fmla="*/ 2 w 120"/>
                  <a:gd name="T49" fmla="*/ 0 h 26"/>
                  <a:gd name="T50" fmla="*/ 0 w 120"/>
                  <a:gd name="T51" fmla="*/ 1 h 26"/>
                  <a:gd name="T52" fmla="*/ 0 w 120"/>
                  <a:gd name="T53" fmla="*/ 1 h 26"/>
                  <a:gd name="T54" fmla="*/ 2 w 120"/>
                  <a:gd name="T55" fmla="*/ 1 h 26"/>
                  <a:gd name="T56" fmla="*/ 3 w 120"/>
                  <a:gd name="T57" fmla="*/ 1 h 26"/>
                  <a:gd name="T58" fmla="*/ 4 w 120"/>
                  <a:gd name="T59" fmla="*/ 1 h 26"/>
                  <a:gd name="T60" fmla="*/ 9 w 120"/>
                  <a:gd name="T61" fmla="*/ 1 h 26"/>
                  <a:gd name="T62" fmla="*/ 12 w 120"/>
                  <a:gd name="T63" fmla="*/ 1 h 26"/>
                  <a:gd name="T64" fmla="*/ 18 w 120"/>
                  <a:gd name="T65" fmla="*/ 1 h 26"/>
                  <a:gd name="T66" fmla="*/ 22 w 120"/>
                  <a:gd name="T67" fmla="*/ 1 h 26"/>
                  <a:gd name="T68" fmla="*/ 42 w 120"/>
                  <a:gd name="T69" fmla="*/ 1 h 26"/>
                  <a:gd name="T70" fmla="*/ 60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0" y="26"/>
                    </a:moveTo>
                    <a:lnTo>
                      <a:pt x="77" y="25"/>
                    </a:lnTo>
                    <a:lnTo>
                      <a:pt x="99" y="19"/>
                    </a:lnTo>
                    <a:lnTo>
                      <a:pt x="105" y="16"/>
                    </a:lnTo>
                    <a:lnTo>
                      <a:pt x="110" y="12"/>
                    </a:lnTo>
                    <a:lnTo>
                      <a:pt x="115" y="9"/>
                    </a:lnTo>
                    <a:lnTo>
                      <a:pt x="118" y="6"/>
                    </a:lnTo>
                    <a:lnTo>
                      <a:pt x="119" y="3"/>
                    </a:lnTo>
                    <a:lnTo>
                      <a:pt x="120" y="2"/>
                    </a:lnTo>
                    <a:lnTo>
                      <a:pt x="119" y="0"/>
                    </a:lnTo>
                    <a:lnTo>
                      <a:pt x="119" y="2"/>
                    </a:lnTo>
                    <a:lnTo>
                      <a:pt x="115" y="6"/>
                    </a:lnTo>
                    <a:lnTo>
                      <a:pt x="106" y="10"/>
                    </a:lnTo>
                    <a:lnTo>
                      <a:pt x="96" y="16"/>
                    </a:lnTo>
                    <a:lnTo>
                      <a:pt x="80" y="20"/>
                    </a:lnTo>
                    <a:lnTo>
                      <a:pt x="61" y="22"/>
                    </a:lnTo>
                    <a:lnTo>
                      <a:pt x="41" y="20"/>
                    </a:lnTo>
                    <a:lnTo>
                      <a:pt x="25" y="16"/>
                    </a:lnTo>
                    <a:lnTo>
                      <a:pt x="15" y="10"/>
                    </a:lnTo>
                    <a:lnTo>
                      <a:pt x="6" y="6"/>
                    </a:lnTo>
                    <a:lnTo>
                      <a:pt x="2" y="2"/>
                    </a:lnTo>
                    <a:lnTo>
                      <a:pt x="2" y="0"/>
                    </a:lnTo>
                    <a:lnTo>
                      <a:pt x="0" y="2"/>
                    </a:lnTo>
                    <a:lnTo>
                      <a:pt x="2" y="3"/>
                    </a:lnTo>
                    <a:lnTo>
                      <a:pt x="3" y="4"/>
                    </a:lnTo>
                    <a:lnTo>
                      <a:pt x="4" y="7"/>
                    </a:lnTo>
                    <a:lnTo>
                      <a:pt x="9" y="10"/>
                    </a:lnTo>
                    <a:lnTo>
                      <a:pt x="12" y="13"/>
                    </a:lnTo>
                    <a:lnTo>
                      <a:pt x="18" y="16"/>
                    </a:lnTo>
                    <a:lnTo>
                      <a:pt x="22" y="19"/>
                    </a:lnTo>
                    <a:lnTo>
                      <a:pt x="42" y="25"/>
                    </a:lnTo>
                    <a:lnTo>
                      <a:pt x="60" y="26"/>
                    </a:lnTo>
                    <a:close/>
                  </a:path>
                </a:pathLst>
              </a:custGeom>
              <a:solidFill>
                <a:srgbClr val="000000"/>
              </a:solidFill>
              <a:ln w="0">
                <a:solidFill>
                  <a:srgbClr val="000000"/>
                </a:solidFill>
                <a:round/>
                <a:headEnd/>
                <a:tailEnd/>
              </a:ln>
            </p:spPr>
            <p:txBody>
              <a:bodyPr/>
              <a:lstStyle/>
              <a:p>
                <a:endParaRPr lang="es-AR"/>
              </a:p>
            </p:txBody>
          </p:sp>
          <p:sp>
            <p:nvSpPr>
              <p:cNvPr id="2286" name="Freeform 89"/>
              <p:cNvSpPr>
                <a:spLocks/>
              </p:cNvSpPr>
              <p:nvPr/>
            </p:nvSpPr>
            <p:spPr bwMode="auto">
              <a:xfrm>
                <a:off x="3345" y="1851"/>
                <a:ext cx="74" cy="37"/>
              </a:xfrm>
              <a:custGeom>
                <a:avLst/>
                <a:gdLst>
                  <a:gd name="T0" fmla="*/ 35 w 74"/>
                  <a:gd name="T1" fmla="*/ 0 h 76"/>
                  <a:gd name="T2" fmla="*/ 35 w 74"/>
                  <a:gd name="T3" fmla="*/ 0 h 76"/>
                  <a:gd name="T4" fmla="*/ 35 w 74"/>
                  <a:gd name="T5" fmla="*/ 0 h 76"/>
                  <a:gd name="T6" fmla="*/ 37 w 74"/>
                  <a:gd name="T7" fmla="*/ 0 h 76"/>
                  <a:gd name="T8" fmla="*/ 37 w 74"/>
                  <a:gd name="T9" fmla="*/ 0 h 76"/>
                  <a:gd name="T10" fmla="*/ 39 w 74"/>
                  <a:gd name="T11" fmla="*/ 0 h 76"/>
                  <a:gd name="T12" fmla="*/ 39 w 74"/>
                  <a:gd name="T13" fmla="*/ 0 h 76"/>
                  <a:gd name="T14" fmla="*/ 39 w 74"/>
                  <a:gd name="T15" fmla="*/ 0 h 76"/>
                  <a:gd name="T16" fmla="*/ 39 w 74"/>
                  <a:gd name="T17" fmla="*/ 0 h 76"/>
                  <a:gd name="T18" fmla="*/ 71 w 74"/>
                  <a:gd name="T19" fmla="*/ 0 h 76"/>
                  <a:gd name="T20" fmla="*/ 73 w 74"/>
                  <a:gd name="T21" fmla="*/ 0 h 76"/>
                  <a:gd name="T22" fmla="*/ 74 w 74"/>
                  <a:gd name="T23" fmla="*/ 0 h 76"/>
                  <a:gd name="T24" fmla="*/ 74 w 74"/>
                  <a:gd name="T25" fmla="*/ 0 h 76"/>
                  <a:gd name="T26" fmla="*/ 74 w 74"/>
                  <a:gd name="T27" fmla="*/ 0 h 76"/>
                  <a:gd name="T28" fmla="*/ 73 w 74"/>
                  <a:gd name="T29" fmla="*/ 0 h 76"/>
                  <a:gd name="T30" fmla="*/ 71 w 74"/>
                  <a:gd name="T31" fmla="*/ 0 h 76"/>
                  <a:gd name="T32" fmla="*/ 39 w 74"/>
                  <a:gd name="T33" fmla="*/ 0 h 76"/>
                  <a:gd name="T34" fmla="*/ 39 w 74"/>
                  <a:gd name="T35" fmla="*/ 0 h 76"/>
                  <a:gd name="T36" fmla="*/ 39 w 74"/>
                  <a:gd name="T37" fmla="*/ 0 h 76"/>
                  <a:gd name="T38" fmla="*/ 39 w 74"/>
                  <a:gd name="T39" fmla="*/ 0 h 76"/>
                  <a:gd name="T40" fmla="*/ 38 w 74"/>
                  <a:gd name="T41" fmla="*/ 0 h 76"/>
                  <a:gd name="T42" fmla="*/ 37 w 74"/>
                  <a:gd name="T43" fmla="*/ 0 h 76"/>
                  <a:gd name="T44" fmla="*/ 35 w 74"/>
                  <a:gd name="T45" fmla="*/ 0 h 76"/>
                  <a:gd name="T46" fmla="*/ 35 w 74"/>
                  <a:gd name="T47" fmla="*/ 0 h 76"/>
                  <a:gd name="T48" fmla="*/ 35 w 74"/>
                  <a:gd name="T49" fmla="*/ 0 h 76"/>
                  <a:gd name="T50" fmla="*/ 3 w 74"/>
                  <a:gd name="T51" fmla="*/ 0 h 76"/>
                  <a:gd name="T52" fmla="*/ 2 w 74"/>
                  <a:gd name="T53" fmla="*/ 0 h 76"/>
                  <a:gd name="T54" fmla="*/ 0 w 74"/>
                  <a:gd name="T55" fmla="*/ 0 h 76"/>
                  <a:gd name="T56" fmla="*/ 0 w 74"/>
                  <a:gd name="T57" fmla="*/ 0 h 76"/>
                  <a:gd name="T58" fmla="*/ 0 w 74"/>
                  <a:gd name="T59" fmla="*/ 0 h 76"/>
                  <a:gd name="T60" fmla="*/ 2 w 74"/>
                  <a:gd name="T61" fmla="*/ 0 h 76"/>
                  <a:gd name="T62" fmla="*/ 3 w 74"/>
                  <a:gd name="T63" fmla="*/ 0 h 76"/>
                  <a:gd name="T64" fmla="*/ 35 w 74"/>
                  <a:gd name="T65" fmla="*/ 0 h 7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6"/>
                  <a:gd name="T101" fmla="*/ 74 w 74"/>
                  <a:gd name="T102" fmla="*/ 76 h 7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6">
                    <a:moveTo>
                      <a:pt x="35" y="41"/>
                    </a:moveTo>
                    <a:lnTo>
                      <a:pt x="35" y="73"/>
                    </a:lnTo>
                    <a:lnTo>
                      <a:pt x="35" y="74"/>
                    </a:lnTo>
                    <a:lnTo>
                      <a:pt x="37" y="76"/>
                    </a:lnTo>
                    <a:lnTo>
                      <a:pt x="39" y="76"/>
                    </a:lnTo>
                    <a:lnTo>
                      <a:pt x="39" y="74"/>
                    </a:lnTo>
                    <a:lnTo>
                      <a:pt x="39" y="73"/>
                    </a:lnTo>
                    <a:lnTo>
                      <a:pt x="39" y="41"/>
                    </a:lnTo>
                    <a:lnTo>
                      <a:pt x="71" y="41"/>
                    </a:lnTo>
                    <a:lnTo>
                      <a:pt x="73" y="41"/>
                    </a:lnTo>
                    <a:lnTo>
                      <a:pt x="74" y="39"/>
                    </a:lnTo>
                    <a:lnTo>
                      <a:pt x="74" y="38"/>
                    </a:lnTo>
                    <a:lnTo>
                      <a:pt x="74" y="36"/>
                    </a:lnTo>
                    <a:lnTo>
                      <a:pt x="73" y="36"/>
                    </a:lnTo>
                    <a:lnTo>
                      <a:pt x="71" y="36"/>
                    </a:lnTo>
                    <a:lnTo>
                      <a:pt x="39" y="36"/>
                    </a:lnTo>
                    <a:lnTo>
                      <a:pt x="39" y="4"/>
                    </a:lnTo>
                    <a:lnTo>
                      <a:pt x="39" y="3"/>
                    </a:lnTo>
                    <a:lnTo>
                      <a:pt x="39" y="2"/>
                    </a:lnTo>
                    <a:lnTo>
                      <a:pt x="38" y="0"/>
                    </a:lnTo>
                    <a:lnTo>
                      <a:pt x="37" y="2"/>
                    </a:lnTo>
                    <a:lnTo>
                      <a:pt x="35" y="3"/>
                    </a:lnTo>
                    <a:lnTo>
                      <a:pt x="35" y="4"/>
                    </a:lnTo>
                    <a:lnTo>
                      <a:pt x="35" y="36"/>
                    </a:lnTo>
                    <a:lnTo>
                      <a:pt x="3" y="36"/>
                    </a:lnTo>
                    <a:lnTo>
                      <a:pt x="2" y="36"/>
                    </a:lnTo>
                    <a:lnTo>
                      <a:pt x="0" y="36"/>
                    </a:lnTo>
                    <a:lnTo>
                      <a:pt x="0" y="38"/>
                    </a:lnTo>
                    <a:lnTo>
                      <a:pt x="0" y="39"/>
                    </a:lnTo>
                    <a:lnTo>
                      <a:pt x="2" y="41"/>
                    </a:lnTo>
                    <a:lnTo>
                      <a:pt x="3" y="41"/>
                    </a:lnTo>
                    <a:lnTo>
                      <a:pt x="35" y="41"/>
                    </a:lnTo>
                    <a:close/>
                  </a:path>
                </a:pathLst>
              </a:custGeom>
              <a:solidFill>
                <a:srgbClr val="000000"/>
              </a:solidFill>
              <a:ln w="0">
                <a:solidFill>
                  <a:srgbClr val="000000"/>
                </a:solidFill>
                <a:round/>
                <a:headEnd/>
                <a:tailEnd/>
              </a:ln>
            </p:spPr>
            <p:txBody>
              <a:bodyPr/>
              <a:lstStyle/>
              <a:p>
                <a:endParaRPr lang="es-AR"/>
              </a:p>
            </p:txBody>
          </p:sp>
          <p:sp>
            <p:nvSpPr>
              <p:cNvPr id="2287" name="Freeform 90"/>
              <p:cNvSpPr>
                <a:spLocks/>
              </p:cNvSpPr>
              <p:nvPr/>
            </p:nvSpPr>
            <p:spPr bwMode="auto">
              <a:xfrm>
                <a:off x="3353" y="1917"/>
                <a:ext cx="81" cy="50"/>
              </a:xfrm>
              <a:custGeom>
                <a:avLst/>
                <a:gdLst>
                  <a:gd name="T0" fmla="*/ 75 w 81"/>
                  <a:gd name="T1" fmla="*/ 1 h 99"/>
                  <a:gd name="T2" fmla="*/ 78 w 81"/>
                  <a:gd name="T3" fmla="*/ 1 h 99"/>
                  <a:gd name="T4" fmla="*/ 78 w 81"/>
                  <a:gd name="T5" fmla="*/ 1 h 99"/>
                  <a:gd name="T6" fmla="*/ 78 w 81"/>
                  <a:gd name="T7" fmla="*/ 1 h 99"/>
                  <a:gd name="T8" fmla="*/ 81 w 81"/>
                  <a:gd name="T9" fmla="*/ 1 h 99"/>
                  <a:gd name="T10" fmla="*/ 81 w 81"/>
                  <a:gd name="T11" fmla="*/ 1 h 99"/>
                  <a:gd name="T12" fmla="*/ 81 w 81"/>
                  <a:gd name="T13" fmla="*/ 1 h 99"/>
                  <a:gd name="T14" fmla="*/ 81 w 81"/>
                  <a:gd name="T15" fmla="*/ 1 h 99"/>
                  <a:gd name="T16" fmla="*/ 81 w 81"/>
                  <a:gd name="T17" fmla="*/ 1 h 99"/>
                  <a:gd name="T18" fmla="*/ 79 w 81"/>
                  <a:gd name="T19" fmla="*/ 1 h 99"/>
                  <a:gd name="T20" fmla="*/ 78 w 81"/>
                  <a:gd name="T21" fmla="*/ 1 h 99"/>
                  <a:gd name="T22" fmla="*/ 78 w 81"/>
                  <a:gd name="T23" fmla="*/ 1 h 99"/>
                  <a:gd name="T24" fmla="*/ 76 w 81"/>
                  <a:gd name="T25" fmla="*/ 1 h 99"/>
                  <a:gd name="T26" fmla="*/ 75 w 81"/>
                  <a:gd name="T27" fmla="*/ 1 h 99"/>
                  <a:gd name="T28" fmla="*/ 74 w 81"/>
                  <a:gd name="T29" fmla="*/ 1 h 99"/>
                  <a:gd name="T30" fmla="*/ 45 w 81"/>
                  <a:gd name="T31" fmla="*/ 1 h 99"/>
                  <a:gd name="T32" fmla="*/ 75 w 81"/>
                  <a:gd name="T33" fmla="*/ 1 h 99"/>
                  <a:gd name="T34" fmla="*/ 78 w 81"/>
                  <a:gd name="T35" fmla="*/ 1 h 99"/>
                  <a:gd name="T36" fmla="*/ 78 w 81"/>
                  <a:gd name="T37" fmla="*/ 1 h 99"/>
                  <a:gd name="T38" fmla="*/ 78 w 81"/>
                  <a:gd name="T39" fmla="*/ 1 h 99"/>
                  <a:gd name="T40" fmla="*/ 81 w 81"/>
                  <a:gd name="T41" fmla="*/ 1 h 99"/>
                  <a:gd name="T42" fmla="*/ 81 w 81"/>
                  <a:gd name="T43" fmla="*/ 1 h 99"/>
                  <a:gd name="T44" fmla="*/ 81 w 81"/>
                  <a:gd name="T45" fmla="*/ 1 h 99"/>
                  <a:gd name="T46" fmla="*/ 81 w 81"/>
                  <a:gd name="T47" fmla="*/ 1 h 99"/>
                  <a:gd name="T48" fmla="*/ 81 w 81"/>
                  <a:gd name="T49" fmla="*/ 1 h 99"/>
                  <a:gd name="T50" fmla="*/ 79 w 81"/>
                  <a:gd name="T51" fmla="*/ 1 h 99"/>
                  <a:gd name="T52" fmla="*/ 78 w 81"/>
                  <a:gd name="T53" fmla="*/ 1 h 99"/>
                  <a:gd name="T54" fmla="*/ 78 w 81"/>
                  <a:gd name="T55" fmla="*/ 1 h 99"/>
                  <a:gd name="T56" fmla="*/ 76 w 81"/>
                  <a:gd name="T57" fmla="*/ 1 h 99"/>
                  <a:gd name="T58" fmla="*/ 75 w 81"/>
                  <a:gd name="T59" fmla="*/ 1 h 99"/>
                  <a:gd name="T60" fmla="*/ 74 w 81"/>
                  <a:gd name="T61" fmla="*/ 1 h 99"/>
                  <a:gd name="T62" fmla="*/ 7 w 81"/>
                  <a:gd name="T63" fmla="*/ 1 h 99"/>
                  <a:gd name="T64" fmla="*/ 4 w 81"/>
                  <a:gd name="T65" fmla="*/ 1 h 99"/>
                  <a:gd name="T66" fmla="*/ 2 w 81"/>
                  <a:gd name="T67" fmla="*/ 1 h 99"/>
                  <a:gd name="T68" fmla="*/ 2 w 81"/>
                  <a:gd name="T69" fmla="*/ 1 h 99"/>
                  <a:gd name="T70" fmla="*/ 0 w 81"/>
                  <a:gd name="T71" fmla="*/ 1 h 99"/>
                  <a:gd name="T72" fmla="*/ 0 w 81"/>
                  <a:gd name="T73" fmla="*/ 1 h 99"/>
                  <a:gd name="T74" fmla="*/ 0 w 81"/>
                  <a:gd name="T75" fmla="*/ 1 h 99"/>
                  <a:gd name="T76" fmla="*/ 0 w 81"/>
                  <a:gd name="T77" fmla="*/ 1 h 99"/>
                  <a:gd name="T78" fmla="*/ 0 w 81"/>
                  <a:gd name="T79" fmla="*/ 1 h 99"/>
                  <a:gd name="T80" fmla="*/ 1 w 81"/>
                  <a:gd name="T81" fmla="*/ 1 h 99"/>
                  <a:gd name="T82" fmla="*/ 2 w 81"/>
                  <a:gd name="T83" fmla="*/ 1 h 99"/>
                  <a:gd name="T84" fmla="*/ 2 w 81"/>
                  <a:gd name="T85" fmla="*/ 1 h 99"/>
                  <a:gd name="T86" fmla="*/ 4 w 81"/>
                  <a:gd name="T87" fmla="*/ 1 h 99"/>
                  <a:gd name="T88" fmla="*/ 5 w 81"/>
                  <a:gd name="T89" fmla="*/ 1 h 99"/>
                  <a:gd name="T90" fmla="*/ 7 w 81"/>
                  <a:gd name="T91" fmla="*/ 1 h 99"/>
                  <a:gd name="T92" fmla="*/ 40 w 81"/>
                  <a:gd name="T93" fmla="*/ 1 h 99"/>
                  <a:gd name="T94" fmla="*/ 21 w 81"/>
                  <a:gd name="T95" fmla="*/ 1 h 99"/>
                  <a:gd name="T96" fmla="*/ 7 w 81"/>
                  <a:gd name="T97" fmla="*/ 1 h 99"/>
                  <a:gd name="T98" fmla="*/ 4 w 81"/>
                  <a:gd name="T99" fmla="*/ 1 h 99"/>
                  <a:gd name="T100" fmla="*/ 2 w 81"/>
                  <a:gd name="T101" fmla="*/ 1 h 99"/>
                  <a:gd name="T102" fmla="*/ 2 w 81"/>
                  <a:gd name="T103" fmla="*/ 1 h 99"/>
                  <a:gd name="T104" fmla="*/ 0 w 81"/>
                  <a:gd name="T105" fmla="*/ 1 h 99"/>
                  <a:gd name="T106" fmla="*/ 0 w 81"/>
                  <a:gd name="T107" fmla="*/ 1 h 99"/>
                  <a:gd name="T108" fmla="*/ 0 w 81"/>
                  <a:gd name="T109" fmla="*/ 1 h 99"/>
                  <a:gd name="T110" fmla="*/ 0 w 81"/>
                  <a:gd name="T111" fmla="*/ 1 h 99"/>
                  <a:gd name="T112" fmla="*/ 0 w 81"/>
                  <a:gd name="T113" fmla="*/ 1 h 99"/>
                  <a:gd name="T114" fmla="*/ 1 w 81"/>
                  <a:gd name="T115" fmla="*/ 1 h 99"/>
                  <a:gd name="T116" fmla="*/ 2 w 81"/>
                  <a:gd name="T117" fmla="*/ 1 h 99"/>
                  <a:gd name="T118" fmla="*/ 2 w 81"/>
                  <a:gd name="T119" fmla="*/ 1 h 99"/>
                  <a:gd name="T120" fmla="*/ 4 w 81"/>
                  <a:gd name="T121" fmla="*/ 1 h 99"/>
                  <a:gd name="T122" fmla="*/ 5 w 81"/>
                  <a:gd name="T123" fmla="*/ 1 h 99"/>
                  <a:gd name="T124" fmla="*/ 7 w 81"/>
                  <a:gd name="T125" fmla="*/ 1 h 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1"/>
                  <a:gd name="T190" fmla="*/ 0 h 99"/>
                  <a:gd name="T191" fmla="*/ 81 w 81"/>
                  <a:gd name="T192" fmla="*/ 99 h 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1" h="99">
                    <a:moveTo>
                      <a:pt x="72" y="84"/>
                    </a:moveTo>
                    <a:lnTo>
                      <a:pt x="75" y="85"/>
                    </a:lnTo>
                    <a:lnTo>
                      <a:pt x="76" y="85"/>
                    </a:lnTo>
                    <a:lnTo>
                      <a:pt x="78" y="88"/>
                    </a:lnTo>
                    <a:lnTo>
                      <a:pt x="78" y="90"/>
                    </a:lnTo>
                    <a:lnTo>
                      <a:pt x="78" y="94"/>
                    </a:lnTo>
                    <a:lnTo>
                      <a:pt x="78" y="97"/>
                    </a:lnTo>
                    <a:lnTo>
                      <a:pt x="79" y="99"/>
                    </a:lnTo>
                    <a:lnTo>
                      <a:pt x="81" y="97"/>
                    </a:lnTo>
                    <a:lnTo>
                      <a:pt x="81" y="96"/>
                    </a:lnTo>
                    <a:lnTo>
                      <a:pt x="81" y="93"/>
                    </a:lnTo>
                    <a:lnTo>
                      <a:pt x="81" y="90"/>
                    </a:lnTo>
                    <a:lnTo>
                      <a:pt x="81" y="75"/>
                    </a:lnTo>
                    <a:lnTo>
                      <a:pt x="81" y="71"/>
                    </a:lnTo>
                    <a:lnTo>
                      <a:pt x="81" y="68"/>
                    </a:lnTo>
                    <a:lnTo>
                      <a:pt x="81" y="67"/>
                    </a:lnTo>
                    <a:lnTo>
                      <a:pt x="79" y="65"/>
                    </a:lnTo>
                    <a:lnTo>
                      <a:pt x="78" y="67"/>
                    </a:lnTo>
                    <a:lnTo>
                      <a:pt x="78" y="68"/>
                    </a:lnTo>
                    <a:lnTo>
                      <a:pt x="78" y="72"/>
                    </a:lnTo>
                    <a:lnTo>
                      <a:pt x="78" y="74"/>
                    </a:lnTo>
                    <a:lnTo>
                      <a:pt x="76" y="75"/>
                    </a:lnTo>
                    <a:lnTo>
                      <a:pt x="75" y="75"/>
                    </a:lnTo>
                    <a:lnTo>
                      <a:pt x="74" y="75"/>
                    </a:lnTo>
                    <a:lnTo>
                      <a:pt x="45" y="68"/>
                    </a:lnTo>
                    <a:lnTo>
                      <a:pt x="45" y="32"/>
                    </a:lnTo>
                    <a:lnTo>
                      <a:pt x="72" y="39"/>
                    </a:lnTo>
                    <a:lnTo>
                      <a:pt x="75" y="39"/>
                    </a:lnTo>
                    <a:lnTo>
                      <a:pt x="76" y="40"/>
                    </a:lnTo>
                    <a:lnTo>
                      <a:pt x="78" y="42"/>
                    </a:lnTo>
                    <a:lnTo>
                      <a:pt x="78" y="45"/>
                    </a:lnTo>
                    <a:lnTo>
                      <a:pt x="78" y="49"/>
                    </a:lnTo>
                    <a:lnTo>
                      <a:pt x="78" y="51"/>
                    </a:lnTo>
                    <a:lnTo>
                      <a:pt x="78" y="52"/>
                    </a:lnTo>
                    <a:lnTo>
                      <a:pt x="79" y="52"/>
                    </a:lnTo>
                    <a:lnTo>
                      <a:pt x="81" y="52"/>
                    </a:lnTo>
                    <a:lnTo>
                      <a:pt x="81" y="51"/>
                    </a:lnTo>
                    <a:lnTo>
                      <a:pt x="81" y="48"/>
                    </a:lnTo>
                    <a:lnTo>
                      <a:pt x="81" y="43"/>
                    </a:lnTo>
                    <a:lnTo>
                      <a:pt x="81" y="29"/>
                    </a:lnTo>
                    <a:lnTo>
                      <a:pt x="81" y="26"/>
                    </a:lnTo>
                    <a:lnTo>
                      <a:pt x="81" y="22"/>
                    </a:lnTo>
                    <a:lnTo>
                      <a:pt x="81" y="20"/>
                    </a:lnTo>
                    <a:lnTo>
                      <a:pt x="79" y="20"/>
                    </a:lnTo>
                    <a:lnTo>
                      <a:pt x="78" y="20"/>
                    </a:lnTo>
                    <a:lnTo>
                      <a:pt x="78" y="22"/>
                    </a:lnTo>
                    <a:lnTo>
                      <a:pt x="78" y="23"/>
                    </a:lnTo>
                    <a:lnTo>
                      <a:pt x="78" y="26"/>
                    </a:lnTo>
                    <a:lnTo>
                      <a:pt x="78" y="29"/>
                    </a:lnTo>
                    <a:lnTo>
                      <a:pt x="76" y="30"/>
                    </a:lnTo>
                    <a:lnTo>
                      <a:pt x="75" y="30"/>
                    </a:lnTo>
                    <a:lnTo>
                      <a:pt x="74" y="30"/>
                    </a:lnTo>
                    <a:lnTo>
                      <a:pt x="8" y="14"/>
                    </a:lnTo>
                    <a:lnTo>
                      <a:pt x="7" y="13"/>
                    </a:lnTo>
                    <a:lnTo>
                      <a:pt x="4" y="13"/>
                    </a:lnTo>
                    <a:lnTo>
                      <a:pt x="4" y="11"/>
                    </a:lnTo>
                    <a:lnTo>
                      <a:pt x="2" y="8"/>
                    </a:lnTo>
                    <a:lnTo>
                      <a:pt x="2" y="4"/>
                    </a:lnTo>
                    <a:lnTo>
                      <a:pt x="2" y="1"/>
                    </a:lnTo>
                    <a:lnTo>
                      <a:pt x="1" y="0"/>
                    </a:lnTo>
                    <a:lnTo>
                      <a:pt x="0" y="1"/>
                    </a:lnTo>
                    <a:lnTo>
                      <a:pt x="0" y="3"/>
                    </a:lnTo>
                    <a:lnTo>
                      <a:pt x="0" y="6"/>
                    </a:lnTo>
                    <a:lnTo>
                      <a:pt x="0" y="8"/>
                    </a:lnTo>
                    <a:lnTo>
                      <a:pt x="0" y="23"/>
                    </a:lnTo>
                    <a:lnTo>
                      <a:pt x="0" y="27"/>
                    </a:lnTo>
                    <a:lnTo>
                      <a:pt x="0" y="30"/>
                    </a:lnTo>
                    <a:lnTo>
                      <a:pt x="0" y="32"/>
                    </a:lnTo>
                    <a:lnTo>
                      <a:pt x="1" y="33"/>
                    </a:lnTo>
                    <a:lnTo>
                      <a:pt x="2" y="32"/>
                    </a:lnTo>
                    <a:lnTo>
                      <a:pt x="2" y="30"/>
                    </a:lnTo>
                    <a:lnTo>
                      <a:pt x="2" y="26"/>
                    </a:lnTo>
                    <a:lnTo>
                      <a:pt x="4" y="24"/>
                    </a:lnTo>
                    <a:lnTo>
                      <a:pt x="4" y="23"/>
                    </a:lnTo>
                    <a:lnTo>
                      <a:pt x="5" y="23"/>
                    </a:lnTo>
                    <a:lnTo>
                      <a:pt x="7" y="23"/>
                    </a:lnTo>
                    <a:lnTo>
                      <a:pt x="40" y="30"/>
                    </a:lnTo>
                    <a:lnTo>
                      <a:pt x="40" y="67"/>
                    </a:lnTo>
                    <a:lnTo>
                      <a:pt x="31" y="65"/>
                    </a:lnTo>
                    <a:lnTo>
                      <a:pt x="21" y="62"/>
                    </a:lnTo>
                    <a:lnTo>
                      <a:pt x="11" y="59"/>
                    </a:lnTo>
                    <a:lnTo>
                      <a:pt x="7" y="59"/>
                    </a:lnTo>
                    <a:lnTo>
                      <a:pt x="4" y="58"/>
                    </a:lnTo>
                    <a:lnTo>
                      <a:pt x="4" y="56"/>
                    </a:lnTo>
                    <a:lnTo>
                      <a:pt x="2" y="53"/>
                    </a:lnTo>
                    <a:lnTo>
                      <a:pt x="2" y="49"/>
                    </a:lnTo>
                    <a:lnTo>
                      <a:pt x="2" y="48"/>
                    </a:lnTo>
                    <a:lnTo>
                      <a:pt x="2" y="46"/>
                    </a:lnTo>
                    <a:lnTo>
                      <a:pt x="1" y="46"/>
                    </a:lnTo>
                    <a:lnTo>
                      <a:pt x="0" y="46"/>
                    </a:lnTo>
                    <a:lnTo>
                      <a:pt x="0" y="48"/>
                    </a:lnTo>
                    <a:lnTo>
                      <a:pt x="0" y="51"/>
                    </a:lnTo>
                    <a:lnTo>
                      <a:pt x="0" y="55"/>
                    </a:lnTo>
                    <a:lnTo>
                      <a:pt x="0" y="69"/>
                    </a:lnTo>
                    <a:lnTo>
                      <a:pt x="0" y="72"/>
                    </a:lnTo>
                    <a:lnTo>
                      <a:pt x="0" y="75"/>
                    </a:lnTo>
                    <a:lnTo>
                      <a:pt x="0" y="77"/>
                    </a:lnTo>
                    <a:lnTo>
                      <a:pt x="0" y="78"/>
                    </a:lnTo>
                    <a:lnTo>
                      <a:pt x="1" y="78"/>
                    </a:lnTo>
                    <a:lnTo>
                      <a:pt x="2" y="78"/>
                    </a:lnTo>
                    <a:lnTo>
                      <a:pt x="2" y="77"/>
                    </a:lnTo>
                    <a:lnTo>
                      <a:pt x="2" y="75"/>
                    </a:lnTo>
                    <a:lnTo>
                      <a:pt x="2" y="72"/>
                    </a:lnTo>
                    <a:lnTo>
                      <a:pt x="4" y="69"/>
                    </a:lnTo>
                    <a:lnTo>
                      <a:pt x="4" y="68"/>
                    </a:lnTo>
                    <a:lnTo>
                      <a:pt x="5" y="68"/>
                    </a:lnTo>
                    <a:lnTo>
                      <a:pt x="7" y="68"/>
                    </a:lnTo>
                    <a:lnTo>
                      <a:pt x="72" y="84"/>
                    </a:lnTo>
                    <a:close/>
                  </a:path>
                </a:pathLst>
              </a:custGeom>
              <a:solidFill>
                <a:srgbClr val="000000"/>
              </a:solidFill>
              <a:ln w="0">
                <a:solidFill>
                  <a:srgbClr val="000000"/>
                </a:solidFill>
                <a:round/>
                <a:headEnd/>
                <a:tailEnd/>
              </a:ln>
            </p:spPr>
            <p:txBody>
              <a:bodyPr/>
              <a:lstStyle/>
              <a:p>
                <a:endParaRPr lang="es-AR"/>
              </a:p>
            </p:txBody>
          </p:sp>
          <p:sp>
            <p:nvSpPr>
              <p:cNvPr id="2288" name="Freeform 91"/>
              <p:cNvSpPr>
                <a:spLocks noEditPoints="1"/>
              </p:cNvSpPr>
              <p:nvPr/>
            </p:nvSpPr>
            <p:spPr bwMode="auto">
              <a:xfrm>
                <a:off x="3334" y="1965"/>
                <a:ext cx="55" cy="10"/>
              </a:xfrm>
              <a:custGeom>
                <a:avLst/>
                <a:gdLst>
                  <a:gd name="T0" fmla="*/ 13 w 55"/>
                  <a:gd name="T1" fmla="*/ 0 h 22"/>
                  <a:gd name="T2" fmla="*/ 13 w 55"/>
                  <a:gd name="T3" fmla="*/ 0 h 22"/>
                  <a:gd name="T4" fmla="*/ 7 w 55"/>
                  <a:gd name="T5" fmla="*/ 0 h 22"/>
                  <a:gd name="T6" fmla="*/ 1 w 55"/>
                  <a:gd name="T7" fmla="*/ 0 h 22"/>
                  <a:gd name="T8" fmla="*/ 1 w 55"/>
                  <a:gd name="T9" fmla="*/ 0 h 22"/>
                  <a:gd name="T10" fmla="*/ 4 w 55"/>
                  <a:gd name="T11" fmla="*/ 0 h 22"/>
                  <a:gd name="T12" fmla="*/ 11 w 55"/>
                  <a:gd name="T13" fmla="*/ 0 h 22"/>
                  <a:gd name="T14" fmla="*/ 27 w 55"/>
                  <a:gd name="T15" fmla="*/ 0 h 22"/>
                  <a:gd name="T16" fmla="*/ 30 w 55"/>
                  <a:gd name="T17" fmla="*/ 0 h 22"/>
                  <a:gd name="T18" fmla="*/ 35 w 55"/>
                  <a:gd name="T19" fmla="*/ 0 h 22"/>
                  <a:gd name="T20" fmla="*/ 37 w 55"/>
                  <a:gd name="T21" fmla="*/ 0 h 22"/>
                  <a:gd name="T22" fmla="*/ 35 w 55"/>
                  <a:gd name="T23" fmla="*/ 0 h 22"/>
                  <a:gd name="T24" fmla="*/ 27 w 55"/>
                  <a:gd name="T25" fmla="*/ 0 h 22"/>
                  <a:gd name="T26" fmla="*/ 24 w 55"/>
                  <a:gd name="T27" fmla="*/ 0 h 22"/>
                  <a:gd name="T28" fmla="*/ 23 w 55"/>
                  <a:gd name="T29" fmla="*/ 0 h 22"/>
                  <a:gd name="T30" fmla="*/ 24 w 55"/>
                  <a:gd name="T31" fmla="*/ 0 h 22"/>
                  <a:gd name="T32" fmla="*/ 33 w 55"/>
                  <a:gd name="T33" fmla="*/ 0 h 22"/>
                  <a:gd name="T34" fmla="*/ 36 w 55"/>
                  <a:gd name="T35" fmla="*/ 0 h 22"/>
                  <a:gd name="T36" fmla="*/ 35 w 55"/>
                  <a:gd name="T37" fmla="*/ 0 h 22"/>
                  <a:gd name="T38" fmla="*/ 29 w 55"/>
                  <a:gd name="T39" fmla="*/ 0 h 22"/>
                  <a:gd name="T40" fmla="*/ 21 w 55"/>
                  <a:gd name="T41" fmla="*/ 0 h 22"/>
                  <a:gd name="T42" fmla="*/ 17 w 55"/>
                  <a:gd name="T43" fmla="*/ 0 h 22"/>
                  <a:gd name="T44" fmla="*/ 10 w 55"/>
                  <a:gd name="T45" fmla="*/ 0 h 22"/>
                  <a:gd name="T46" fmla="*/ 7 w 55"/>
                  <a:gd name="T47" fmla="*/ 0 h 22"/>
                  <a:gd name="T48" fmla="*/ 1 w 55"/>
                  <a:gd name="T49" fmla="*/ 0 h 22"/>
                  <a:gd name="T50" fmla="*/ 0 w 55"/>
                  <a:gd name="T51" fmla="*/ 0 h 22"/>
                  <a:gd name="T52" fmla="*/ 3 w 55"/>
                  <a:gd name="T53" fmla="*/ 0 h 22"/>
                  <a:gd name="T54" fmla="*/ 8 w 55"/>
                  <a:gd name="T55" fmla="*/ 0 h 22"/>
                  <a:gd name="T56" fmla="*/ 13 w 55"/>
                  <a:gd name="T57" fmla="*/ 0 h 22"/>
                  <a:gd name="T58" fmla="*/ 53 w 55"/>
                  <a:gd name="T59" fmla="*/ 0 h 22"/>
                  <a:gd name="T60" fmla="*/ 55 w 55"/>
                  <a:gd name="T61" fmla="*/ 0 h 22"/>
                  <a:gd name="T62" fmla="*/ 53 w 55"/>
                  <a:gd name="T63" fmla="*/ 0 h 22"/>
                  <a:gd name="T64" fmla="*/ 49 w 55"/>
                  <a:gd name="T65" fmla="*/ 0 h 22"/>
                  <a:gd name="T66" fmla="*/ 48 w 55"/>
                  <a:gd name="T67" fmla="*/ 0 h 22"/>
                  <a:gd name="T68" fmla="*/ 50 w 55"/>
                  <a:gd name="T69" fmla="*/ 0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0"/>
                    </a:lnTo>
                    <a:lnTo>
                      <a:pt x="11" y="19"/>
                    </a:lnTo>
                    <a:lnTo>
                      <a:pt x="7" y="18"/>
                    </a:lnTo>
                    <a:lnTo>
                      <a:pt x="4" y="15"/>
                    </a:lnTo>
                    <a:lnTo>
                      <a:pt x="1" y="13"/>
                    </a:lnTo>
                    <a:lnTo>
                      <a:pt x="1" y="10"/>
                    </a:lnTo>
                    <a:lnTo>
                      <a:pt x="3" y="9"/>
                    </a:lnTo>
                    <a:lnTo>
                      <a:pt x="4" y="9"/>
                    </a:lnTo>
                    <a:lnTo>
                      <a:pt x="7" y="9"/>
                    </a:lnTo>
                    <a:lnTo>
                      <a:pt x="11" y="10"/>
                    </a:lnTo>
                    <a:lnTo>
                      <a:pt x="19" y="13"/>
                    </a:lnTo>
                    <a:lnTo>
                      <a:pt x="27" y="16"/>
                    </a:lnTo>
                    <a:lnTo>
                      <a:pt x="29" y="18"/>
                    </a:lnTo>
                    <a:lnTo>
                      <a:pt x="30" y="18"/>
                    </a:lnTo>
                    <a:lnTo>
                      <a:pt x="33" y="18"/>
                    </a:lnTo>
                    <a:lnTo>
                      <a:pt x="35" y="16"/>
                    </a:lnTo>
                    <a:lnTo>
                      <a:pt x="36" y="13"/>
                    </a:lnTo>
                    <a:lnTo>
                      <a:pt x="37" y="10"/>
                    </a:lnTo>
                    <a:lnTo>
                      <a:pt x="36" y="7"/>
                    </a:lnTo>
                    <a:lnTo>
                      <a:pt x="35" y="5"/>
                    </a:lnTo>
                    <a:lnTo>
                      <a:pt x="32" y="3"/>
                    </a:lnTo>
                    <a:lnTo>
                      <a:pt x="27" y="2"/>
                    </a:lnTo>
                    <a:lnTo>
                      <a:pt x="26" y="0"/>
                    </a:lnTo>
                    <a:lnTo>
                      <a:pt x="24" y="0"/>
                    </a:lnTo>
                    <a:lnTo>
                      <a:pt x="23" y="2"/>
                    </a:lnTo>
                    <a:lnTo>
                      <a:pt x="24" y="2"/>
                    </a:lnTo>
                    <a:lnTo>
                      <a:pt x="30" y="5"/>
                    </a:lnTo>
                    <a:lnTo>
                      <a:pt x="33" y="6"/>
                    </a:lnTo>
                    <a:lnTo>
                      <a:pt x="35" y="7"/>
                    </a:lnTo>
                    <a:lnTo>
                      <a:pt x="36" y="10"/>
                    </a:lnTo>
                    <a:lnTo>
                      <a:pt x="36" y="12"/>
                    </a:lnTo>
                    <a:lnTo>
                      <a:pt x="35" y="12"/>
                    </a:lnTo>
                    <a:lnTo>
                      <a:pt x="33" y="13"/>
                    </a:lnTo>
                    <a:lnTo>
                      <a:pt x="29" y="12"/>
                    </a:lnTo>
                    <a:lnTo>
                      <a:pt x="26" y="10"/>
                    </a:lnTo>
                    <a:lnTo>
                      <a:pt x="21" y="9"/>
                    </a:lnTo>
                    <a:lnTo>
                      <a:pt x="19" y="9"/>
                    </a:lnTo>
                    <a:lnTo>
                      <a:pt x="17" y="7"/>
                    </a:lnTo>
                    <a:lnTo>
                      <a:pt x="14" y="6"/>
                    </a:lnTo>
                    <a:lnTo>
                      <a:pt x="10" y="5"/>
                    </a:lnTo>
                    <a:lnTo>
                      <a:pt x="8" y="5"/>
                    </a:lnTo>
                    <a:lnTo>
                      <a:pt x="7" y="5"/>
                    </a:lnTo>
                    <a:lnTo>
                      <a:pt x="4" y="5"/>
                    </a:lnTo>
                    <a:lnTo>
                      <a:pt x="1" y="6"/>
                    </a:lnTo>
                    <a:lnTo>
                      <a:pt x="0" y="7"/>
                    </a:lnTo>
                    <a:lnTo>
                      <a:pt x="0" y="10"/>
                    </a:lnTo>
                    <a:lnTo>
                      <a:pt x="0" y="15"/>
                    </a:lnTo>
                    <a:lnTo>
                      <a:pt x="3" y="18"/>
                    </a:lnTo>
                    <a:lnTo>
                      <a:pt x="6" y="19"/>
                    </a:lnTo>
                    <a:lnTo>
                      <a:pt x="8" y="20"/>
                    </a:lnTo>
                    <a:lnTo>
                      <a:pt x="11" y="20"/>
                    </a:lnTo>
                    <a:lnTo>
                      <a:pt x="13" y="22"/>
                    </a:lnTo>
                    <a:close/>
                    <a:moveTo>
                      <a:pt x="52" y="20"/>
                    </a:moveTo>
                    <a:lnTo>
                      <a:pt x="53" y="20"/>
                    </a:lnTo>
                    <a:lnTo>
                      <a:pt x="55" y="19"/>
                    </a:lnTo>
                    <a:lnTo>
                      <a:pt x="55" y="18"/>
                    </a:lnTo>
                    <a:lnTo>
                      <a:pt x="55" y="16"/>
                    </a:lnTo>
                    <a:lnTo>
                      <a:pt x="53" y="15"/>
                    </a:lnTo>
                    <a:lnTo>
                      <a:pt x="50" y="13"/>
                    </a:lnTo>
                    <a:lnTo>
                      <a:pt x="49" y="15"/>
                    </a:lnTo>
                    <a:lnTo>
                      <a:pt x="48" y="16"/>
                    </a:lnTo>
                    <a:lnTo>
                      <a:pt x="49" y="19"/>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289" name="Freeform 92"/>
              <p:cNvSpPr>
                <a:spLocks/>
              </p:cNvSpPr>
              <p:nvPr/>
            </p:nvSpPr>
            <p:spPr bwMode="auto">
              <a:xfrm>
                <a:off x="3334" y="1978"/>
                <a:ext cx="37" cy="22"/>
              </a:xfrm>
              <a:custGeom>
                <a:avLst/>
                <a:gdLst>
                  <a:gd name="T0" fmla="*/ 26 w 37"/>
                  <a:gd name="T1" fmla="*/ 1 h 43"/>
                  <a:gd name="T2" fmla="*/ 30 w 37"/>
                  <a:gd name="T3" fmla="*/ 1 h 43"/>
                  <a:gd name="T4" fmla="*/ 35 w 37"/>
                  <a:gd name="T5" fmla="*/ 1 h 43"/>
                  <a:gd name="T6" fmla="*/ 35 w 37"/>
                  <a:gd name="T7" fmla="*/ 1 h 43"/>
                  <a:gd name="T8" fmla="*/ 32 w 37"/>
                  <a:gd name="T9" fmla="*/ 1 h 43"/>
                  <a:gd name="T10" fmla="*/ 26 w 37"/>
                  <a:gd name="T11" fmla="*/ 1 h 43"/>
                  <a:gd name="T12" fmla="*/ 19 w 37"/>
                  <a:gd name="T13" fmla="*/ 1 h 43"/>
                  <a:gd name="T14" fmla="*/ 11 w 37"/>
                  <a:gd name="T15" fmla="*/ 1 h 43"/>
                  <a:gd name="T16" fmla="*/ 7 w 37"/>
                  <a:gd name="T17" fmla="*/ 1 h 43"/>
                  <a:gd name="T18" fmla="*/ 1 w 37"/>
                  <a:gd name="T19" fmla="*/ 1 h 43"/>
                  <a:gd name="T20" fmla="*/ 0 w 37"/>
                  <a:gd name="T21" fmla="*/ 1 h 43"/>
                  <a:gd name="T22" fmla="*/ 3 w 37"/>
                  <a:gd name="T23" fmla="*/ 1 h 43"/>
                  <a:gd name="T24" fmla="*/ 8 w 37"/>
                  <a:gd name="T25" fmla="*/ 1 h 43"/>
                  <a:gd name="T26" fmla="*/ 13 w 37"/>
                  <a:gd name="T27" fmla="*/ 1 h 43"/>
                  <a:gd name="T28" fmla="*/ 13 w 37"/>
                  <a:gd name="T29" fmla="*/ 1 h 43"/>
                  <a:gd name="T30" fmla="*/ 11 w 37"/>
                  <a:gd name="T31" fmla="*/ 1 h 43"/>
                  <a:gd name="T32" fmla="*/ 4 w 37"/>
                  <a:gd name="T33" fmla="*/ 1 h 43"/>
                  <a:gd name="T34" fmla="*/ 1 w 37"/>
                  <a:gd name="T35" fmla="*/ 1 h 43"/>
                  <a:gd name="T36" fmla="*/ 3 w 37"/>
                  <a:gd name="T37" fmla="*/ 1 h 43"/>
                  <a:gd name="T38" fmla="*/ 7 w 37"/>
                  <a:gd name="T39" fmla="*/ 1 h 43"/>
                  <a:gd name="T40" fmla="*/ 13 w 37"/>
                  <a:gd name="T41" fmla="*/ 1 h 43"/>
                  <a:gd name="T42" fmla="*/ 21 w 37"/>
                  <a:gd name="T43" fmla="*/ 1 h 43"/>
                  <a:gd name="T44" fmla="*/ 29 w 37"/>
                  <a:gd name="T45" fmla="*/ 1 h 43"/>
                  <a:gd name="T46" fmla="*/ 35 w 37"/>
                  <a:gd name="T47" fmla="*/ 1 h 43"/>
                  <a:gd name="T48" fmla="*/ 37 w 37"/>
                  <a:gd name="T49" fmla="*/ 1 h 43"/>
                  <a:gd name="T50" fmla="*/ 35 w 37"/>
                  <a:gd name="T51" fmla="*/ 1 h 43"/>
                  <a:gd name="T52" fmla="*/ 32 w 37"/>
                  <a:gd name="T53" fmla="*/ 1 h 43"/>
                  <a:gd name="T54" fmla="*/ 33 w 37"/>
                  <a:gd name="T55" fmla="*/ 1 h 43"/>
                  <a:gd name="T56" fmla="*/ 36 w 37"/>
                  <a:gd name="T57" fmla="*/ 1 h 43"/>
                  <a:gd name="T58" fmla="*/ 36 w 37"/>
                  <a:gd name="T59" fmla="*/ 1 h 43"/>
                  <a:gd name="T60" fmla="*/ 33 w 37"/>
                  <a:gd name="T61" fmla="*/ 1 h 43"/>
                  <a:gd name="T62" fmla="*/ 27 w 37"/>
                  <a:gd name="T63" fmla="*/ 1 h 43"/>
                  <a:gd name="T64" fmla="*/ 24 w 37"/>
                  <a:gd name="T65" fmla="*/ 0 h 43"/>
                  <a:gd name="T66" fmla="*/ 23 w 37"/>
                  <a:gd name="T67" fmla="*/ 1 h 43"/>
                  <a:gd name="T68" fmla="*/ 24 w 37"/>
                  <a:gd name="T69" fmla="*/ 1 h 43"/>
                  <a:gd name="T70" fmla="*/ 29 w 37"/>
                  <a:gd name="T71" fmla="*/ 1 h 43"/>
                  <a:gd name="T72" fmla="*/ 35 w 37"/>
                  <a:gd name="T73" fmla="*/ 1 h 43"/>
                  <a:gd name="T74" fmla="*/ 35 w 37"/>
                  <a:gd name="T75" fmla="*/ 1 h 43"/>
                  <a:gd name="T76" fmla="*/ 32 w 37"/>
                  <a:gd name="T77" fmla="*/ 1 h 43"/>
                  <a:gd name="T78" fmla="*/ 27 w 37"/>
                  <a:gd name="T79" fmla="*/ 1 h 43"/>
                  <a:gd name="T80" fmla="*/ 20 w 37"/>
                  <a:gd name="T81" fmla="*/ 1 h 43"/>
                  <a:gd name="T82" fmla="*/ 13 w 37"/>
                  <a:gd name="T83" fmla="*/ 1 h 43"/>
                  <a:gd name="T84" fmla="*/ 8 w 37"/>
                  <a:gd name="T85" fmla="*/ 1 h 43"/>
                  <a:gd name="T86" fmla="*/ 4 w 37"/>
                  <a:gd name="T87" fmla="*/ 1 h 43"/>
                  <a:gd name="T88" fmla="*/ 1 w 37"/>
                  <a:gd name="T89" fmla="*/ 1 h 43"/>
                  <a:gd name="T90" fmla="*/ 0 w 37"/>
                  <a:gd name="T91" fmla="*/ 1 h 43"/>
                  <a:gd name="T92" fmla="*/ 1 w 37"/>
                  <a:gd name="T93" fmla="*/ 1 h 43"/>
                  <a:gd name="T94" fmla="*/ 4 w 37"/>
                  <a:gd name="T95" fmla="*/ 1 h 43"/>
                  <a:gd name="T96" fmla="*/ 10 w 37"/>
                  <a:gd name="T97" fmla="*/ 1 h 43"/>
                  <a:gd name="T98" fmla="*/ 24 w 37"/>
                  <a:gd name="T99" fmla="*/ 1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
                  <a:gd name="T151" fmla="*/ 0 h 43"/>
                  <a:gd name="T152" fmla="*/ 37 w 37"/>
                  <a:gd name="T153" fmla="*/ 43 h 4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 h="43">
                    <a:moveTo>
                      <a:pt x="24" y="14"/>
                    </a:moveTo>
                    <a:lnTo>
                      <a:pt x="26" y="16"/>
                    </a:lnTo>
                    <a:lnTo>
                      <a:pt x="27" y="16"/>
                    </a:lnTo>
                    <a:lnTo>
                      <a:pt x="30" y="19"/>
                    </a:lnTo>
                    <a:lnTo>
                      <a:pt x="32" y="20"/>
                    </a:lnTo>
                    <a:lnTo>
                      <a:pt x="35" y="24"/>
                    </a:lnTo>
                    <a:lnTo>
                      <a:pt x="36" y="29"/>
                    </a:lnTo>
                    <a:lnTo>
                      <a:pt x="35" y="30"/>
                    </a:lnTo>
                    <a:lnTo>
                      <a:pt x="33" y="32"/>
                    </a:lnTo>
                    <a:lnTo>
                      <a:pt x="32" y="33"/>
                    </a:lnTo>
                    <a:lnTo>
                      <a:pt x="30" y="33"/>
                    </a:lnTo>
                    <a:lnTo>
                      <a:pt x="26" y="33"/>
                    </a:lnTo>
                    <a:lnTo>
                      <a:pt x="23" y="32"/>
                    </a:lnTo>
                    <a:lnTo>
                      <a:pt x="19" y="30"/>
                    </a:lnTo>
                    <a:lnTo>
                      <a:pt x="14" y="29"/>
                    </a:lnTo>
                    <a:lnTo>
                      <a:pt x="11" y="27"/>
                    </a:lnTo>
                    <a:lnTo>
                      <a:pt x="8" y="27"/>
                    </a:lnTo>
                    <a:lnTo>
                      <a:pt x="7" y="26"/>
                    </a:lnTo>
                    <a:lnTo>
                      <a:pt x="4" y="27"/>
                    </a:lnTo>
                    <a:lnTo>
                      <a:pt x="1" y="29"/>
                    </a:lnTo>
                    <a:lnTo>
                      <a:pt x="0" y="30"/>
                    </a:lnTo>
                    <a:lnTo>
                      <a:pt x="0" y="33"/>
                    </a:lnTo>
                    <a:lnTo>
                      <a:pt x="0" y="36"/>
                    </a:lnTo>
                    <a:lnTo>
                      <a:pt x="3" y="39"/>
                    </a:lnTo>
                    <a:lnTo>
                      <a:pt x="6" y="42"/>
                    </a:lnTo>
                    <a:lnTo>
                      <a:pt x="8" y="43"/>
                    </a:lnTo>
                    <a:lnTo>
                      <a:pt x="11" y="43"/>
                    </a:lnTo>
                    <a:lnTo>
                      <a:pt x="13" y="43"/>
                    </a:lnTo>
                    <a:lnTo>
                      <a:pt x="13" y="42"/>
                    </a:lnTo>
                    <a:lnTo>
                      <a:pt x="11" y="42"/>
                    </a:lnTo>
                    <a:lnTo>
                      <a:pt x="7" y="40"/>
                    </a:lnTo>
                    <a:lnTo>
                      <a:pt x="4" y="38"/>
                    </a:lnTo>
                    <a:lnTo>
                      <a:pt x="1" y="36"/>
                    </a:lnTo>
                    <a:lnTo>
                      <a:pt x="1" y="33"/>
                    </a:lnTo>
                    <a:lnTo>
                      <a:pt x="3" y="32"/>
                    </a:lnTo>
                    <a:lnTo>
                      <a:pt x="4" y="32"/>
                    </a:lnTo>
                    <a:lnTo>
                      <a:pt x="7" y="32"/>
                    </a:lnTo>
                    <a:lnTo>
                      <a:pt x="10" y="33"/>
                    </a:lnTo>
                    <a:lnTo>
                      <a:pt x="13" y="33"/>
                    </a:lnTo>
                    <a:lnTo>
                      <a:pt x="17" y="35"/>
                    </a:lnTo>
                    <a:lnTo>
                      <a:pt x="21" y="36"/>
                    </a:lnTo>
                    <a:lnTo>
                      <a:pt x="24" y="38"/>
                    </a:lnTo>
                    <a:lnTo>
                      <a:pt x="29" y="38"/>
                    </a:lnTo>
                    <a:lnTo>
                      <a:pt x="32" y="38"/>
                    </a:lnTo>
                    <a:lnTo>
                      <a:pt x="35" y="36"/>
                    </a:lnTo>
                    <a:lnTo>
                      <a:pt x="36" y="33"/>
                    </a:lnTo>
                    <a:lnTo>
                      <a:pt x="37" y="29"/>
                    </a:lnTo>
                    <a:lnTo>
                      <a:pt x="36" y="24"/>
                    </a:lnTo>
                    <a:lnTo>
                      <a:pt x="35" y="22"/>
                    </a:lnTo>
                    <a:lnTo>
                      <a:pt x="33" y="19"/>
                    </a:lnTo>
                    <a:lnTo>
                      <a:pt x="32" y="17"/>
                    </a:lnTo>
                    <a:lnTo>
                      <a:pt x="30" y="16"/>
                    </a:lnTo>
                    <a:lnTo>
                      <a:pt x="33" y="16"/>
                    </a:lnTo>
                    <a:lnTo>
                      <a:pt x="35" y="13"/>
                    </a:lnTo>
                    <a:lnTo>
                      <a:pt x="36" y="11"/>
                    </a:lnTo>
                    <a:lnTo>
                      <a:pt x="37" y="8"/>
                    </a:lnTo>
                    <a:lnTo>
                      <a:pt x="36" y="6"/>
                    </a:lnTo>
                    <a:lnTo>
                      <a:pt x="35" y="4"/>
                    </a:lnTo>
                    <a:lnTo>
                      <a:pt x="33" y="3"/>
                    </a:lnTo>
                    <a:lnTo>
                      <a:pt x="30" y="1"/>
                    </a:lnTo>
                    <a:lnTo>
                      <a:pt x="27" y="1"/>
                    </a:lnTo>
                    <a:lnTo>
                      <a:pt x="26" y="0"/>
                    </a:lnTo>
                    <a:lnTo>
                      <a:pt x="24" y="0"/>
                    </a:lnTo>
                    <a:lnTo>
                      <a:pt x="23" y="1"/>
                    </a:lnTo>
                    <a:lnTo>
                      <a:pt x="24" y="1"/>
                    </a:lnTo>
                    <a:lnTo>
                      <a:pt x="26" y="3"/>
                    </a:lnTo>
                    <a:lnTo>
                      <a:pt x="29" y="3"/>
                    </a:lnTo>
                    <a:lnTo>
                      <a:pt x="33" y="4"/>
                    </a:lnTo>
                    <a:lnTo>
                      <a:pt x="35" y="6"/>
                    </a:lnTo>
                    <a:lnTo>
                      <a:pt x="36" y="8"/>
                    </a:lnTo>
                    <a:lnTo>
                      <a:pt x="35" y="10"/>
                    </a:lnTo>
                    <a:lnTo>
                      <a:pt x="33" y="10"/>
                    </a:lnTo>
                    <a:lnTo>
                      <a:pt x="32" y="11"/>
                    </a:lnTo>
                    <a:lnTo>
                      <a:pt x="29" y="10"/>
                    </a:lnTo>
                    <a:lnTo>
                      <a:pt x="27" y="10"/>
                    </a:lnTo>
                    <a:lnTo>
                      <a:pt x="24" y="10"/>
                    </a:lnTo>
                    <a:lnTo>
                      <a:pt x="20" y="8"/>
                    </a:lnTo>
                    <a:lnTo>
                      <a:pt x="14" y="7"/>
                    </a:lnTo>
                    <a:lnTo>
                      <a:pt x="13" y="7"/>
                    </a:lnTo>
                    <a:lnTo>
                      <a:pt x="10" y="6"/>
                    </a:lnTo>
                    <a:lnTo>
                      <a:pt x="8" y="6"/>
                    </a:lnTo>
                    <a:lnTo>
                      <a:pt x="6" y="6"/>
                    </a:lnTo>
                    <a:lnTo>
                      <a:pt x="4" y="4"/>
                    </a:lnTo>
                    <a:lnTo>
                      <a:pt x="3" y="4"/>
                    </a:lnTo>
                    <a:lnTo>
                      <a:pt x="1" y="4"/>
                    </a:lnTo>
                    <a:lnTo>
                      <a:pt x="0" y="4"/>
                    </a:lnTo>
                    <a:lnTo>
                      <a:pt x="0" y="6"/>
                    </a:lnTo>
                    <a:lnTo>
                      <a:pt x="0" y="7"/>
                    </a:lnTo>
                    <a:lnTo>
                      <a:pt x="1" y="8"/>
                    </a:lnTo>
                    <a:lnTo>
                      <a:pt x="3" y="10"/>
                    </a:lnTo>
                    <a:lnTo>
                      <a:pt x="4" y="10"/>
                    </a:lnTo>
                    <a:lnTo>
                      <a:pt x="7" y="10"/>
                    </a:lnTo>
                    <a:lnTo>
                      <a:pt x="10" y="11"/>
                    </a:lnTo>
                    <a:lnTo>
                      <a:pt x="14" y="11"/>
                    </a:lnTo>
                    <a:lnTo>
                      <a:pt x="24" y="14"/>
                    </a:lnTo>
                    <a:close/>
                  </a:path>
                </a:pathLst>
              </a:custGeom>
              <a:solidFill>
                <a:srgbClr val="000000"/>
              </a:solidFill>
              <a:ln w="0">
                <a:solidFill>
                  <a:srgbClr val="000000"/>
                </a:solidFill>
                <a:round/>
                <a:headEnd/>
                <a:tailEnd/>
              </a:ln>
            </p:spPr>
            <p:txBody>
              <a:bodyPr/>
              <a:lstStyle/>
              <a:p>
                <a:endParaRPr lang="es-AR"/>
              </a:p>
            </p:txBody>
          </p:sp>
          <p:sp>
            <p:nvSpPr>
              <p:cNvPr id="2290" name="Freeform 93"/>
              <p:cNvSpPr>
                <a:spLocks/>
              </p:cNvSpPr>
              <p:nvPr/>
            </p:nvSpPr>
            <p:spPr bwMode="auto">
              <a:xfrm>
                <a:off x="3334" y="2002"/>
                <a:ext cx="52" cy="13"/>
              </a:xfrm>
              <a:custGeom>
                <a:avLst/>
                <a:gdLst>
                  <a:gd name="T0" fmla="*/ 35 w 52"/>
                  <a:gd name="T1" fmla="*/ 1 h 26"/>
                  <a:gd name="T2" fmla="*/ 35 w 52"/>
                  <a:gd name="T3" fmla="*/ 1 h 26"/>
                  <a:gd name="T4" fmla="*/ 35 w 52"/>
                  <a:gd name="T5" fmla="*/ 1 h 26"/>
                  <a:gd name="T6" fmla="*/ 35 w 52"/>
                  <a:gd name="T7" fmla="*/ 1 h 26"/>
                  <a:gd name="T8" fmla="*/ 36 w 52"/>
                  <a:gd name="T9" fmla="*/ 1 h 26"/>
                  <a:gd name="T10" fmla="*/ 36 w 52"/>
                  <a:gd name="T11" fmla="*/ 1 h 26"/>
                  <a:gd name="T12" fmla="*/ 36 w 52"/>
                  <a:gd name="T13" fmla="*/ 1 h 26"/>
                  <a:gd name="T14" fmla="*/ 36 w 52"/>
                  <a:gd name="T15" fmla="*/ 1 h 26"/>
                  <a:gd name="T16" fmla="*/ 49 w 52"/>
                  <a:gd name="T17" fmla="*/ 1 h 26"/>
                  <a:gd name="T18" fmla="*/ 49 w 52"/>
                  <a:gd name="T19" fmla="*/ 1 h 26"/>
                  <a:gd name="T20" fmla="*/ 50 w 52"/>
                  <a:gd name="T21" fmla="*/ 1 h 26"/>
                  <a:gd name="T22" fmla="*/ 52 w 52"/>
                  <a:gd name="T23" fmla="*/ 1 h 26"/>
                  <a:gd name="T24" fmla="*/ 52 w 52"/>
                  <a:gd name="T25" fmla="*/ 1 h 26"/>
                  <a:gd name="T26" fmla="*/ 52 w 52"/>
                  <a:gd name="T27" fmla="*/ 1 h 26"/>
                  <a:gd name="T28" fmla="*/ 52 w 52"/>
                  <a:gd name="T29" fmla="*/ 1 h 26"/>
                  <a:gd name="T30" fmla="*/ 49 w 52"/>
                  <a:gd name="T31" fmla="*/ 1 h 26"/>
                  <a:gd name="T32" fmla="*/ 36 w 52"/>
                  <a:gd name="T33" fmla="*/ 1 h 26"/>
                  <a:gd name="T34" fmla="*/ 36 w 52"/>
                  <a:gd name="T35" fmla="*/ 1 h 26"/>
                  <a:gd name="T36" fmla="*/ 36 w 52"/>
                  <a:gd name="T37" fmla="*/ 1 h 26"/>
                  <a:gd name="T38" fmla="*/ 36 w 52"/>
                  <a:gd name="T39" fmla="*/ 1 h 26"/>
                  <a:gd name="T40" fmla="*/ 35 w 52"/>
                  <a:gd name="T41" fmla="*/ 0 h 26"/>
                  <a:gd name="T42" fmla="*/ 35 w 52"/>
                  <a:gd name="T43" fmla="*/ 1 h 26"/>
                  <a:gd name="T44" fmla="*/ 35 w 52"/>
                  <a:gd name="T45" fmla="*/ 1 h 26"/>
                  <a:gd name="T46" fmla="*/ 35 w 52"/>
                  <a:gd name="T47" fmla="*/ 1 h 26"/>
                  <a:gd name="T48" fmla="*/ 11 w 52"/>
                  <a:gd name="T49" fmla="*/ 1 h 26"/>
                  <a:gd name="T50" fmla="*/ 10 w 52"/>
                  <a:gd name="T51" fmla="*/ 1 h 26"/>
                  <a:gd name="T52" fmla="*/ 8 w 52"/>
                  <a:gd name="T53" fmla="*/ 1 h 26"/>
                  <a:gd name="T54" fmla="*/ 7 w 52"/>
                  <a:gd name="T55" fmla="*/ 1 h 26"/>
                  <a:gd name="T56" fmla="*/ 4 w 52"/>
                  <a:gd name="T57" fmla="*/ 1 h 26"/>
                  <a:gd name="T58" fmla="*/ 1 w 52"/>
                  <a:gd name="T59" fmla="*/ 1 h 26"/>
                  <a:gd name="T60" fmla="*/ 0 w 52"/>
                  <a:gd name="T61" fmla="*/ 1 h 26"/>
                  <a:gd name="T62" fmla="*/ 0 w 52"/>
                  <a:gd name="T63" fmla="*/ 1 h 26"/>
                  <a:gd name="T64" fmla="*/ 0 w 52"/>
                  <a:gd name="T65" fmla="*/ 1 h 26"/>
                  <a:gd name="T66" fmla="*/ 3 w 52"/>
                  <a:gd name="T67" fmla="*/ 1 h 26"/>
                  <a:gd name="T68" fmla="*/ 6 w 52"/>
                  <a:gd name="T69" fmla="*/ 1 h 26"/>
                  <a:gd name="T70" fmla="*/ 8 w 52"/>
                  <a:gd name="T71" fmla="*/ 1 h 26"/>
                  <a:gd name="T72" fmla="*/ 11 w 52"/>
                  <a:gd name="T73" fmla="*/ 1 h 26"/>
                  <a:gd name="T74" fmla="*/ 13 w 52"/>
                  <a:gd name="T75" fmla="*/ 1 h 26"/>
                  <a:gd name="T76" fmla="*/ 13 w 52"/>
                  <a:gd name="T77" fmla="*/ 1 h 26"/>
                  <a:gd name="T78" fmla="*/ 13 w 52"/>
                  <a:gd name="T79" fmla="*/ 1 h 26"/>
                  <a:gd name="T80" fmla="*/ 13 w 52"/>
                  <a:gd name="T81" fmla="*/ 1 h 26"/>
                  <a:gd name="T82" fmla="*/ 13 w 52"/>
                  <a:gd name="T83" fmla="*/ 1 h 26"/>
                  <a:gd name="T84" fmla="*/ 13 w 52"/>
                  <a:gd name="T85" fmla="*/ 1 h 26"/>
                  <a:gd name="T86" fmla="*/ 11 w 52"/>
                  <a:gd name="T87" fmla="*/ 1 h 26"/>
                  <a:gd name="T88" fmla="*/ 8 w 52"/>
                  <a:gd name="T89" fmla="*/ 1 h 26"/>
                  <a:gd name="T90" fmla="*/ 4 w 52"/>
                  <a:gd name="T91" fmla="*/ 1 h 26"/>
                  <a:gd name="T92" fmla="*/ 3 w 52"/>
                  <a:gd name="T93" fmla="*/ 1 h 26"/>
                  <a:gd name="T94" fmla="*/ 1 w 52"/>
                  <a:gd name="T95" fmla="*/ 1 h 26"/>
                  <a:gd name="T96" fmla="*/ 1 w 52"/>
                  <a:gd name="T97" fmla="*/ 1 h 26"/>
                  <a:gd name="T98" fmla="*/ 3 w 52"/>
                  <a:gd name="T99" fmla="*/ 1 h 26"/>
                  <a:gd name="T100" fmla="*/ 4 w 52"/>
                  <a:gd name="T101" fmla="*/ 1 h 26"/>
                  <a:gd name="T102" fmla="*/ 6 w 52"/>
                  <a:gd name="T103" fmla="*/ 1 h 26"/>
                  <a:gd name="T104" fmla="*/ 6 w 52"/>
                  <a:gd name="T105" fmla="*/ 1 h 26"/>
                  <a:gd name="T106" fmla="*/ 8 w 52"/>
                  <a:gd name="T107" fmla="*/ 1 h 26"/>
                  <a:gd name="T108" fmla="*/ 35 w 52"/>
                  <a:gd name="T109" fmla="*/ 1 h 2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
                  <a:gd name="T166" fmla="*/ 0 h 26"/>
                  <a:gd name="T167" fmla="*/ 52 w 52"/>
                  <a:gd name="T168" fmla="*/ 26 h 2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 h="26">
                    <a:moveTo>
                      <a:pt x="35" y="16"/>
                    </a:moveTo>
                    <a:lnTo>
                      <a:pt x="35" y="23"/>
                    </a:lnTo>
                    <a:lnTo>
                      <a:pt x="35" y="24"/>
                    </a:lnTo>
                    <a:lnTo>
                      <a:pt x="36" y="26"/>
                    </a:lnTo>
                    <a:lnTo>
                      <a:pt x="36" y="24"/>
                    </a:lnTo>
                    <a:lnTo>
                      <a:pt x="36" y="23"/>
                    </a:lnTo>
                    <a:lnTo>
                      <a:pt x="36" y="16"/>
                    </a:lnTo>
                    <a:lnTo>
                      <a:pt x="49" y="19"/>
                    </a:lnTo>
                    <a:lnTo>
                      <a:pt x="50" y="19"/>
                    </a:lnTo>
                    <a:lnTo>
                      <a:pt x="52" y="19"/>
                    </a:lnTo>
                    <a:lnTo>
                      <a:pt x="52" y="17"/>
                    </a:lnTo>
                    <a:lnTo>
                      <a:pt x="52" y="16"/>
                    </a:lnTo>
                    <a:lnTo>
                      <a:pt x="52" y="14"/>
                    </a:lnTo>
                    <a:lnTo>
                      <a:pt x="49" y="14"/>
                    </a:lnTo>
                    <a:lnTo>
                      <a:pt x="36" y="10"/>
                    </a:lnTo>
                    <a:lnTo>
                      <a:pt x="36" y="3"/>
                    </a:lnTo>
                    <a:lnTo>
                      <a:pt x="36" y="1"/>
                    </a:lnTo>
                    <a:lnTo>
                      <a:pt x="35" y="0"/>
                    </a:lnTo>
                    <a:lnTo>
                      <a:pt x="35" y="1"/>
                    </a:lnTo>
                    <a:lnTo>
                      <a:pt x="35" y="3"/>
                    </a:lnTo>
                    <a:lnTo>
                      <a:pt x="35" y="10"/>
                    </a:lnTo>
                    <a:lnTo>
                      <a:pt x="11" y="4"/>
                    </a:lnTo>
                    <a:lnTo>
                      <a:pt x="10" y="4"/>
                    </a:lnTo>
                    <a:lnTo>
                      <a:pt x="8" y="4"/>
                    </a:lnTo>
                    <a:lnTo>
                      <a:pt x="7" y="4"/>
                    </a:lnTo>
                    <a:lnTo>
                      <a:pt x="4" y="4"/>
                    </a:lnTo>
                    <a:lnTo>
                      <a:pt x="1" y="5"/>
                    </a:lnTo>
                    <a:lnTo>
                      <a:pt x="0" y="7"/>
                    </a:lnTo>
                    <a:lnTo>
                      <a:pt x="0" y="11"/>
                    </a:lnTo>
                    <a:lnTo>
                      <a:pt x="0" y="14"/>
                    </a:lnTo>
                    <a:lnTo>
                      <a:pt x="3" y="19"/>
                    </a:lnTo>
                    <a:lnTo>
                      <a:pt x="6" y="20"/>
                    </a:lnTo>
                    <a:lnTo>
                      <a:pt x="8" y="21"/>
                    </a:lnTo>
                    <a:lnTo>
                      <a:pt x="11" y="23"/>
                    </a:lnTo>
                    <a:lnTo>
                      <a:pt x="13" y="24"/>
                    </a:lnTo>
                    <a:lnTo>
                      <a:pt x="13" y="23"/>
                    </a:lnTo>
                    <a:lnTo>
                      <a:pt x="13" y="21"/>
                    </a:lnTo>
                    <a:lnTo>
                      <a:pt x="11" y="21"/>
                    </a:lnTo>
                    <a:lnTo>
                      <a:pt x="8" y="20"/>
                    </a:lnTo>
                    <a:lnTo>
                      <a:pt x="4" y="17"/>
                    </a:lnTo>
                    <a:lnTo>
                      <a:pt x="3" y="14"/>
                    </a:lnTo>
                    <a:lnTo>
                      <a:pt x="1" y="11"/>
                    </a:lnTo>
                    <a:lnTo>
                      <a:pt x="1" y="10"/>
                    </a:lnTo>
                    <a:lnTo>
                      <a:pt x="3" y="8"/>
                    </a:lnTo>
                    <a:lnTo>
                      <a:pt x="4" y="8"/>
                    </a:lnTo>
                    <a:lnTo>
                      <a:pt x="6" y="8"/>
                    </a:lnTo>
                    <a:lnTo>
                      <a:pt x="8" y="8"/>
                    </a:lnTo>
                    <a:lnTo>
                      <a:pt x="35" y="16"/>
                    </a:lnTo>
                    <a:close/>
                  </a:path>
                </a:pathLst>
              </a:custGeom>
              <a:solidFill>
                <a:srgbClr val="000000"/>
              </a:solidFill>
              <a:ln w="0">
                <a:solidFill>
                  <a:srgbClr val="000000"/>
                </a:solidFill>
                <a:round/>
                <a:headEnd/>
                <a:tailEnd/>
              </a:ln>
            </p:spPr>
            <p:txBody>
              <a:bodyPr/>
              <a:lstStyle/>
              <a:p>
                <a:endParaRPr lang="es-AR"/>
              </a:p>
            </p:txBody>
          </p:sp>
          <p:sp>
            <p:nvSpPr>
              <p:cNvPr id="2291" name="Freeform 94"/>
              <p:cNvSpPr>
                <a:spLocks/>
              </p:cNvSpPr>
              <p:nvPr/>
            </p:nvSpPr>
            <p:spPr bwMode="auto">
              <a:xfrm>
                <a:off x="3322" y="2023"/>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2" y="25"/>
                    </a:lnTo>
                    <a:lnTo>
                      <a:pt x="6" y="21"/>
                    </a:lnTo>
                    <a:lnTo>
                      <a:pt x="15" y="16"/>
                    </a:lnTo>
                    <a:lnTo>
                      <a:pt x="25" y="11"/>
                    </a:lnTo>
                    <a:lnTo>
                      <a:pt x="41" y="6"/>
                    </a:lnTo>
                    <a:lnTo>
                      <a:pt x="60" y="5"/>
                    </a:lnTo>
                    <a:lnTo>
                      <a:pt x="80" y="6"/>
                    </a:lnTo>
                    <a:lnTo>
                      <a:pt x="96" y="11"/>
                    </a:lnTo>
                    <a:lnTo>
                      <a:pt x="106" y="16"/>
                    </a:lnTo>
                    <a:lnTo>
                      <a:pt x="115" y="21"/>
                    </a:lnTo>
                    <a:lnTo>
                      <a:pt x="119" y="25"/>
                    </a:lnTo>
                    <a:lnTo>
                      <a:pt x="119" y="26"/>
                    </a:lnTo>
                    <a:lnTo>
                      <a:pt x="120" y="25"/>
                    </a:lnTo>
                    <a:lnTo>
                      <a:pt x="119" y="24"/>
                    </a:lnTo>
                    <a:lnTo>
                      <a:pt x="118" y="22"/>
                    </a:lnTo>
                    <a:lnTo>
                      <a:pt x="116" y="19"/>
                    </a:lnTo>
                    <a:lnTo>
                      <a:pt x="112" y="16"/>
                    </a:lnTo>
                    <a:lnTo>
                      <a:pt x="109" y="13"/>
                    </a:lnTo>
                    <a:lnTo>
                      <a:pt x="103" y="11"/>
                    </a:lnTo>
                    <a:lnTo>
                      <a:pt x="99" y="8"/>
                    </a:lnTo>
                    <a:lnTo>
                      <a:pt x="78" y="2"/>
                    </a:lnTo>
                    <a:lnTo>
                      <a:pt x="61" y="0"/>
                    </a:lnTo>
                    <a:lnTo>
                      <a:pt x="44" y="2"/>
                    </a:lnTo>
                    <a:lnTo>
                      <a:pt x="22" y="8"/>
                    </a:lnTo>
                    <a:lnTo>
                      <a:pt x="16" y="11"/>
                    </a:lnTo>
                    <a:lnTo>
                      <a:pt x="10" y="15"/>
                    </a:lnTo>
                    <a:lnTo>
                      <a:pt x="6" y="18"/>
                    </a:lnTo>
                    <a:lnTo>
                      <a:pt x="3" y="21"/>
                    </a:lnTo>
                    <a:lnTo>
                      <a:pt x="2" y="24"/>
                    </a:lnTo>
                    <a:lnTo>
                      <a:pt x="0" y="25"/>
                    </a:lnTo>
                    <a:lnTo>
                      <a:pt x="2" y="26"/>
                    </a:lnTo>
                    <a:close/>
                  </a:path>
                </a:pathLst>
              </a:custGeom>
              <a:solidFill>
                <a:srgbClr val="000000"/>
              </a:solidFill>
              <a:ln w="0">
                <a:solidFill>
                  <a:srgbClr val="000000"/>
                </a:solidFill>
                <a:round/>
                <a:headEnd/>
                <a:tailEnd/>
              </a:ln>
            </p:spPr>
            <p:txBody>
              <a:bodyPr/>
              <a:lstStyle/>
              <a:p>
                <a:endParaRPr lang="es-AR"/>
              </a:p>
            </p:txBody>
          </p:sp>
          <p:sp>
            <p:nvSpPr>
              <p:cNvPr id="2292" name="Freeform 95"/>
              <p:cNvSpPr>
                <a:spLocks noEditPoints="1"/>
              </p:cNvSpPr>
              <p:nvPr/>
            </p:nvSpPr>
            <p:spPr bwMode="auto">
              <a:xfrm>
                <a:off x="3351" y="2041"/>
                <a:ext cx="84" cy="48"/>
              </a:xfrm>
              <a:custGeom>
                <a:avLst/>
                <a:gdLst>
                  <a:gd name="T0" fmla="*/ 45 w 84"/>
                  <a:gd name="T1" fmla="*/ 1 h 96"/>
                  <a:gd name="T2" fmla="*/ 51 w 84"/>
                  <a:gd name="T3" fmla="*/ 1 h 96"/>
                  <a:gd name="T4" fmla="*/ 58 w 84"/>
                  <a:gd name="T5" fmla="*/ 1 h 96"/>
                  <a:gd name="T6" fmla="*/ 70 w 84"/>
                  <a:gd name="T7" fmla="*/ 1 h 96"/>
                  <a:gd name="T8" fmla="*/ 81 w 84"/>
                  <a:gd name="T9" fmla="*/ 1 h 96"/>
                  <a:gd name="T10" fmla="*/ 84 w 84"/>
                  <a:gd name="T11" fmla="*/ 0 h 96"/>
                  <a:gd name="T12" fmla="*/ 78 w 84"/>
                  <a:gd name="T13" fmla="*/ 1 h 96"/>
                  <a:gd name="T14" fmla="*/ 6 w 84"/>
                  <a:gd name="T15" fmla="*/ 0 h 96"/>
                  <a:gd name="T16" fmla="*/ 2 w 84"/>
                  <a:gd name="T17" fmla="*/ 1 h 96"/>
                  <a:gd name="T18" fmla="*/ 2 w 84"/>
                  <a:gd name="T19" fmla="*/ 1 h 96"/>
                  <a:gd name="T20" fmla="*/ 2 w 84"/>
                  <a:gd name="T21" fmla="*/ 1 h 96"/>
                  <a:gd name="T22" fmla="*/ 2 w 84"/>
                  <a:gd name="T23" fmla="*/ 1 h 96"/>
                  <a:gd name="T24" fmla="*/ 2 w 84"/>
                  <a:gd name="T25" fmla="*/ 1 h 96"/>
                  <a:gd name="T26" fmla="*/ 6 w 84"/>
                  <a:gd name="T27" fmla="*/ 1 h 96"/>
                  <a:gd name="T28" fmla="*/ 41 w 84"/>
                  <a:gd name="T29" fmla="*/ 1 h 96"/>
                  <a:gd name="T30" fmla="*/ 41 w 84"/>
                  <a:gd name="T31" fmla="*/ 1 h 96"/>
                  <a:gd name="T32" fmla="*/ 36 w 84"/>
                  <a:gd name="T33" fmla="*/ 1 h 96"/>
                  <a:gd name="T34" fmla="*/ 31 w 84"/>
                  <a:gd name="T35" fmla="*/ 1 h 96"/>
                  <a:gd name="T36" fmla="*/ 22 w 84"/>
                  <a:gd name="T37" fmla="*/ 1 h 96"/>
                  <a:gd name="T38" fmla="*/ 12 w 84"/>
                  <a:gd name="T39" fmla="*/ 1 h 96"/>
                  <a:gd name="T40" fmla="*/ 4 w 84"/>
                  <a:gd name="T41" fmla="*/ 1 h 96"/>
                  <a:gd name="T42" fmla="*/ 0 w 84"/>
                  <a:gd name="T43" fmla="*/ 1 h 96"/>
                  <a:gd name="T44" fmla="*/ 0 w 84"/>
                  <a:gd name="T45" fmla="*/ 1 h 96"/>
                  <a:gd name="T46" fmla="*/ 2 w 84"/>
                  <a:gd name="T47" fmla="*/ 1 h 96"/>
                  <a:gd name="T48" fmla="*/ 7 w 84"/>
                  <a:gd name="T49" fmla="*/ 1 h 96"/>
                  <a:gd name="T50" fmla="*/ 12 w 84"/>
                  <a:gd name="T51" fmla="*/ 1 h 96"/>
                  <a:gd name="T52" fmla="*/ 15 w 84"/>
                  <a:gd name="T53" fmla="*/ 1 h 96"/>
                  <a:gd name="T54" fmla="*/ 15 w 84"/>
                  <a:gd name="T55" fmla="*/ 1 h 96"/>
                  <a:gd name="T56" fmla="*/ 13 w 84"/>
                  <a:gd name="T57" fmla="*/ 1 h 96"/>
                  <a:gd name="T58" fmla="*/ 9 w 84"/>
                  <a:gd name="T59" fmla="*/ 1 h 96"/>
                  <a:gd name="T60" fmla="*/ 4 w 84"/>
                  <a:gd name="T61" fmla="*/ 1 h 96"/>
                  <a:gd name="T62" fmla="*/ 4 w 84"/>
                  <a:gd name="T63" fmla="*/ 1 h 96"/>
                  <a:gd name="T64" fmla="*/ 9 w 84"/>
                  <a:gd name="T65" fmla="*/ 1 h 96"/>
                  <a:gd name="T66" fmla="*/ 18 w 84"/>
                  <a:gd name="T67" fmla="*/ 1 h 96"/>
                  <a:gd name="T68" fmla="*/ 26 w 84"/>
                  <a:gd name="T69" fmla="*/ 1 h 96"/>
                  <a:gd name="T70" fmla="*/ 33 w 84"/>
                  <a:gd name="T71" fmla="*/ 1 h 96"/>
                  <a:gd name="T72" fmla="*/ 39 w 84"/>
                  <a:gd name="T73" fmla="*/ 1 h 96"/>
                  <a:gd name="T74" fmla="*/ 45 w 84"/>
                  <a:gd name="T75" fmla="*/ 1 h 96"/>
                  <a:gd name="T76" fmla="*/ 78 w 84"/>
                  <a:gd name="T77" fmla="*/ 1 h 96"/>
                  <a:gd name="T78" fmla="*/ 78 w 84"/>
                  <a:gd name="T79" fmla="*/ 1 h 96"/>
                  <a:gd name="T80" fmla="*/ 76 w 84"/>
                  <a:gd name="T81" fmla="*/ 1 h 96"/>
                  <a:gd name="T82" fmla="*/ 70 w 84"/>
                  <a:gd name="T83" fmla="*/ 1 h 96"/>
                  <a:gd name="T84" fmla="*/ 64 w 84"/>
                  <a:gd name="T85" fmla="*/ 1 h 96"/>
                  <a:gd name="T86" fmla="*/ 60 w 84"/>
                  <a:gd name="T87" fmla="*/ 1 h 96"/>
                  <a:gd name="T88" fmla="*/ 54 w 84"/>
                  <a:gd name="T89" fmla="*/ 1 h 96"/>
                  <a:gd name="T90" fmla="*/ 48 w 84"/>
                  <a:gd name="T91" fmla="*/ 1 h 96"/>
                  <a:gd name="T92" fmla="*/ 45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58"/>
                    </a:moveTo>
                    <a:lnTo>
                      <a:pt x="45" y="65"/>
                    </a:lnTo>
                    <a:lnTo>
                      <a:pt x="48" y="71"/>
                    </a:lnTo>
                    <a:lnTo>
                      <a:pt x="51" y="74"/>
                    </a:lnTo>
                    <a:lnTo>
                      <a:pt x="55" y="77"/>
                    </a:lnTo>
                    <a:lnTo>
                      <a:pt x="58" y="78"/>
                    </a:lnTo>
                    <a:lnTo>
                      <a:pt x="61" y="78"/>
                    </a:lnTo>
                    <a:lnTo>
                      <a:pt x="70" y="77"/>
                    </a:lnTo>
                    <a:lnTo>
                      <a:pt x="77" y="69"/>
                    </a:lnTo>
                    <a:lnTo>
                      <a:pt x="81" y="58"/>
                    </a:lnTo>
                    <a:lnTo>
                      <a:pt x="84" y="43"/>
                    </a:lnTo>
                    <a:lnTo>
                      <a:pt x="84" y="0"/>
                    </a:lnTo>
                    <a:lnTo>
                      <a:pt x="78" y="0"/>
                    </a:lnTo>
                    <a:lnTo>
                      <a:pt x="78" y="11"/>
                    </a:lnTo>
                    <a:lnTo>
                      <a:pt x="6" y="11"/>
                    </a:lnTo>
                    <a:lnTo>
                      <a:pt x="6" y="0"/>
                    </a:lnTo>
                    <a:lnTo>
                      <a:pt x="2" y="0"/>
                    </a:lnTo>
                    <a:lnTo>
                      <a:pt x="2" y="3"/>
                    </a:lnTo>
                    <a:lnTo>
                      <a:pt x="2" y="7"/>
                    </a:lnTo>
                    <a:lnTo>
                      <a:pt x="2" y="11"/>
                    </a:lnTo>
                    <a:lnTo>
                      <a:pt x="2" y="16"/>
                    </a:lnTo>
                    <a:lnTo>
                      <a:pt x="2" y="20"/>
                    </a:lnTo>
                    <a:lnTo>
                      <a:pt x="2" y="23"/>
                    </a:lnTo>
                    <a:lnTo>
                      <a:pt x="2" y="27"/>
                    </a:lnTo>
                    <a:lnTo>
                      <a:pt x="2" y="33"/>
                    </a:lnTo>
                    <a:lnTo>
                      <a:pt x="2" y="37"/>
                    </a:lnTo>
                    <a:lnTo>
                      <a:pt x="2" y="40"/>
                    </a:lnTo>
                    <a:lnTo>
                      <a:pt x="6" y="40"/>
                    </a:lnTo>
                    <a:lnTo>
                      <a:pt x="6" y="27"/>
                    </a:lnTo>
                    <a:lnTo>
                      <a:pt x="41" y="27"/>
                    </a:lnTo>
                    <a:lnTo>
                      <a:pt x="41" y="42"/>
                    </a:lnTo>
                    <a:lnTo>
                      <a:pt x="41" y="46"/>
                    </a:lnTo>
                    <a:lnTo>
                      <a:pt x="39" y="49"/>
                    </a:lnTo>
                    <a:lnTo>
                      <a:pt x="36" y="53"/>
                    </a:lnTo>
                    <a:lnTo>
                      <a:pt x="33" y="55"/>
                    </a:lnTo>
                    <a:lnTo>
                      <a:pt x="31" y="56"/>
                    </a:lnTo>
                    <a:lnTo>
                      <a:pt x="26" y="56"/>
                    </a:lnTo>
                    <a:lnTo>
                      <a:pt x="22" y="56"/>
                    </a:lnTo>
                    <a:lnTo>
                      <a:pt x="16" y="56"/>
                    </a:lnTo>
                    <a:lnTo>
                      <a:pt x="12" y="58"/>
                    </a:lnTo>
                    <a:lnTo>
                      <a:pt x="7" y="59"/>
                    </a:lnTo>
                    <a:lnTo>
                      <a:pt x="4" y="62"/>
                    </a:lnTo>
                    <a:lnTo>
                      <a:pt x="2" y="68"/>
                    </a:lnTo>
                    <a:lnTo>
                      <a:pt x="0" y="74"/>
                    </a:lnTo>
                    <a:lnTo>
                      <a:pt x="0" y="78"/>
                    </a:lnTo>
                    <a:lnTo>
                      <a:pt x="0" y="81"/>
                    </a:lnTo>
                    <a:lnTo>
                      <a:pt x="0" y="85"/>
                    </a:lnTo>
                    <a:lnTo>
                      <a:pt x="2" y="90"/>
                    </a:lnTo>
                    <a:lnTo>
                      <a:pt x="4" y="91"/>
                    </a:lnTo>
                    <a:lnTo>
                      <a:pt x="7" y="94"/>
                    </a:lnTo>
                    <a:lnTo>
                      <a:pt x="9" y="94"/>
                    </a:lnTo>
                    <a:lnTo>
                      <a:pt x="12" y="94"/>
                    </a:lnTo>
                    <a:lnTo>
                      <a:pt x="13" y="96"/>
                    </a:lnTo>
                    <a:lnTo>
                      <a:pt x="15" y="94"/>
                    </a:lnTo>
                    <a:lnTo>
                      <a:pt x="15" y="93"/>
                    </a:lnTo>
                    <a:lnTo>
                      <a:pt x="15" y="91"/>
                    </a:lnTo>
                    <a:lnTo>
                      <a:pt x="13" y="90"/>
                    </a:lnTo>
                    <a:lnTo>
                      <a:pt x="9" y="88"/>
                    </a:lnTo>
                    <a:lnTo>
                      <a:pt x="6" y="87"/>
                    </a:lnTo>
                    <a:lnTo>
                      <a:pt x="4" y="85"/>
                    </a:lnTo>
                    <a:lnTo>
                      <a:pt x="4" y="82"/>
                    </a:lnTo>
                    <a:lnTo>
                      <a:pt x="4" y="80"/>
                    </a:lnTo>
                    <a:lnTo>
                      <a:pt x="6" y="77"/>
                    </a:lnTo>
                    <a:lnTo>
                      <a:pt x="9" y="75"/>
                    </a:lnTo>
                    <a:lnTo>
                      <a:pt x="13" y="74"/>
                    </a:lnTo>
                    <a:lnTo>
                      <a:pt x="18" y="74"/>
                    </a:lnTo>
                    <a:lnTo>
                      <a:pt x="23" y="72"/>
                    </a:lnTo>
                    <a:lnTo>
                      <a:pt x="26" y="72"/>
                    </a:lnTo>
                    <a:lnTo>
                      <a:pt x="31" y="71"/>
                    </a:lnTo>
                    <a:lnTo>
                      <a:pt x="33" y="69"/>
                    </a:lnTo>
                    <a:lnTo>
                      <a:pt x="36" y="68"/>
                    </a:lnTo>
                    <a:lnTo>
                      <a:pt x="39" y="64"/>
                    </a:lnTo>
                    <a:lnTo>
                      <a:pt x="42" y="58"/>
                    </a:lnTo>
                    <a:close/>
                    <a:moveTo>
                      <a:pt x="45" y="42"/>
                    </a:moveTo>
                    <a:lnTo>
                      <a:pt x="45" y="27"/>
                    </a:lnTo>
                    <a:lnTo>
                      <a:pt x="78" y="27"/>
                    </a:lnTo>
                    <a:lnTo>
                      <a:pt x="78" y="42"/>
                    </a:lnTo>
                    <a:lnTo>
                      <a:pt x="78" y="48"/>
                    </a:lnTo>
                    <a:lnTo>
                      <a:pt x="77" y="53"/>
                    </a:lnTo>
                    <a:lnTo>
                      <a:pt x="76" y="56"/>
                    </a:lnTo>
                    <a:lnTo>
                      <a:pt x="73" y="59"/>
                    </a:lnTo>
                    <a:lnTo>
                      <a:pt x="70" y="61"/>
                    </a:lnTo>
                    <a:lnTo>
                      <a:pt x="67" y="61"/>
                    </a:lnTo>
                    <a:lnTo>
                      <a:pt x="64" y="61"/>
                    </a:lnTo>
                    <a:lnTo>
                      <a:pt x="61" y="62"/>
                    </a:lnTo>
                    <a:lnTo>
                      <a:pt x="60" y="61"/>
                    </a:lnTo>
                    <a:lnTo>
                      <a:pt x="57" y="61"/>
                    </a:lnTo>
                    <a:lnTo>
                      <a:pt x="54" y="61"/>
                    </a:lnTo>
                    <a:lnTo>
                      <a:pt x="51" y="59"/>
                    </a:lnTo>
                    <a:lnTo>
                      <a:pt x="48" y="56"/>
                    </a:lnTo>
                    <a:lnTo>
                      <a:pt x="47" y="53"/>
                    </a:lnTo>
                    <a:lnTo>
                      <a:pt x="45" y="48"/>
                    </a:lnTo>
                    <a:lnTo>
                      <a:pt x="45" y="42"/>
                    </a:lnTo>
                    <a:close/>
                  </a:path>
                </a:pathLst>
              </a:custGeom>
              <a:solidFill>
                <a:srgbClr val="000000"/>
              </a:solidFill>
              <a:ln w="0">
                <a:solidFill>
                  <a:srgbClr val="000000"/>
                </a:solidFill>
                <a:round/>
                <a:headEnd/>
                <a:tailEnd/>
              </a:ln>
            </p:spPr>
            <p:txBody>
              <a:bodyPr/>
              <a:lstStyle/>
              <a:p>
                <a:endParaRPr lang="es-AR"/>
              </a:p>
            </p:txBody>
          </p:sp>
          <p:sp>
            <p:nvSpPr>
              <p:cNvPr id="2293" name="Freeform 96"/>
              <p:cNvSpPr>
                <a:spLocks/>
              </p:cNvSpPr>
              <p:nvPr/>
            </p:nvSpPr>
            <p:spPr bwMode="auto">
              <a:xfrm>
                <a:off x="3329" y="2094"/>
                <a:ext cx="35" cy="6"/>
              </a:xfrm>
              <a:custGeom>
                <a:avLst/>
                <a:gdLst>
                  <a:gd name="T0" fmla="*/ 24 w 35"/>
                  <a:gd name="T1" fmla="*/ 0 h 13"/>
                  <a:gd name="T2" fmla="*/ 26 w 35"/>
                  <a:gd name="T3" fmla="*/ 0 h 13"/>
                  <a:gd name="T4" fmla="*/ 31 w 35"/>
                  <a:gd name="T5" fmla="*/ 0 h 13"/>
                  <a:gd name="T6" fmla="*/ 32 w 35"/>
                  <a:gd name="T7" fmla="*/ 0 h 13"/>
                  <a:gd name="T8" fmla="*/ 35 w 35"/>
                  <a:gd name="T9" fmla="*/ 0 h 13"/>
                  <a:gd name="T10" fmla="*/ 35 w 35"/>
                  <a:gd name="T11" fmla="*/ 0 h 13"/>
                  <a:gd name="T12" fmla="*/ 35 w 35"/>
                  <a:gd name="T13" fmla="*/ 0 h 13"/>
                  <a:gd name="T14" fmla="*/ 34 w 35"/>
                  <a:gd name="T15" fmla="*/ 0 h 13"/>
                  <a:gd name="T16" fmla="*/ 31 w 35"/>
                  <a:gd name="T17" fmla="*/ 0 h 13"/>
                  <a:gd name="T18" fmla="*/ 29 w 35"/>
                  <a:gd name="T19" fmla="*/ 0 h 13"/>
                  <a:gd name="T20" fmla="*/ 28 w 35"/>
                  <a:gd name="T21" fmla="*/ 0 h 13"/>
                  <a:gd name="T22" fmla="*/ 25 w 35"/>
                  <a:gd name="T23" fmla="*/ 0 h 13"/>
                  <a:gd name="T24" fmla="*/ 24 w 35"/>
                  <a:gd name="T25" fmla="*/ 0 h 13"/>
                  <a:gd name="T26" fmla="*/ 24 w 35"/>
                  <a:gd name="T27" fmla="*/ 0 h 13"/>
                  <a:gd name="T28" fmla="*/ 24 w 35"/>
                  <a:gd name="T29" fmla="*/ 0 h 13"/>
                  <a:gd name="T30" fmla="*/ 25 w 35"/>
                  <a:gd name="T31" fmla="*/ 0 h 13"/>
                  <a:gd name="T32" fmla="*/ 25 w 35"/>
                  <a:gd name="T33" fmla="*/ 0 h 13"/>
                  <a:gd name="T34" fmla="*/ 25 w 35"/>
                  <a:gd name="T35" fmla="*/ 0 h 13"/>
                  <a:gd name="T36" fmla="*/ 25 w 35"/>
                  <a:gd name="T37" fmla="*/ 0 h 13"/>
                  <a:gd name="T38" fmla="*/ 24 w 35"/>
                  <a:gd name="T39" fmla="*/ 0 h 13"/>
                  <a:gd name="T40" fmla="*/ 19 w 35"/>
                  <a:gd name="T41" fmla="*/ 0 h 13"/>
                  <a:gd name="T42" fmla="*/ 15 w 35"/>
                  <a:gd name="T43" fmla="*/ 0 h 13"/>
                  <a:gd name="T44" fmla="*/ 9 w 35"/>
                  <a:gd name="T45" fmla="*/ 0 h 13"/>
                  <a:gd name="T46" fmla="*/ 3 w 35"/>
                  <a:gd name="T47" fmla="*/ 0 h 13"/>
                  <a:gd name="T48" fmla="*/ 2 w 35"/>
                  <a:gd name="T49" fmla="*/ 0 h 13"/>
                  <a:gd name="T50" fmla="*/ 2 w 35"/>
                  <a:gd name="T51" fmla="*/ 0 h 13"/>
                  <a:gd name="T52" fmla="*/ 2 w 35"/>
                  <a:gd name="T53" fmla="*/ 0 h 13"/>
                  <a:gd name="T54" fmla="*/ 0 w 35"/>
                  <a:gd name="T55" fmla="*/ 0 h 13"/>
                  <a:gd name="T56" fmla="*/ 0 w 35"/>
                  <a:gd name="T57" fmla="*/ 0 h 13"/>
                  <a:gd name="T58" fmla="*/ 0 w 35"/>
                  <a:gd name="T59" fmla="*/ 0 h 13"/>
                  <a:gd name="T60" fmla="*/ 3 w 35"/>
                  <a:gd name="T61" fmla="*/ 0 h 13"/>
                  <a:gd name="T62" fmla="*/ 6 w 35"/>
                  <a:gd name="T63" fmla="*/ 0 h 13"/>
                  <a:gd name="T64" fmla="*/ 11 w 35"/>
                  <a:gd name="T65" fmla="*/ 0 h 13"/>
                  <a:gd name="T66" fmla="*/ 16 w 35"/>
                  <a:gd name="T67" fmla="*/ 0 h 13"/>
                  <a:gd name="T68" fmla="*/ 24 w 35"/>
                  <a:gd name="T69" fmla="*/ 0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13"/>
                  <a:gd name="T107" fmla="*/ 35 w 35"/>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13">
                    <a:moveTo>
                      <a:pt x="24" y="13"/>
                    </a:moveTo>
                    <a:lnTo>
                      <a:pt x="26" y="13"/>
                    </a:lnTo>
                    <a:lnTo>
                      <a:pt x="31" y="11"/>
                    </a:lnTo>
                    <a:lnTo>
                      <a:pt x="32" y="10"/>
                    </a:lnTo>
                    <a:lnTo>
                      <a:pt x="35" y="8"/>
                    </a:lnTo>
                    <a:lnTo>
                      <a:pt x="35" y="5"/>
                    </a:lnTo>
                    <a:lnTo>
                      <a:pt x="35" y="3"/>
                    </a:lnTo>
                    <a:lnTo>
                      <a:pt x="34" y="1"/>
                    </a:lnTo>
                    <a:lnTo>
                      <a:pt x="31" y="0"/>
                    </a:lnTo>
                    <a:lnTo>
                      <a:pt x="29" y="0"/>
                    </a:lnTo>
                    <a:lnTo>
                      <a:pt x="28" y="0"/>
                    </a:lnTo>
                    <a:lnTo>
                      <a:pt x="25" y="1"/>
                    </a:lnTo>
                    <a:lnTo>
                      <a:pt x="24" y="3"/>
                    </a:lnTo>
                    <a:lnTo>
                      <a:pt x="24" y="5"/>
                    </a:lnTo>
                    <a:lnTo>
                      <a:pt x="24" y="8"/>
                    </a:lnTo>
                    <a:lnTo>
                      <a:pt x="25" y="10"/>
                    </a:lnTo>
                    <a:lnTo>
                      <a:pt x="24" y="10"/>
                    </a:lnTo>
                    <a:lnTo>
                      <a:pt x="19" y="10"/>
                    </a:lnTo>
                    <a:lnTo>
                      <a:pt x="15" y="10"/>
                    </a:lnTo>
                    <a:lnTo>
                      <a:pt x="9" y="7"/>
                    </a:lnTo>
                    <a:lnTo>
                      <a:pt x="3" y="3"/>
                    </a:lnTo>
                    <a:lnTo>
                      <a:pt x="2" y="1"/>
                    </a:lnTo>
                    <a:lnTo>
                      <a:pt x="0" y="1"/>
                    </a:lnTo>
                    <a:lnTo>
                      <a:pt x="0" y="3"/>
                    </a:lnTo>
                    <a:lnTo>
                      <a:pt x="0" y="4"/>
                    </a:lnTo>
                    <a:lnTo>
                      <a:pt x="3" y="5"/>
                    </a:lnTo>
                    <a:lnTo>
                      <a:pt x="6" y="8"/>
                    </a:lnTo>
                    <a:lnTo>
                      <a:pt x="11" y="10"/>
                    </a:lnTo>
                    <a:lnTo>
                      <a:pt x="16" y="13"/>
                    </a:lnTo>
                    <a:lnTo>
                      <a:pt x="24" y="13"/>
                    </a:lnTo>
                    <a:close/>
                  </a:path>
                </a:pathLst>
              </a:custGeom>
              <a:solidFill>
                <a:srgbClr val="000000"/>
              </a:solidFill>
              <a:ln w="0">
                <a:solidFill>
                  <a:srgbClr val="000000"/>
                </a:solidFill>
                <a:round/>
                <a:headEnd/>
                <a:tailEnd/>
              </a:ln>
            </p:spPr>
            <p:txBody>
              <a:bodyPr/>
              <a:lstStyle/>
              <a:p>
                <a:endParaRPr lang="es-AR"/>
              </a:p>
            </p:txBody>
          </p:sp>
          <p:sp>
            <p:nvSpPr>
              <p:cNvPr id="2294" name="Freeform 97"/>
              <p:cNvSpPr>
                <a:spLocks/>
              </p:cNvSpPr>
              <p:nvPr/>
            </p:nvSpPr>
            <p:spPr bwMode="auto">
              <a:xfrm>
                <a:off x="3353" y="2119"/>
                <a:ext cx="53" cy="23"/>
              </a:xfrm>
              <a:custGeom>
                <a:avLst/>
                <a:gdLst>
                  <a:gd name="T0" fmla="*/ 27 w 53"/>
                  <a:gd name="T1" fmla="*/ 0 h 47"/>
                  <a:gd name="T2" fmla="*/ 29 w 53"/>
                  <a:gd name="T3" fmla="*/ 0 h 47"/>
                  <a:gd name="T4" fmla="*/ 31 w 53"/>
                  <a:gd name="T5" fmla="*/ 0 h 47"/>
                  <a:gd name="T6" fmla="*/ 34 w 53"/>
                  <a:gd name="T7" fmla="*/ 0 h 47"/>
                  <a:gd name="T8" fmla="*/ 37 w 53"/>
                  <a:gd name="T9" fmla="*/ 0 h 47"/>
                  <a:gd name="T10" fmla="*/ 42 w 53"/>
                  <a:gd name="T11" fmla="*/ 0 h 47"/>
                  <a:gd name="T12" fmla="*/ 45 w 53"/>
                  <a:gd name="T13" fmla="*/ 0 h 47"/>
                  <a:gd name="T14" fmla="*/ 47 w 53"/>
                  <a:gd name="T15" fmla="*/ 0 h 47"/>
                  <a:gd name="T16" fmla="*/ 49 w 53"/>
                  <a:gd name="T17" fmla="*/ 0 h 47"/>
                  <a:gd name="T18" fmla="*/ 49 w 53"/>
                  <a:gd name="T19" fmla="*/ 0 h 47"/>
                  <a:gd name="T20" fmla="*/ 47 w 53"/>
                  <a:gd name="T21" fmla="*/ 0 h 47"/>
                  <a:gd name="T22" fmla="*/ 45 w 53"/>
                  <a:gd name="T23" fmla="*/ 0 h 47"/>
                  <a:gd name="T24" fmla="*/ 40 w 53"/>
                  <a:gd name="T25" fmla="*/ 0 h 47"/>
                  <a:gd name="T26" fmla="*/ 39 w 53"/>
                  <a:gd name="T27" fmla="*/ 0 h 47"/>
                  <a:gd name="T28" fmla="*/ 37 w 53"/>
                  <a:gd name="T29" fmla="*/ 0 h 47"/>
                  <a:gd name="T30" fmla="*/ 37 w 53"/>
                  <a:gd name="T31" fmla="*/ 0 h 47"/>
                  <a:gd name="T32" fmla="*/ 37 w 53"/>
                  <a:gd name="T33" fmla="*/ 0 h 47"/>
                  <a:gd name="T34" fmla="*/ 39 w 53"/>
                  <a:gd name="T35" fmla="*/ 0 h 47"/>
                  <a:gd name="T36" fmla="*/ 40 w 53"/>
                  <a:gd name="T37" fmla="*/ 0 h 47"/>
                  <a:gd name="T38" fmla="*/ 45 w 53"/>
                  <a:gd name="T39" fmla="*/ 0 h 47"/>
                  <a:gd name="T40" fmla="*/ 47 w 53"/>
                  <a:gd name="T41" fmla="*/ 0 h 47"/>
                  <a:gd name="T42" fmla="*/ 50 w 53"/>
                  <a:gd name="T43" fmla="*/ 0 h 47"/>
                  <a:gd name="T44" fmla="*/ 52 w 53"/>
                  <a:gd name="T45" fmla="*/ 0 h 47"/>
                  <a:gd name="T46" fmla="*/ 53 w 53"/>
                  <a:gd name="T47" fmla="*/ 0 h 47"/>
                  <a:gd name="T48" fmla="*/ 53 w 53"/>
                  <a:gd name="T49" fmla="*/ 0 h 47"/>
                  <a:gd name="T50" fmla="*/ 53 w 53"/>
                  <a:gd name="T51" fmla="*/ 0 h 47"/>
                  <a:gd name="T52" fmla="*/ 52 w 53"/>
                  <a:gd name="T53" fmla="*/ 0 h 47"/>
                  <a:gd name="T54" fmla="*/ 49 w 53"/>
                  <a:gd name="T55" fmla="*/ 0 h 47"/>
                  <a:gd name="T56" fmla="*/ 46 w 53"/>
                  <a:gd name="T57" fmla="*/ 0 h 47"/>
                  <a:gd name="T58" fmla="*/ 43 w 53"/>
                  <a:gd name="T59" fmla="*/ 0 h 47"/>
                  <a:gd name="T60" fmla="*/ 40 w 53"/>
                  <a:gd name="T61" fmla="*/ 0 h 47"/>
                  <a:gd name="T62" fmla="*/ 40 w 53"/>
                  <a:gd name="T63" fmla="*/ 0 h 47"/>
                  <a:gd name="T64" fmla="*/ 53 w 53"/>
                  <a:gd name="T65" fmla="*/ 0 h 47"/>
                  <a:gd name="T66" fmla="*/ 52 w 53"/>
                  <a:gd name="T67" fmla="*/ 0 h 47"/>
                  <a:gd name="T68" fmla="*/ 47 w 53"/>
                  <a:gd name="T69" fmla="*/ 0 h 47"/>
                  <a:gd name="T70" fmla="*/ 47 w 53"/>
                  <a:gd name="T71" fmla="*/ 0 h 47"/>
                  <a:gd name="T72" fmla="*/ 46 w 53"/>
                  <a:gd name="T73" fmla="*/ 0 h 47"/>
                  <a:gd name="T74" fmla="*/ 46 w 53"/>
                  <a:gd name="T75" fmla="*/ 0 h 47"/>
                  <a:gd name="T76" fmla="*/ 43 w 53"/>
                  <a:gd name="T77" fmla="*/ 0 h 47"/>
                  <a:gd name="T78" fmla="*/ 4 w 53"/>
                  <a:gd name="T79" fmla="*/ 0 h 47"/>
                  <a:gd name="T80" fmla="*/ 4 w 53"/>
                  <a:gd name="T81" fmla="*/ 0 h 47"/>
                  <a:gd name="T82" fmla="*/ 0 w 53"/>
                  <a:gd name="T83" fmla="*/ 0 h 47"/>
                  <a:gd name="T84" fmla="*/ 0 w 53"/>
                  <a:gd name="T85" fmla="*/ 0 h 47"/>
                  <a:gd name="T86" fmla="*/ 0 w 53"/>
                  <a:gd name="T87" fmla="*/ 0 h 47"/>
                  <a:gd name="T88" fmla="*/ 0 w 53"/>
                  <a:gd name="T89" fmla="*/ 0 h 47"/>
                  <a:gd name="T90" fmla="*/ 0 w 53"/>
                  <a:gd name="T91" fmla="*/ 0 h 47"/>
                  <a:gd name="T92" fmla="*/ 0 w 53"/>
                  <a:gd name="T93" fmla="*/ 0 h 47"/>
                  <a:gd name="T94" fmla="*/ 0 w 53"/>
                  <a:gd name="T95" fmla="*/ 0 h 47"/>
                  <a:gd name="T96" fmla="*/ 0 w 53"/>
                  <a:gd name="T97" fmla="*/ 0 h 47"/>
                  <a:gd name="T98" fmla="*/ 0 w 53"/>
                  <a:gd name="T99" fmla="*/ 0 h 47"/>
                  <a:gd name="T100" fmla="*/ 4 w 53"/>
                  <a:gd name="T101" fmla="*/ 0 h 47"/>
                  <a:gd name="T102" fmla="*/ 4 w 53"/>
                  <a:gd name="T103" fmla="*/ 0 h 47"/>
                  <a:gd name="T104" fmla="*/ 27 w 53"/>
                  <a:gd name="T105" fmla="*/ 0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3"/>
                  <a:gd name="T160" fmla="*/ 0 h 47"/>
                  <a:gd name="T161" fmla="*/ 53 w 53"/>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3" h="47">
                    <a:moveTo>
                      <a:pt x="27" y="20"/>
                    </a:moveTo>
                    <a:lnTo>
                      <a:pt x="29" y="20"/>
                    </a:lnTo>
                    <a:lnTo>
                      <a:pt x="31" y="20"/>
                    </a:lnTo>
                    <a:lnTo>
                      <a:pt x="34" y="20"/>
                    </a:lnTo>
                    <a:lnTo>
                      <a:pt x="37" y="22"/>
                    </a:lnTo>
                    <a:lnTo>
                      <a:pt x="42" y="23"/>
                    </a:lnTo>
                    <a:lnTo>
                      <a:pt x="45" y="25"/>
                    </a:lnTo>
                    <a:lnTo>
                      <a:pt x="47" y="28"/>
                    </a:lnTo>
                    <a:lnTo>
                      <a:pt x="49" y="31"/>
                    </a:lnTo>
                    <a:lnTo>
                      <a:pt x="49" y="35"/>
                    </a:lnTo>
                    <a:lnTo>
                      <a:pt x="47" y="33"/>
                    </a:lnTo>
                    <a:lnTo>
                      <a:pt x="45" y="32"/>
                    </a:lnTo>
                    <a:lnTo>
                      <a:pt x="40" y="33"/>
                    </a:lnTo>
                    <a:lnTo>
                      <a:pt x="39" y="35"/>
                    </a:lnTo>
                    <a:lnTo>
                      <a:pt x="37" y="38"/>
                    </a:lnTo>
                    <a:lnTo>
                      <a:pt x="37" y="39"/>
                    </a:lnTo>
                    <a:lnTo>
                      <a:pt x="37" y="42"/>
                    </a:lnTo>
                    <a:lnTo>
                      <a:pt x="39" y="44"/>
                    </a:lnTo>
                    <a:lnTo>
                      <a:pt x="40" y="47"/>
                    </a:lnTo>
                    <a:lnTo>
                      <a:pt x="45" y="47"/>
                    </a:lnTo>
                    <a:lnTo>
                      <a:pt x="47" y="47"/>
                    </a:lnTo>
                    <a:lnTo>
                      <a:pt x="50" y="44"/>
                    </a:lnTo>
                    <a:lnTo>
                      <a:pt x="52" y="41"/>
                    </a:lnTo>
                    <a:lnTo>
                      <a:pt x="53" y="38"/>
                    </a:lnTo>
                    <a:lnTo>
                      <a:pt x="53" y="35"/>
                    </a:lnTo>
                    <a:lnTo>
                      <a:pt x="53" y="31"/>
                    </a:lnTo>
                    <a:lnTo>
                      <a:pt x="52" y="26"/>
                    </a:lnTo>
                    <a:lnTo>
                      <a:pt x="49" y="25"/>
                    </a:lnTo>
                    <a:lnTo>
                      <a:pt x="46" y="22"/>
                    </a:lnTo>
                    <a:lnTo>
                      <a:pt x="43" y="20"/>
                    </a:lnTo>
                    <a:lnTo>
                      <a:pt x="40" y="19"/>
                    </a:lnTo>
                    <a:lnTo>
                      <a:pt x="53" y="19"/>
                    </a:lnTo>
                    <a:lnTo>
                      <a:pt x="52" y="0"/>
                    </a:lnTo>
                    <a:lnTo>
                      <a:pt x="47" y="0"/>
                    </a:lnTo>
                    <a:lnTo>
                      <a:pt x="47" y="4"/>
                    </a:lnTo>
                    <a:lnTo>
                      <a:pt x="46" y="6"/>
                    </a:lnTo>
                    <a:lnTo>
                      <a:pt x="46" y="7"/>
                    </a:lnTo>
                    <a:lnTo>
                      <a:pt x="43" y="7"/>
                    </a:lnTo>
                    <a:lnTo>
                      <a:pt x="4" y="7"/>
                    </a:lnTo>
                    <a:lnTo>
                      <a:pt x="4" y="0"/>
                    </a:lnTo>
                    <a:lnTo>
                      <a:pt x="0" y="0"/>
                    </a:lnTo>
                    <a:lnTo>
                      <a:pt x="0" y="3"/>
                    </a:lnTo>
                    <a:lnTo>
                      <a:pt x="0" y="7"/>
                    </a:lnTo>
                    <a:lnTo>
                      <a:pt x="0" y="12"/>
                    </a:lnTo>
                    <a:lnTo>
                      <a:pt x="0" y="15"/>
                    </a:lnTo>
                    <a:lnTo>
                      <a:pt x="0" y="19"/>
                    </a:lnTo>
                    <a:lnTo>
                      <a:pt x="0" y="23"/>
                    </a:lnTo>
                    <a:lnTo>
                      <a:pt x="0" y="28"/>
                    </a:lnTo>
                    <a:lnTo>
                      <a:pt x="0" y="31"/>
                    </a:lnTo>
                    <a:lnTo>
                      <a:pt x="4" y="31"/>
                    </a:lnTo>
                    <a:lnTo>
                      <a:pt x="4" y="20"/>
                    </a:lnTo>
                    <a:lnTo>
                      <a:pt x="27" y="20"/>
                    </a:lnTo>
                    <a:close/>
                  </a:path>
                </a:pathLst>
              </a:custGeom>
              <a:solidFill>
                <a:srgbClr val="000000"/>
              </a:solidFill>
              <a:ln w="0">
                <a:solidFill>
                  <a:srgbClr val="000000"/>
                </a:solidFill>
                <a:round/>
                <a:headEnd/>
                <a:tailEnd/>
              </a:ln>
            </p:spPr>
            <p:txBody>
              <a:bodyPr/>
              <a:lstStyle/>
              <a:p>
                <a:endParaRPr lang="es-AR"/>
              </a:p>
            </p:txBody>
          </p:sp>
          <p:sp>
            <p:nvSpPr>
              <p:cNvPr id="2295" name="Freeform 98"/>
              <p:cNvSpPr>
                <a:spLocks/>
              </p:cNvSpPr>
              <p:nvPr/>
            </p:nvSpPr>
            <p:spPr bwMode="auto">
              <a:xfrm>
                <a:off x="3322" y="2147"/>
                <a:ext cx="120" cy="12"/>
              </a:xfrm>
              <a:custGeom>
                <a:avLst/>
                <a:gdLst>
                  <a:gd name="T0" fmla="*/ 60 w 120"/>
                  <a:gd name="T1" fmla="*/ 1 h 24"/>
                  <a:gd name="T2" fmla="*/ 77 w 120"/>
                  <a:gd name="T3" fmla="*/ 1 h 24"/>
                  <a:gd name="T4" fmla="*/ 99 w 120"/>
                  <a:gd name="T5" fmla="*/ 1 h 24"/>
                  <a:gd name="T6" fmla="*/ 105 w 120"/>
                  <a:gd name="T7" fmla="*/ 1 h 24"/>
                  <a:gd name="T8" fmla="*/ 110 w 120"/>
                  <a:gd name="T9" fmla="*/ 1 h 24"/>
                  <a:gd name="T10" fmla="*/ 115 w 120"/>
                  <a:gd name="T11" fmla="*/ 1 h 24"/>
                  <a:gd name="T12" fmla="*/ 118 w 120"/>
                  <a:gd name="T13" fmla="*/ 1 h 24"/>
                  <a:gd name="T14" fmla="*/ 119 w 120"/>
                  <a:gd name="T15" fmla="*/ 1 h 24"/>
                  <a:gd name="T16" fmla="*/ 120 w 120"/>
                  <a:gd name="T17" fmla="*/ 0 h 24"/>
                  <a:gd name="T18" fmla="*/ 120 w 120"/>
                  <a:gd name="T19" fmla="*/ 0 h 24"/>
                  <a:gd name="T20" fmla="*/ 119 w 120"/>
                  <a:gd name="T21" fmla="*/ 0 h 24"/>
                  <a:gd name="T22" fmla="*/ 119 w 120"/>
                  <a:gd name="T23" fmla="*/ 0 h 24"/>
                  <a:gd name="T24" fmla="*/ 119 w 120"/>
                  <a:gd name="T25" fmla="*/ 0 h 24"/>
                  <a:gd name="T26" fmla="*/ 115 w 120"/>
                  <a:gd name="T27" fmla="*/ 1 h 24"/>
                  <a:gd name="T28" fmla="*/ 106 w 120"/>
                  <a:gd name="T29" fmla="*/ 1 h 24"/>
                  <a:gd name="T30" fmla="*/ 96 w 120"/>
                  <a:gd name="T31" fmla="*/ 1 h 24"/>
                  <a:gd name="T32" fmla="*/ 80 w 120"/>
                  <a:gd name="T33" fmla="*/ 1 h 24"/>
                  <a:gd name="T34" fmla="*/ 61 w 120"/>
                  <a:gd name="T35" fmla="*/ 1 h 24"/>
                  <a:gd name="T36" fmla="*/ 41 w 120"/>
                  <a:gd name="T37" fmla="*/ 1 h 24"/>
                  <a:gd name="T38" fmla="*/ 25 w 120"/>
                  <a:gd name="T39" fmla="*/ 1 h 24"/>
                  <a:gd name="T40" fmla="*/ 15 w 120"/>
                  <a:gd name="T41" fmla="*/ 1 h 24"/>
                  <a:gd name="T42" fmla="*/ 6 w 120"/>
                  <a:gd name="T43" fmla="*/ 1 h 24"/>
                  <a:gd name="T44" fmla="*/ 2 w 120"/>
                  <a:gd name="T45" fmla="*/ 0 h 24"/>
                  <a:gd name="T46" fmla="*/ 2 w 120"/>
                  <a:gd name="T47" fmla="*/ 0 h 24"/>
                  <a:gd name="T48" fmla="*/ 2 w 120"/>
                  <a:gd name="T49" fmla="*/ 0 h 24"/>
                  <a:gd name="T50" fmla="*/ 0 w 120"/>
                  <a:gd name="T51" fmla="*/ 0 h 24"/>
                  <a:gd name="T52" fmla="*/ 0 w 120"/>
                  <a:gd name="T53" fmla="*/ 0 h 24"/>
                  <a:gd name="T54" fmla="*/ 2 w 120"/>
                  <a:gd name="T55" fmla="*/ 1 h 24"/>
                  <a:gd name="T56" fmla="*/ 3 w 120"/>
                  <a:gd name="T57" fmla="*/ 1 h 24"/>
                  <a:gd name="T58" fmla="*/ 4 w 120"/>
                  <a:gd name="T59" fmla="*/ 1 h 24"/>
                  <a:gd name="T60" fmla="*/ 9 w 120"/>
                  <a:gd name="T61" fmla="*/ 1 h 24"/>
                  <a:gd name="T62" fmla="*/ 12 w 120"/>
                  <a:gd name="T63" fmla="*/ 1 h 24"/>
                  <a:gd name="T64" fmla="*/ 18 w 120"/>
                  <a:gd name="T65" fmla="*/ 1 h 24"/>
                  <a:gd name="T66" fmla="*/ 22 w 120"/>
                  <a:gd name="T67" fmla="*/ 1 h 24"/>
                  <a:gd name="T68" fmla="*/ 42 w 120"/>
                  <a:gd name="T69" fmla="*/ 1 h 24"/>
                  <a:gd name="T70" fmla="*/ 60 w 120"/>
                  <a:gd name="T71" fmla="*/ 1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4"/>
                  <a:gd name="T110" fmla="*/ 120 w 120"/>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4">
                    <a:moveTo>
                      <a:pt x="60" y="24"/>
                    </a:moveTo>
                    <a:lnTo>
                      <a:pt x="77" y="24"/>
                    </a:lnTo>
                    <a:lnTo>
                      <a:pt x="99" y="17"/>
                    </a:lnTo>
                    <a:lnTo>
                      <a:pt x="105" y="14"/>
                    </a:lnTo>
                    <a:lnTo>
                      <a:pt x="110" y="10"/>
                    </a:lnTo>
                    <a:lnTo>
                      <a:pt x="115" y="7"/>
                    </a:lnTo>
                    <a:lnTo>
                      <a:pt x="118" y="4"/>
                    </a:lnTo>
                    <a:lnTo>
                      <a:pt x="119" y="1"/>
                    </a:lnTo>
                    <a:lnTo>
                      <a:pt x="120" y="0"/>
                    </a:lnTo>
                    <a:lnTo>
                      <a:pt x="119" y="0"/>
                    </a:lnTo>
                    <a:lnTo>
                      <a:pt x="115" y="4"/>
                    </a:lnTo>
                    <a:lnTo>
                      <a:pt x="106" y="8"/>
                    </a:lnTo>
                    <a:lnTo>
                      <a:pt x="96" y="14"/>
                    </a:lnTo>
                    <a:lnTo>
                      <a:pt x="80" y="19"/>
                    </a:lnTo>
                    <a:lnTo>
                      <a:pt x="61" y="20"/>
                    </a:lnTo>
                    <a:lnTo>
                      <a:pt x="41" y="19"/>
                    </a:lnTo>
                    <a:lnTo>
                      <a:pt x="25" y="14"/>
                    </a:lnTo>
                    <a:lnTo>
                      <a:pt x="15" y="8"/>
                    </a:lnTo>
                    <a:lnTo>
                      <a:pt x="6" y="4"/>
                    </a:lnTo>
                    <a:lnTo>
                      <a:pt x="2" y="0"/>
                    </a:lnTo>
                    <a:lnTo>
                      <a:pt x="0" y="0"/>
                    </a:lnTo>
                    <a:lnTo>
                      <a:pt x="2" y="1"/>
                    </a:lnTo>
                    <a:lnTo>
                      <a:pt x="3" y="3"/>
                    </a:lnTo>
                    <a:lnTo>
                      <a:pt x="4" y="6"/>
                    </a:lnTo>
                    <a:lnTo>
                      <a:pt x="9" y="8"/>
                    </a:lnTo>
                    <a:lnTo>
                      <a:pt x="12" y="11"/>
                    </a:lnTo>
                    <a:lnTo>
                      <a:pt x="18" y="14"/>
                    </a:lnTo>
                    <a:lnTo>
                      <a:pt x="22" y="17"/>
                    </a:lnTo>
                    <a:lnTo>
                      <a:pt x="42" y="23"/>
                    </a:lnTo>
                    <a:lnTo>
                      <a:pt x="60" y="24"/>
                    </a:lnTo>
                    <a:close/>
                  </a:path>
                </a:pathLst>
              </a:custGeom>
              <a:solidFill>
                <a:srgbClr val="000000"/>
              </a:solidFill>
              <a:ln w="0">
                <a:solidFill>
                  <a:srgbClr val="000000"/>
                </a:solidFill>
                <a:round/>
                <a:headEnd/>
                <a:tailEnd/>
              </a:ln>
            </p:spPr>
            <p:txBody>
              <a:bodyPr/>
              <a:lstStyle/>
              <a:p>
                <a:endParaRPr lang="es-AR"/>
              </a:p>
            </p:txBody>
          </p:sp>
          <p:sp>
            <p:nvSpPr>
              <p:cNvPr id="2296" name="Freeform 99"/>
              <p:cNvSpPr>
                <a:spLocks/>
              </p:cNvSpPr>
              <p:nvPr/>
            </p:nvSpPr>
            <p:spPr bwMode="auto">
              <a:xfrm>
                <a:off x="3322" y="2169"/>
                <a:ext cx="120" cy="21"/>
              </a:xfrm>
              <a:custGeom>
                <a:avLst/>
                <a:gdLst>
                  <a:gd name="T0" fmla="*/ 105 w 120"/>
                  <a:gd name="T1" fmla="*/ 1 h 42"/>
                  <a:gd name="T2" fmla="*/ 112 w 120"/>
                  <a:gd name="T3" fmla="*/ 1 h 42"/>
                  <a:gd name="T4" fmla="*/ 118 w 120"/>
                  <a:gd name="T5" fmla="*/ 1 h 42"/>
                  <a:gd name="T6" fmla="*/ 120 w 120"/>
                  <a:gd name="T7" fmla="*/ 1 h 42"/>
                  <a:gd name="T8" fmla="*/ 120 w 120"/>
                  <a:gd name="T9" fmla="*/ 1 h 42"/>
                  <a:gd name="T10" fmla="*/ 119 w 120"/>
                  <a:gd name="T11" fmla="*/ 0 h 42"/>
                  <a:gd name="T12" fmla="*/ 118 w 120"/>
                  <a:gd name="T13" fmla="*/ 1 h 42"/>
                  <a:gd name="T14" fmla="*/ 115 w 120"/>
                  <a:gd name="T15" fmla="*/ 1 h 42"/>
                  <a:gd name="T16" fmla="*/ 110 w 120"/>
                  <a:gd name="T17" fmla="*/ 1 h 42"/>
                  <a:gd name="T18" fmla="*/ 106 w 120"/>
                  <a:gd name="T19" fmla="*/ 1 h 42"/>
                  <a:gd name="T20" fmla="*/ 102 w 120"/>
                  <a:gd name="T21" fmla="*/ 1 h 42"/>
                  <a:gd name="T22" fmla="*/ 81 w 120"/>
                  <a:gd name="T23" fmla="*/ 1 h 42"/>
                  <a:gd name="T24" fmla="*/ 74 w 120"/>
                  <a:gd name="T25" fmla="*/ 1 h 42"/>
                  <a:gd name="T26" fmla="*/ 68 w 120"/>
                  <a:gd name="T27" fmla="*/ 1 h 42"/>
                  <a:gd name="T28" fmla="*/ 62 w 120"/>
                  <a:gd name="T29" fmla="*/ 1 h 42"/>
                  <a:gd name="T30" fmla="*/ 61 w 120"/>
                  <a:gd name="T31" fmla="*/ 1 h 42"/>
                  <a:gd name="T32" fmla="*/ 57 w 120"/>
                  <a:gd name="T33" fmla="*/ 1 h 42"/>
                  <a:gd name="T34" fmla="*/ 51 w 120"/>
                  <a:gd name="T35" fmla="*/ 1 h 42"/>
                  <a:gd name="T36" fmla="*/ 47 w 120"/>
                  <a:gd name="T37" fmla="*/ 1 h 42"/>
                  <a:gd name="T38" fmla="*/ 23 w 120"/>
                  <a:gd name="T39" fmla="*/ 1 h 42"/>
                  <a:gd name="T40" fmla="*/ 13 w 120"/>
                  <a:gd name="T41" fmla="*/ 1 h 42"/>
                  <a:gd name="T42" fmla="*/ 9 w 120"/>
                  <a:gd name="T43" fmla="*/ 1 h 42"/>
                  <a:gd name="T44" fmla="*/ 6 w 120"/>
                  <a:gd name="T45" fmla="*/ 1 h 42"/>
                  <a:gd name="T46" fmla="*/ 3 w 120"/>
                  <a:gd name="T47" fmla="*/ 1 h 42"/>
                  <a:gd name="T48" fmla="*/ 3 w 120"/>
                  <a:gd name="T49" fmla="*/ 0 h 42"/>
                  <a:gd name="T50" fmla="*/ 2 w 120"/>
                  <a:gd name="T51" fmla="*/ 0 h 42"/>
                  <a:gd name="T52" fmla="*/ 0 w 120"/>
                  <a:gd name="T53" fmla="*/ 1 h 42"/>
                  <a:gd name="T54" fmla="*/ 3 w 120"/>
                  <a:gd name="T55" fmla="*/ 1 h 42"/>
                  <a:gd name="T56" fmla="*/ 7 w 120"/>
                  <a:gd name="T57" fmla="*/ 1 h 42"/>
                  <a:gd name="T58" fmla="*/ 15 w 120"/>
                  <a:gd name="T59" fmla="*/ 1 h 42"/>
                  <a:gd name="T60" fmla="*/ 42 w 120"/>
                  <a:gd name="T61" fmla="*/ 1 h 42"/>
                  <a:gd name="T62" fmla="*/ 49 w 120"/>
                  <a:gd name="T63" fmla="*/ 1 h 42"/>
                  <a:gd name="T64" fmla="*/ 54 w 120"/>
                  <a:gd name="T65" fmla="*/ 1 h 42"/>
                  <a:gd name="T66" fmla="*/ 57 w 120"/>
                  <a:gd name="T67" fmla="*/ 1 h 42"/>
                  <a:gd name="T68" fmla="*/ 60 w 120"/>
                  <a:gd name="T69" fmla="*/ 1 h 42"/>
                  <a:gd name="T70" fmla="*/ 61 w 120"/>
                  <a:gd name="T71" fmla="*/ 1 h 42"/>
                  <a:gd name="T72" fmla="*/ 61 w 120"/>
                  <a:gd name="T73" fmla="*/ 1 h 42"/>
                  <a:gd name="T74" fmla="*/ 62 w 120"/>
                  <a:gd name="T75" fmla="*/ 1 h 42"/>
                  <a:gd name="T76" fmla="*/ 65 w 120"/>
                  <a:gd name="T77" fmla="*/ 1 h 42"/>
                  <a:gd name="T78" fmla="*/ 73 w 120"/>
                  <a:gd name="T79" fmla="*/ 1 h 42"/>
                  <a:gd name="T80" fmla="*/ 100 w 120"/>
                  <a:gd name="T81" fmla="*/ 1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
                  <a:gd name="T124" fmla="*/ 0 h 42"/>
                  <a:gd name="T125" fmla="*/ 120 w 120"/>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 h="42">
                    <a:moveTo>
                      <a:pt x="100" y="24"/>
                    </a:moveTo>
                    <a:lnTo>
                      <a:pt x="105" y="24"/>
                    </a:lnTo>
                    <a:lnTo>
                      <a:pt x="109" y="24"/>
                    </a:lnTo>
                    <a:lnTo>
                      <a:pt x="112" y="23"/>
                    </a:lnTo>
                    <a:lnTo>
                      <a:pt x="116" y="19"/>
                    </a:lnTo>
                    <a:lnTo>
                      <a:pt x="118" y="14"/>
                    </a:lnTo>
                    <a:lnTo>
                      <a:pt x="119" y="10"/>
                    </a:lnTo>
                    <a:lnTo>
                      <a:pt x="120" y="6"/>
                    </a:lnTo>
                    <a:lnTo>
                      <a:pt x="120" y="3"/>
                    </a:lnTo>
                    <a:lnTo>
                      <a:pt x="120" y="1"/>
                    </a:lnTo>
                    <a:lnTo>
                      <a:pt x="120" y="0"/>
                    </a:lnTo>
                    <a:lnTo>
                      <a:pt x="119" y="0"/>
                    </a:lnTo>
                    <a:lnTo>
                      <a:pt x="118" y="0"/>
                    </a:lnTo>
                    <a:lnTo>
                      <a:pt x="118" y="1"/>
                    </a:lnTo>
                    <a:lnTo>
                      <a:pt x="116" y="7"/>
                    </a:lnTo>
                    <a:lnTo>
                      <a:pt x="115" y="11"/>
                    </a:lnTo>
                    <a:lnTo>
                      <a:pt x="113" y="14"/>
                    </a:lnTo>
                    <a:lnTo>
                      <a:pt x="110" y="16"/>
                    </a:lnTo>
                    <a:lnTo>
                      <a:pt x="107" y="17"/>
                    </a:lnTo>
                    <a:lnTo>
                      <a:pt x="106" y="17"/>
                    </a:lnTo>
                    <a:lnTo>
                      <a:pt x="105" y="17"/>
                    </a:lnTo>
                    <a:lnTo>
                      <a:pt x="102" y="17"/>
                    </a:lnTo>
                    <a:lnTo>
                      <a:pt x="84" y="17"/>
                    </a:lnTo>
                    <a:lnTo>
                      <a:pt x="81" y="17"/>
                    </a:lnTo>
                    <a:lnTo>
                      <a:pt x="77" y="17"/>
                    </a:lnTo>
                    <a:lnTo>
                      <a:pt x="74" y="17"/>
                    </a:lnTo>
                    <a:lnTo>
                      <a:pt x="73" y="17"/>
                    </a:lnTo>
                    <a:lnTo>
                      <a:pt x="68" y="19"/>
                    </a:lnTo>
                    <a:lnTo>
                      <a:pt x="65" y="22"/>
                    </a:lnTo>
                    <a:lnTo>
                      <a:pt x="62" y="24"/>
                    </a:lnTo>
                    <a:lnTo>
                      <a:pt x="61" y="27"/>
                    </a:lnTo>
                    <a:lnTo>
                      <a:pt x="61" y="32"/>
                    </a:lnTo>
                    <a:lnTo>
                      <a:pt x="58" y="26"/>
                    </a:lnTo>
                    <a:lnTo>
                      <a:pt x="57" y="22"/>
                    </a:lnTo>
                    <a:lnTo>
                      <a:pt x="54" y="20"/>
                    </a:lnTo>
                    <a:lnTo>
                      <a:pt x="51" y="19"/>
                    </a:lnTo>
                    <a:lnTo>
                      <a:pt x="48" y="17"/>
                    </a:lnTo>
                    <a:lnTo>
                      <a:pt x="47" y="17"/>
                    </a:lnTo>
                    <a:lnTo>
                      <a:pt x="45" y="17"/>
                    </a:lnTo>
                    <a:lnTo>
                      <a:pt x="23" y="17"/>
                    </a:lnTo>
                    <a:lnTo>
                      <a:pt x="18" y="17"/>
                    </a:lnTo>
                    <a:lnTo>
                      <a:pt x="13" y="17"/>
                    </a:lnTo>
                    <a:lnTo>
                      <a:pt x="10" y="16"/>
                    </a:lnTo>
                    <a:lnTo>
                      <a:pt x="9" y="14"/>
                    </a:lnTo>
                    <a:lnTo>
                      <a:pt x="7" y="13"/>
                    </a:lnTo>
                    <a:lnTo>
                      <a:pt x="6" y="11"/>
                    </a:lnTo>
                    <a:lnTo>
                      <a:pt x="4" y="8"/>
                    </a:lnTo>
                    <a:lnTo>
                      <a:pt x="3" y="6"/>
                    </a:lnTo>
                    <a:lnTo>
                      <a:pt x="3" y="1"/>
                    </a:lnTo>
                    <a:lnTo>
                      <a:pt x="3" y="0"/>
                    </a:lnTo>
                    <a:lnTo>
                      <a:pt x="2" y="0"/>
                    </a:lnTo>
                    <a:lnTo>
                      <a:pt x="0" y="1"/>
                    </a:lnTo>
                    <a:lnTo>
                      <a:pt x="0" y="3"/>
                    </a:lnTo>
                    <a:lnTo>
                      <a:pt x="2" y="8"/>
                    </a:lnTo>
                    <a:lnTo>
                      <a:pt x="3" y="13"/>
                    </a:lnTo>
                    <a:lnTo>
                      <a:pt x="4" y="19"/>
                    </a:lnTo>
                    <a:lnTo>
                      <a:pt x="7" y="22"/>
                    </a:lnTo>
                    <a:lnTo>
                      <a:pt x="12" y="24"/>
                    </a:lnTo>
                    <a:lnTo>
                      <a:pt x="15" y="24"/>
                    </a:lnTo>
                    <a:lnTo>
                      <a:pt x="38" y="24"/>
                    </a:lnTo>
                    <a:lnTo>
                      <a:pt x="42" y="24"/>
                    </a:lnTo>
                    <a:lnTo>
                      <a:pt x="47" y="26"/>
                    </a:lnTo>
                    <a:lnTo>
                      <a:pt x="49" y="26"/>
                    </a:lnTo>
                    <a:lnTo>
                      <a:pt x="52" y="26"/>
                    </a:lnTo>
                    <a:lnTo>
                      <a:pt x="54" y="29"/>
                    </a:lnTo>
                    <a:lnTo>
                      <a:pt x="55" y="30"/>
                    </a:lnTo>
                    <a:lnTo>
                      <a:pt x="57" y="32"/>
                    </a:lnTo>
                    <a:lnTo>
                      <a:pt x="58" y="36"/>
                    </a:lnTo>
                    <a:lnTo>
                      <a:pt x="60" y="40"/>
                    </a:lnTo>
                    <a:lnTo>
                      <a:pt x="60" y="42"/>
                    </a:lnTo>
                    <a:lnTo>
                      <a:pt x="61" y="42"/>
                    </a:lnTo>
                    <a:lnTo>
                      <a:pt x="61" y="40"/>
                    </a:lnTo>
                    <a:lnTo>
                      <a:pt x="62" y="38"/>
                    </a:lnTo>
                    <a:lnTo>
                      <a:pt x="62" y="35"/>
                    </a:lnTo>
                    <a:lnTo>
                      <a:pt x="64" y="32"/>
                    </a:lnTo>
                    <a:lnTo>
                      <a:pt x="65" y="29"/>
                    </a:lnTo>
                    <a:lnTo>
                      <a:pt x="68" y="27"/>
                    </a:lnTo>
                    <a:lnTo>
                      <a:pt x="73" y="26"/>
                    </a:lnTo>
                    <a:lnTo>
                      <a:pt x="77" y="24"/>
                    </a:lnTo>
                    <a:lnTo>
                      <a:pt x="100" y="24"/>
                    </a:lnTo>
                    <a:close/>
                  </a:path>
                </a:pathLst>
              </a:custGeom>
              <a:solidFill>
                <a:srgbClr val="000000"/>
              </a:solidFill>
              <a:ln w="0">
                <a:solidFill>
                  <a:srgbClr val="000000"/>
                </a:solidFill>
                <a:round/>
                <a:headEnd/>
                <a:tailEnd/>
              </a:ln>
            </p:spPr>
            <p:txBody>
              <a:bodyPr/>
              <a:lstStyle/>
              <a:p>
                <a:endParaRPr lang="es-AR"/>
              </a:p>
            </p:txBody>
          </p:sp>
          <p:sp>
            <p:nvSpPr>
              <p:cNvPr id="2297" name="Freeform 100"/>
              <p:cNvSpPr>
                <a:spLocks/>
              </p:cNvSpPr>
              <p:nvPr/>
            </p:nvSpPr>
            <p:spPr bwMode="auto">
              <a:xfrm>
                <a:off x="3322" y="2212"/>
                <a:ext cx="120" cy="2"/>
              </a:xfrm>
              <a:custGeom>
                <a:avLst/>
                <a:gdLst>
                  <a:gd name="T0" fmla="*/ 116 w 120"/>
                  <a:gd name="T1" fmla="*/ 0 h 5"/>
                  <a:gd name="T2" fmla="*/ 118 w 120"/>
                  <a:gd name="T3" fmla="*/ 0 h 5"/>
                  <a:gd name="T4" fmla="*/ 119 w 120"/>
                  <a:gd name="T5" fmla="*/ 0 h 5"/>
                  <a:gd name="T6" fmla="*/ 120 w 120"/>
                  <a:gd name="T7" fmla="*/ 0 h 5"/>
                  <a:gd name="T8" fmla="*/ 120 w 120"/>
                  <a:gd name="T9" fmla="*/ 0 h 5"/>
                  <a:gd name="T10" fmla="*/ 120 w 120"/>
                  <a:gd name="T11" fmla="*/ 0 h 5"/>
                  <a:gd name="T12" fmla="*/ 119 w 120"/>
                  <a:gd name="T13" fmla="*/ 0 h 5"/>
                  <a:gd name="T14" fmla="*/ 118 w 120"/>
                  <a:gd name="T15" fmla="*/ 0 h 5"/>
                  <a:gd name="T16" fmla="*/ 116 w 120"/>
                  <a:gd name="T17" fmla="*/ 0 h 5"/>
                  <a:gd name="T18" fmla="*/ 4 w 120"/>
                  <a:gd name="T19" fmla="*/ 0 h 5"/>
                  <a:gd name="T20" fmla="*/ 3 w 120"/>
                  <a:gd name="T21" fmla="*/ 0 h 5"/>
                  <a:gd name="T22" fmla="*/ 2 w 120"/>
                  <a:gd name="T23" fmla="*/ 0 h 5"/>
                  <a:gd name="T24" fmla="*/ 2 w 120"/>
                  <a:gd name="T25" fmla="*/ 0 h 5"/>
                  <a:gd name="T26" fmla="*/ 0 w 120"/>
                  <a:gd name="T27" fmla="*/ 0 h 5"/>
                  <a:gd name="T28" fmla="*/ 2 w 120"/>
                  <a:gd name="T29" fmla="*/ 0 h 5"/>
                  <a:gd name="T30" fmla="*/ 2 w 120"/>
                  <a:gd name="T31" fmla="*/ 0 h 5"/>
                  <a:gd name="T32" fmla="*/ 3 w 120"/>
                  <a:gd name="T33" fmla="*/ 0 h 5"/>
                  <a:gd name="T34" fmla="*/ 4 w 120"/>
                  <a:gd name="T35" fmla="*/ 0 h 5"/>
                  <a:gd name="T36" fmla="*/ 116 w 120"/>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5"/>
                  <a:gd name="T59" fmla="*/ 120 w 120"/>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5">
                    <a:moveTo>
                      <a:pt x="116" y="5"/>
                    </a:moveTo>
                    <a:lnTo>
                      <a:pt x="118" y="5"/>
                    </a:lnTo>
                    <a:lnTo>
                      <a:pt x="119" y="5"/>
                    </a:lnTo>
                    <a:lnTo>
                      <a:pt x="120" y="3"/>
                    </a:lnTo>
                    <a:lnTo>
                      <a:pt x="120" y="2"/>
                    </a:lnTo>
                    <a:lnTo>
                      <a:pt x="120" y="0"/>
                    </a:lnTo>
                    <a:lnTo>
                      <a:pt x="119" y="0"/>
                    </a:lnTo>
                    <a:lnTo>
                      <a:pt x="118" y="0"/>
                    </a:lnTo>
                    <a:lnTo>
                      <a:pt x="116" y="0"/>
                    </a:lnTo>
                    <a:lnTo>
                      <a:pt x="4" y="0"/>
                    </a:lnTo>
                    <a:lnTo>
                      <a:pt x="3" y="0"/>
                    </a:lnTo>
                    <a:lnTo>
                      <a:pt x="2" y="0"/>
                    </a:lnTo>
                    <a:lnTo>
                      <a:pt x="0" y="2"/>
                    </a:lnTo>
                    <a:lnTo>
                      <a:pt x="2" y="3"/>
                    </a:lnTo>
                    <a:lnTo>
                      <a:pt x="2" y="5"/>
                    </a:lnTo>
                    <a:lnTo>
                      <a:pt x="3" y="5"/>
                    </a:lnTo>
                    <a:lnTo>
                      <a:pt x="4" y="5"/>
                    </a:lnTo>
                    <a:lnTo>
                      <a:pt x="116" y="5"/>
                    </a:lnTo>
                    <a:close/>
                  </a:path>
                </a:pathLst>
              </a:custGeom>
              <a:solidFill>
                <a:srgbClr val="000000"/>
              </a:solidFill>
              <a:ln w="0">
                <a:solidFill>
                  <a:srgbClr val="000000"/>
                </a:solidFill>
                <a:round/>
                <a:headEnd/>
                <a:tailEnd/>
              </a:ln>
            </p:spPr>
            <p:txBody>
              <a:bodyPr/>
              <a:lstStyle/>
              <a:p>
                <a:endParaRPr lang="es-AR"/>
              </a:p>
            </p:txBody>
          </p:sp>
          <p:sp>
            <p:nvSpPr>
              <p:cNvPr id="2298" name="Freeform 101"/>
              <p:cNvSpPr>
                <a:spLocks noEditPoints="1"/>
              </p:cNvSpPr>
              <p:nvPr/>
            </p:nvSpPr>
            <p:spPr bwMode="auto">
              <a:xfrm>
                <a:off x="3328" y="2225"/>
                <a:ext cx="107" cy="30"/>
              </a:xfrm>
              <a:custGeom>
                <a:avLst/>
                <a:gdLst>
                  <a:gd name="T0" fmla="*/ 107 w 107"/>
                  <a:gd name="T1" fmla="*/ 0 h 61"/>
                  <a:gd name="T2" fmla="*/ 107 w 107"/>
                  <a:gd name="T3" fmla="*/ 0 h 61"/>
                  <a:gd name="T4" fmla="*/ 106 w 107"/>
                  <a:gd name="T5" fmla="*/ 0 h 61"/>
                  <a:gd name="T6" fmla="*/ 78 w 107"/>
                  <a:gd name="T7" fmla="*/ 0 h 61"/>
                  <a:gd name="T8" fmla="*/ 78 w 107"/>
                  <a:gd name="T9" fmla="*/ 0 h 61"/>
                  <a:gd name="T10" fmla="*/ 74 w 107"/>
                  <a:gd name="T11" fmla="*/ 0 h 61"/>
                  <a:gd name="T12" fmla="*/ 56 w 107"/>
                  <a:gd name="T13" fmla="*/ 0 h 61"/>
                  <a:gd name="T14" fmla="*/ 39 w 107"/>
                  <a:gd name="T15" fmla="*/ 0 h 61"/>
                  <a:gd name="T16" fmla="*/ 29 w 107"/>
                  <a:gd name="T17" fmla="*/ 0 h 61"/>
                  <a:gd name="T18" fmla="*/ 25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7 w 107"/>
                  <a:gd name="T41" fmla="*/ 0 h 61"/>
                  <a:gd name="T42" fmla="*/ 74 w 107"/>
                  <a:gd name="T43" fmla="*/ 0 h 61"/>
                  <a:gd name="T44" fmla="*/ 78 w 107"/>
                  <a:gd name="T45" fmla="*/ 0 h 61"/>
                  <a:gd name="T46" fmla="*/ 75 w 107"/>
                  <a:gd name="T47" fmla="*/ 0 h 61"/>
                  <a:gd name="T48" fmla="*/ 74 w 107"/>
                  <a:gd name="T49" fmla="*/ 0 h 61"/>
                  <a:gd name="T50" fmla="*/ 68 w 107"/>
                  <a:gd name="T51" fmla="*/ 0 h 61"/>
                  <a:gd name="T52" fmla="*/ 58 w 107"/>
                  <a:gd name="T53" fmla="*/ 0 h 61"/>
                  <a:gd name="T54" fmla="*/ 38 w 107"/>
                  <a:gd name="T55" fmla="*/ 0 h 61"/>
                  <a:gd name="T56" fmla="*/ 26 w 107"/>
                  <a:gd name="T57" fmla="*/ 0 h 61"/>
                  <a:gd name="T58" fmla="*/ 26 w 107"/>
                  <a:gd name="T59" fmla="*/ 0 h 61"/>
                  <a:gd name="T60" fmla="*/ 26 w 107"/>
                  <a:gd name="T61" fmla="*/ 0 h 61"/>
                  <a:gd name="T62" fmla="*/ 30 w 107"/>
                  <a:gd name="T63" fmla="*/ 0 h 61"/>
                  <a:gd name="T64" fmla="*/ 38 w 107"/>
                  <a:gd name="T65" fmla="*/ 0 h 61"/>
                  <a:gd name="T66" fmla="*/ 54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4"/>
                    </a:lnTo>
                    <a:lnTo>
                      <a:pt x="106" y="42"/>
                    </a:lnTo>
                    <a:lnTo>
                      <a:pt x="80" y="36"/>
                    </a:lnTo>
                    <a:lnTo>
                      <a:pt x="78" y="36"/>
                    </a:lnTo>
                    <a:lnTo>
                      <a:pt x="78" y="35"/>
                    </a:lnTo>
                    <a:lnTo>
                      <a:pt x="77" y="35"/>
                    </a:lnTo>
                    <a:lnTo>
                      <a:pt x="74" y="20"/>
                    </a:lnTo>
                    <a:lnTo>
                      <a:pt x="67" y="9"/>
                    </a:lnTo>
                    <a:lnTo>
                      <a:pt x="56" y="2"/>
                    </a:lnTo>
                    <a:lnTo>
                      <a:pt x="45" y="0"/>
                    </a:lnTo>
                    <a:lnTo>
                      <a:pt x="39" y="0"/>
                    </a:lnTo>
                    <a:lnTo>
                      <a:pt x="33" y="3"/>
                    </a:lnTo>
                    <a:lnTo>
                      <a:pt x="29" y="6"/>
                    </a:lnTo>
                    <a:lnTo>
                      <a:pt x="26" y="10"/>
                    </a:lnTo>
                    <a:lnTo>
                      <a:pt x="25" y="16"/>
                    </a:lnTo>
                    <a:lnTo>
                      <a:pt x="23" y="22"/>
                    </a:lnTo>
                    <a:lnTo>
                      <a:pt x="17" y="20"/>
                    </a:lnTo>
                    <a:lnTo>
                      <a:pt x="12" y="19"/>
                    </a:lnTo>
                    <a:lnTo>
                      <a:pt x="7" y="18"/>
                    </a:lnTo>
                    <a:lnTo>
                      <a:pt x="4" y="18"/>
                    </a:lnTo>
                    <a:lnTo>
                      <a:pt x="1" y="16"/>
                    </a:lnTo>
                    <a:lnTo>
                      <a:pt x="0" y="16"/>
                    </a:lnTo>
                    <a:lnTo>
                      <a:pt x="0" y="18"/>
                    </a:lnTo>
                    <a:lnTo>
                      <a:pt x="0" y="19"/>
                    </a:lnTo>
                    <a:lnTo>
                      <a:pt x="1" y="19"/>
                    </a:lnTo>
                    <a:lnTo>
                      <a:pt x="3" y="20"/>
                    </a:lnTo>
                    <a:lnTo>
                      <a:pt x="6" y="20"/>
                    </a:lnTo>
                    <a:lnTo>
                      <a:pt x="14" y="22"/>
                    </a:lnTo>
                    <a:lnTo>
                      <a:pt x="23" y="25"/>
                    </a:lnTo>
                    <a:lnTo>
                      <a:pt x="26" y="39"/>
                    </a:lnTo>
                    <a:lnTo>
                      <a:pt x="35" y="51"/>
                    </a:lnTo>
                    <a:lnTo>
                      <a:pt x="45" y="58"/>
                    </a:lnTo>
                    <a:lnTo>
                      <a:pt x="56" y="61"/>
                    </a:lnTo>
                    <a:lnTo>
                      <a:pt x="62" y="60"/>
                    </a:lnTo>
                    <a:lnTo>
                      <a:pt x="67" y="58"/>
                    </a:lnTo>
                    <a:lnTo>
                      <a:pt x="71" y="55"/>
                    </a:lnTo>
                    <a:lnTo>
                      <a:pt x="74" y="50"/>
                    </a:lnTo>
                    <a:lnTo>
                      <a:pt x="77" y="45"/>
                    </a:lnTo>
                    <a:lnTo>
                      <a:pt x="78" y="38"/>
                    </a:lnTo>
                    <a:lnTo>
                      <a:pt x="107" y="45"/>
                    </a:lnTo>
                    <a:close/>
                    <a:moveTo>
                      <a:pt x="75" y="38"/>
                    </a:moveTo>
                    <a:lnTo>
                      <a:pt x="74" y="42"/>
                    </a:lnTo>
                    <a:lnTo>
                      <a:pt x="74" y="45"/>
                    </a:lnTo>
                    <a:lnTo>
                      <a:pt x="71" y="48"/>
                    </a:lnTo>
                    <a:lnTo>
                      <a:pt x="68" y="51"/>
                    </a:lnTo>
                    <a:lnTo>
                      <a:pt x="64" y="52"/>
                    </a:lnTo>
                    <a:lnTo>
                      <a:pt x="58" y="54"/>
                    </a:lnTo>
                    <a:lnTo>
                      <a:pt x="48" y="52"/>
                    </a:lnTo>
                    <a:lnTo>
                      <a:pt x="38" y="47"/>
                    </a:lnTo>
                    <a:lnTo>
                      <a:pt x="29" y="38"/>
                    </a:lnTo>
                    <a:lnTo>
                      <a:pt x="26" y="25"/>
                    </a:lnTo>
                    <a:lnTo>
                      <a:pt x="75" y="38"/>
                    </a:lnTo>
                    <a:close/>
                    <a:moveTo>
                      <a:pt x="26" y="22"/>
                    </a:moveTo>
                    <a:lnTo>
                      <a:pt x="26" y="20"/>
                    </a:lnTo>
                    <a:lnTo>
                      <a:pt x="26" y="18"/>
                    </a:lnTo>
                    <a:lnTo>
                      <a:pt x="27" y="15"/>
                    </a:lnTo>
                    <a:lnTo>
                      <a:pt x="30" y="12"/>
                    </a:lnTo>
                    <a:lnTo>
                      <a:pt x="33" y="9"/>
                    </a:lnTo>
                    <a:lnTo>
                      <a:pt x="38" y="7"/>
                    </a:lnTo>
                    <a:lnTo>
                      <a:pt x="42" y="7"/>
                    </a:lnTo>
                    <a:lnTo>
                      <a:pt x="54" y="9"/>
                    </a:lnTo>
                    <a:lnTo>
                      <a:pt x="64" y="15"/>
                    </a:lnTo>
                    <a:lnTo>
                      <a:pt x="71" y="23"/>
                    </a:lnTo>
                    <a:lnTo>
                      <a:pt x="75" y="35"/>
                    </a:lnTo>
                    <a:lnTo>
                      <a:pt x="26" y="22"/>
                    </a:lnTo>
                    <a:close/>
                  </a:path>
                </a:pathLst>
              </a:custGeom>
              <a:solidFill>
                <a:srgbClr val="000000"/>
              </a:solidFill>
              <a:ln w="0">
                <a:solidFill>
                  <a:srgbClr val="000000"/>
                </a:solidFill>
                <a:round/>
                <a:headEnd/>
                <a:tailEnd/>
              </a:ln>
            </p:spPr>
            <p:txBody>
              <a:bodyPr/>
              <a:lstStyle/>
              <a:p>
                <a:endParaRPr lang="es-AR"/>
              </a:p>
            </p:txBody>
          </p:sp>
          <p:sp>
            <p:nvSpPr>
              <p:cNvPr id="2299" name="Freeform 102"/>
              <p:cNvSpPr>
                <a:spLocks noEditPoints="1"/>
              </p:cNvSpPr>
              <p:nvPr/>
            </p:nvSpPr>
            <p:spPr bwMode="auto">
              <a:xfrm>
                <a:off x="3334" y="2257"/>
                <a:ext cx="55" cy="10"/>
              </a:xfrm>
              <a:custGeom>
                <a:avLst/>
                <a:gdLst>
                  <a:gd name="T0" fmla="*/ 13 w 55"/>
                  <a:gd name="T1" fmla="*/ 0 h 22"/>
                  <a:gd name="T2" fmla="*/ 13 w 55"/>
                  <a:gd name="T3" fmla="*/ 0 h 22"/>
                  <a:gd name="T4" fmla="*/ 7 w 55"/>
                  <a:gd name="T5" fmla="*/ 0 h 22"/>
                  <a:gd name="T6" fmla="*/ 1 w 55"/>
                  <a:gd name="T7" fmla="*/ 0 h 22"/>
                  <a:gd name="T8" fmla="*/ 1 w 55"/>
                  <a:gd name="T9" fmla="*/ 0 h 22"/>
                  <a:gd name="T10" fmla="*/ 4 w 55"/>
                  <a:gd name="T11" fmla="*/ 0 h 22"/>
                  <a:gd name="T12" fmla="*/ 11 w 55"/>
                  <a:gd name="T13" fmla="*/ 0 h 22"/>
                  <a:gd name="T14" fmla="*/ 27 w 55"/>
                  <a:gd name="T15" fmla="*/ 0 h 22"/>
                  <a:gd name="T16" fmla="*/ 30 w 55"/>
                  <a:gd name="T17" fmla="*/ 0 h 22"/>
                  <a:gd name="T18" fmla="*/ 35 w 55"/>
                  <a:gd name="T19" fmla="*/ 0 h 22"/>
                  <a:gd name="T20" fmla="*/ 37 w 55"/>
                  <a:gd name="T21" fmla="*/ 0 h 22"/>
                  <a:gd name="T22" fmla="*/ 35 w 55"/>
                  <a:gd name="T23" fmla="*/ 0 h 22"/>
                  <a:gd name="T24" fmla="*/ 27 w 55"/>
                  <a:gd name="T25" fmla="*/ 0 h 22"/>
                  <a:gd name="T26" fmla="*/ 24 w 55"/>
                  <a:gd name="T27" fmla="*/ 0 h 22"/>
                  <a:gd name="T28" fmla="*/ 23 w 55"/>
                  <a:gd name="T29" fmla="*/ 0 h 22"/>
                  <a:gd name="T30" fmla="*/ 24 w 55"/>
                  <a:gd name="T31" fmla="*/ 0 h 22"/>
                  <a:gd name="T32" fmla="*/ 33 w 55"/>
                  <a:gd name="T33" fmla="*/ 0 h 22"/>
                  <a:gd name="T34" fmla="*/ 36 w 55"/>
                  <a:gd name="T35" fmla="*/ 0 h 22"/>
                  <a:gd name="T36" fmla="*/ 35 w 55"/>
                  <a:gd name="T37" fmla="*/ 0 h 22"/>
                  <a:gd name="T38" fmla="*/ 29 w 55"/>
                  <a:gd name="T39" fmla="*/ 0 h 22"/>
                  <a:gd name="T40" fmla="*/ 21 w 55"/>
                  <a:gd name="T41" fmla="*/ 0 h 22"/>
                  <a:gd name="T42" fmla="*/ 17 w 55"/>
                  <a:gd name="T43" fmla="*/ 0 h 22"/>
                  <a:gd name="T44" fmla="*/ 10 w 55"/>
                  <a:gd name="T45" fmla="*/ 0 h 22"/>
                  <a:gd name="T46" fmla="*/ 7 w 55"/>
                  <a:gd name="T47" fmla="*/ 0 h 22"/>
                  <a:gd name="T48" fmla="*/ 1 w 55"/>
                  <a:gd name="T49" fmla="*/ 0 h 22"/>
                  <a:gd name="T50" fmla="*/ 0 w 55"/>
                  <a:gd name="T51" fmla="*/ 0 h 22"/>
                  <a:gd name="T52" fmla="*/ 3 w 55"/>
                  <a:gd name="T53" fmla="*/ 0 h 22"/>
                  <a:gd name="T54" fmla="*/ 8 w 55"/>
                  <a:gd name="T55" fmla="*/ 0 h 22"/>
                  <a:gd name="T56" fmla="*/ 13 w 55"/>
                  <a:gd name="T57" fmla="*/ 0 h 22"/>
                  <a:gd name="T58" fmla="*/ 53 w 55"/>
                  <a:gd name="T59" fmla="*/ 0 h 22"/>
                  <a:gd name="T60" fmla="*/ 55 w 55"/>
                  <a:gd name="T61" fmla="*/ 0 h 22"/>
                  <a:gd name="T62" fmla="*/ 53 w 55"/>
                  <a:gd name="T63" fmla="*/ 0 h 22"/>
                  <a:gd name="T64" fmla="*/ 49 w 55"/>
                  <a:gd name="T65" fmla="*/ 0 h 22"/>
                  <a:gd name="T66" fmla="*/ 48 w 55"/>
                  <a:gd name="T67" fmla="*/ 0 h 22"/>
                  <a:gd name="T68" fmla="*/ 50 w 55"/>
                  <a:gd name="T69" fmla="*/ 0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19"/>
                    </a:lnTo>
                    <a:lnTo>
                      <a:pt x="7" y="17"/>
                    </a:lnTo>
                    <a:lnTo>
                      <a:pt x="4" y="16"/>
                    </a:lnTo>
                    <a:lnTo>
                      <a:pt x="1" y="13"/>
                    </a:lnTo>
                    <a:lnTo>
                      <a:pt x="1" y="12"/>
                    </a:lnTo>
                    <a:lnTo>
                      <a:pt x="1" y="10"/>
                    </a:lnTo>
                    <a:lnTo>
                      <a:pt x="3" y="9"/>
                    </a:lnTo>
                    <a:lnTo>
                      <a:pt x="4" y="9"/>
                    </a:lnTo>
                    <a:lnTo>
                      <a:pt x="7" y="10"/>
                    </a:lnTo>
                    <a:lnTo>
                      <a:pt x="11" y="10"/>
                    </a:lnTo>
                    <a:lnTo>
                      <a:pt x="19" y="15"/>
                    </a:lnTo>
                    <a:lnTo>
                      <a:pt x="27" y="17"/>
                    </a:lnTo>
                    <a:lnTo>
                      <a:pt x="29" y="17"/>
                    </a:lnTo>
                    <a:lnTo>
                      <a:pt x="30" y="17"/>
                    </a:lnTo>
                    <a:lnTo>
                      <a:pt x="33" y="17"/>
                    </a:lnTo>
                    <a:lnTo>
                      <a:pt x="35" y="16"/>
                    </a:lnTo>
                    <a:lnTo>
                      <a:pt x="36" y="13"/>
                    </a:lnTo>
                    <a:lnTo>
                      <a:pt x="37" y="12"/>
                    </a:lnTo>
                    <a:lnTo>
                      <a:pt x="36" y="7"/>
                    </a:lnTo>
                    <a:lnTo>
                      <a:pt x="35" y="4"/>
                    </a:lnTo>
                    <a:lnTo>
                      <a:pt x="32" y="3"/>
                    </a:lnTo>
                    <a:lnTo>
                      <a:pt x="27" y="1"/>
                    </a:lnTo>
                    <a:lnTo>
                      <a:pt x="26" y="0"/>
                    </a:lnTo>
                    <a:lnTo>
                      <a:pt x="24" y="0"/>
                    </a:lnTo>
                    <a:lnTo>
                      <a:pt x="23" y="1"/>
                    </a:lnTo>
                    <a:lnTo>
                      <a:pt x="24" y="1"/>
                    </a:lnTo>
                    <a:lnTo>
                      <a:pt x="24" y="3"/>
                    </a:lnTo>
                    <a:lnTo>
                      <a:pt x="30" y="4"/>
                    </a:lnTo>
                    <a:lnTo>
                      <a:pt x="33" y="6"/>
                    </a:lnTo>
                    <a:lnTo>
                      <a:pt x="35" y="9"/>
                    </a:lnTo>
                    <a:lnTo>
                      <a:pt x="36" y="10"/>
                    </a:lnTo>
                    <a:lnTo>
                      <a:pt x="36" y="12"/>
                    </a:lnTo>
                    <a:lnTo>
                      <a:pt x="35" y="13"/>
                    </a:lnTo>
                    <a:lnTo>
                      <a:pt x="33" y="13"/>
                    </a:lnTo>
                    <a:lnTo>
                      <a:pt x="29" y="12"/>
                    </a:lnTo>
                    <a:lnTo>
                      <a:pt x="26" y="12"/>
                    </a:lnTo>
                    <a:lnTo>
                      <a:pt x="21" y="10"/>
                    </a:lnTo>
                    <a:lnTo>
                      <a:pt x="19" y="9"/>
                    </a:lnTo>
                    <a:lnTo>
                      <a:pt x="17" y="7"/>
                    </a:lnTo>
                    <a:lnTo>
                      <a:pt x="14" y="7"/>
                    </a:lnTo>
                    <a:lnTo>
                      <a:pt x="10" y="6"/>
                    </a:lnTo>
                    <a:lnTo>
                      <a:pt x="8" y="4"/>
                    </a:lnTo>
                    <a:lnTo>
                      <a:pt x="7" y="4"/>
                    </a:lnTo>
                    <a:lnTo>
                      <a:pt x="4" y="4"/>
                    </a:lnTo>
                    <a:lnTo>
                      <a:pt x="1" y="6"/>
                    </a:lnTo>
                    <a:lnTo>
                      <a:pt x="0" y="9"/>
                    </a:lnTo>
                    <a:lnTo>
                      <a:pt x="0" y="10"/>
                    </a:lnTo>
                    <a:lnTo>
                      <a:pt x="0" y="15"/>
                    </a:lnTo>
                    <a:lnTo>
                      <a:pt x="3" y="17"/>
                    </a:lnTo>
                    <a:lnTo>
                      <a:pt x="6" y="19"/>
                    </a:lnTo>
                    <a:lnTo>
                      <a:pt x="8" y="20"/>
                    </a:lnTo>
                    <a:lnTo>
                      <a:pt x="11" y="22"/>
                    </a:lnTo>
                    <a:lnTo>
                      <a:pt x="13" y="22"/>
                    </a:lnTo>
                    <a:close/>
                    <a:moveTo>
                      <a:pt x="52" y="20"/>
                    </a:moveTo>
                    <a:lnTo>
                      <a:pt x="53" y="20"/>
                    </a:lnTo>
                    <a:lnTo>
                      <a:pt x="55" y="19"/>
                    </a:lnTo>
                    <a:lnTo>
                      <a:pt x="55" y="17"/>
                    </a:lnTo>
                    <a:lnTo>
                      <a:pt x="55" y="16"/>
                    </a:lnTo>
                    <a:lnTo>
                      <a:pt x="53" y="15"/>
                    </a:lnTo>
                    <a:lnTo>
                      <a:pt x="50" y="15"/>
                    </a:lnTo>
                    <a:lnTo>
                      <a:pt x="49" y="15"/>
                    </a:lnTo>
                    <a:lnTo>
                      <a:pt x="49" y="16"/>
                    </a:lnTo>
                    <a:lnTo>
                      <a:pt x="48" y="17"/>
                    </a:lnTo>
                    <a:lnTo>
                      <a:pt x="49" y="19"/>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300" name="Freeform 103"/>
              <p:cNvSpPr>
                <a:spLocks/>
              </p:cNvSpPr>
              <p:nvPr/>
            </p:nvSpPr>
            <p:spPr bwMode="auto">
              <a:xfrm>
                <a:off x="3322" y="2274"/>
                <a:ext cx="120" cy="14"/>
              </a:xfrm>
              <a:custGeom>
                <a:avLst/>
                <a:gdLst>
                  <a:gd name="T0" fmla="*/ 58 w 120"/>
                  <a:gd name="T1" fmla="*/ 1 h 28"/>
                  <a:gd name="T2" fmla="*/ 60 w 120"/>
                  <a:gd name="T3" fmla="*/ 1 h 28"/>
                  <a:gd name="T4" fmla="*/ 61 w 120"/>
                  <a:gd name="T5" fmla="*/ 1 h 28"/>
                  <a:gd name="T6" fmla="*/ 61 w 120"/>
                  <a:gd name="T7" fmla="*/ 1 h 28"/>
                  <a:gd name="T8" fmla="*/ 62 w 120"/>
                  <a:gd name="T9" fmla="*/ 1 h 28"/>
                  <a:gd name="T10" fmla="*/ 118 w 120"/>
                  <a:gd name="T11" fmla="*/ 1 h 28"/>
                  <a:gd name="T12" fmla="*/ 119 w 120"/>
                  <a:gd name="T13" fmla="*/ 1 h 28"/>
                  <a:gd name="T14" fmla="*/ 120 w 120"/>
                  <a:gd name="T15" fmla="*/ 1 h 28"/>
                  <a:gd name="T16" fmla="*/ 120 w 120"/>
                  <a:gd name="T17" fmla="*/ 1 h 28"/>
                  <a:gd name="T18" fmla="*/ 119 w 120"/>
                  <a:gd name="T19" fmla="*/ 1 h 28"/>
                  <a:gd name="T20" fmla="*/ 118 w 120"/>
                  <a:gd name="T21" fmla="*/ 0 h 28"/>
                  <a:gd name="T22" fmla="*/ 118 w 120"/>
                  <a:gd name="T23" fmla="*/ 0 h 28"/>
                  <a:gd name="T24" fmla="*/ 116 w 120"/>
                  <a:gd name="T25" fmla="*/ 1 h 28"/>
                  <a:gd name="T26" fmla="*/ 61 w 120"/>
                  <a:gd name="T27" fmla="*/ 1 h 28"/>
                  <a:gd name="T28" fmla="*/ 4 w 120"/>
                  <a:gd name="T29" fmla="*/ 1 h 28"/>
                  <a:gd name="T30" fmla="*/ 3 w 120"/>
                  <a:gd name="T31" fmla="*/ 0 h 28"/>
                  <a:gd name="T32" fmla="*/ 3 w 120"/>
                  <a:gd name="T33" fmla="*/ 0 h 28"/>
                  <a:gd name="T34" fmla="*/ 2 w 120"/>
                  <a:gd name="T35" fmla="*/ 1 h 28"/>
                  <a:gd name="T36" fmla="*/ 0 w 120"/>
                  <a:gd name="T37" fmla="*/ 1 h 28"/>
                  <a:gd name="T38" fmla="*/ 0 w 120"/>
                  <a:gd name="T39" fmla="*/ 1 h 28"/>
                  <a:gd name="T40" fmla="*/ 2 w 120"/>
                  <a:gd name="T41" fmla="*/ 1 h 28"/>
                  <a:gd name="T42" fmla="*/ 3 w 120"/>
                  <a:gd name="T43" fmla="*/ 1 h 28"/>
                  <a:gd name="T44" fmla="*/ 58 w 120"/>
                  <a:gd name="T45" fmla="*/ 1 h 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8"/>
                  <a:gd name="T71" fmla="*/ 120 w 120"/>
                  <a:gd name="T72" fmla="*/ 28 h 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8">
                    <a:moveTo>
                      <a:pt x="58" y="26"/>
                    </a:moveTo>
                    <a:lnTo>
                      <a:pt x="60" y="28"/>
                    </a:lnTo>
                    <a:lnTo>
                      <a:pt x="61" y="28"/>
                    </a:lnTo>
                    <a:lnTo>
                      <a:pt x="62" y="26"/>
                    </a:lnTo>
                    <a:lnTo>
                      <a:pt x="118" y="6"/>
                    </a:lnTo>
                    <a:lnTo>
                      <a:pt x="119" y="4"/>
                    </a:lnTo>
                    <a:lnTo>
                      <a:pt x="120" y="4"/>
                    </a:lnTo>
                    <a:lnTo>
                      <a:pt x="120" y="3"/>
                    </a:lnTo>
                    <a:lnTo>
                      <a:pt x="119" y="1"/>
                    </a:lnTo>
                    <a:lnTo>
                      <a:pt x="118" y="0"/>
                    </a:lnTo>
                    <a:lnTo>
                      <a:pt x="116" y="1"/>
                    </a:lnTo>
                    <a:lnTo>
                      <a:pt x="61" y="22"/>
                    </a:lnTo>
                    <a:lnTo>
                      <a:pt x="4" y="1"/>
                    </a:lnTo>
                    <a:lnTo>
                      <a:pt x="3" y="0"/>
                    </a:lnTo>
                    <a:lnTo>
                      <a:pt x="2" y="1"/>
                    </a:lnTo>
                    <a:lnTo>
                      <a:pt x="0" y="3"/>
                    </a:lnTo>
                    <a:lnTo>
                      <a:pt x="0" y="4"/>
                    </a:lnTo>
                    <a:lnTo>
                      <a:pt x="2" y="4"/>
                    </a:lnTo>
                    <a:lnTo>
                      <a:pt x="3" y="6"/>
                    </a:lnTo>
                    <a:lnTo>
                      <a:pt x="58" y="26"/>
                    </a:lnTo>
                    <a:close/>
                  </a:path>
                </a:pathLst>
              </a:custGeom>
              <a:solidFill>
                <a:srgbClr val="000000"/>
              </a:solidFill>
              <a:ln w="0">
                <a:solidFill>
                  <a:srgbClr val="000000"/>
                </a:solidFill>
                <a:round/>
                <a:headEnd/>
                <a:tailEnd/>
              </a:ln>
            </p:spPr>
            <p:txBody>
              <a:bodyPr/>
              <a:lstStyle/>
              <a:p>
                <a:endParaRPr lang="es-AR"/>
              </a:p>
            </p:txBody>
          </p:sp>
          <p:sp>
            <p:nvSpPr>
              <p:cNvPr id="2301" name="Freeform 104"/>
              <p:cNvSpPr>
                <a:spLocks/>
              </p:cNvSpPr>
              <p:nvPr/>
            </p:nvSpPr>
            <p:spPr bwMode="auto">
              <a:xfrm>
                <a:off x="3380" y="2313"/>
                <a:ext cx="4" cy="36"/>
              </a:xfrm>
              <a:custGeom>
                <a:avLst/>
                <a:gdLst>
                  <a:gd name="T0" fmla="*/ 0 w 4"/>
                  <a:gd name="T1" fmla="*/ 0 h 73"/>
                  <a:gd name="T2" fmla="*/ 0 w 4"/>
                  <a:gd name="T3" fmla="*/ 0 h 73"/>
                  <a:gd name="T4" fmla="*/ 0 w 4"/>
                  <a:gd name="T5" fmla="*/ 0 h 73"/>
                  <a:gd name="T6" fmla="*/ 2 w 4"/>
                  <a:gd name="T7" fmla="*/ 0 h 73"/>
                  <a:gd name="T8" fmla="*/ 3 w 4"/>
                  <a:gd name="T9" fmla="*/ 0 h 73"/>
                  <a:gd name="T10" fmla="*/ 4 w 4"/>
                  <a:gd name="T11" fmla="*/ 0 h 73"/>
                  <a:gd name="T12" fmla="*/ 4 w 4"/>
                  <a:gd name="T13" fmla="*/ 0 h 73"/>
                  <a:gd name="T14" fmla="*/ 4 w 4"/>
                  <a:gd name="T15" fmla="*/ 0 h 73"/>
                  <a:gd name="T16" fmla="*/ 4 w 4"/>
                  <a:gd name="T17" fmla="*/ 0 h 73"/>
                  <a:gd name="T18" fmla="*/ 4 w 4"/>
                  <a:gd name="T19" fmla="*/ 0 h 73"/>
                  <a:gd name="T20" fmla="*/ 4 w 4"/>
                  <a:gd name="T21" fmla="*/ 0 h 73"/>
                  <a:gd name="T22" fmla="*/ 4 w 4"/>
                  <a:gd name="T23" fmla="*/ 0 h 73"/>
                  <a:gd name="T24" fmla="*/ 4 w 4"/>
                  <a:gd name="T25" fmla="*/ 0 h 73"/>
                  <a:gd name="T26" fmla="*/ 3 w 4"/>
                  <a:gd name="T27" fmla="*/ 0 h 73"/>
                  <a:gd name="T28" fmla="*/ 2 w 4"/>
                  <a:gd name="T29" fmla="*/ 0 h 73"/>
                  <a:gd name="T30" fmla="*/ 0 w 4"/>
                  <a:gd name="T31" fmla="*/ 0 h 73"/>
                  <a:gd name="T32" fmla="*/ 0 w 4"/>
                  <a:gd name="T33" fmla="*/ 0 h 73"/>
                  <a:gd name="T34" fmla="*/ 0 w 4"/>
                  <a:gd name="T35" fmla="*/ 0 h 73"/>
                  <a:gd name="T36" fmla="*/ 0 w 4"/>
                  <a:gd name="T37" fmla="*/ 0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73"/>
                  <a:gd name="T59" fmla="*/ 4 w 4"/>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73">
                    <a:moveTo>
                      <a:pt x="0" y="70"/>
                    </a:moveTo>
                    <a:lnTo>
                      <a:pt x="0" y="72"/>
                    </a:lnTo>
                    <a:lnTo>
                      <a:pt x="2" y="73"/>
                    </a:lnTo>
                    <a:lnTo>
                      <a:pt x="3" y="73"/>
                    </a:lnTo>
                    <a:lnTo>
                      <a:pt x="4" y="73"/>
                    </a:lnTo>
                    <a:lnTo>
                      <a:pt x="4" y="72"/>
                    </a:lnTo>
                    <a:lnTo>
                      <a:pt x="4" y="70"/>
                    </a:lnTo>
                    <a:lnTo>
                      <a:pt x="4" y="5"/>
                    </a:lnTo>
                    <a:lnTo>
                      <a:pt x="4" y="3"/>
                    </a:lnTo>
                    <a:lnTo>
                      <a:pt x="4" y="2"/>
                    </a:lnTo>
                    <a:lnTo>
                      <a:pt x="4" y="0"/>
                    </a:lnTo>
                    <a:lnTo>
                      <a:pt x="3" y="0"/>
                    </a:lnTo>
                    <a:lnTo>
                      <a:pt x="2" y="0"/>
                    </a:lnTo>
                    <a:lnTo>
                      <a:pt x="0" y="2"/>
                    </a:lnTo>
                    <a:lnTo>
                      <a:pt x="0" y="3"/>
                    </a:lnTo>
                    <a:lnTo>
                      <a:pt x="0" y="5"/>
                    </a:lnTo>
                    <a:lnTo>
                      <a:pt x="0" y="70"/>
                    </a:lnTo>
                    <a:close/>
                  </a:path>
                </a:pathLst>
              </a:custGeom>
              <a:solidFill>
                <a:srgbClr val="000000"/>
              </a:solidFill>
              <a:ln w="0">
                <a:solidFill>
                  <a:srgbClr val="000000"/>
                </a:solidFill>
                <a:round/>
                <a:headEnd/>
                <a:tailEnd/>
              </a:ln>
            </p:spPr>
            <p:txBody>
              <a:bodyPr/>
              <a:lstStyle/>
              <a:p>
                <a:endParaRPr lang="es-AR"/>
              </a:p>
            </p:txBody>
          </p:sp>
          <p:sp>
            <p:nvSpPr>
              <p:cNvPr id="2302" name="Freeform 105"/>
              <p:cNvSpPr>
                <a:spLocks noEditPoints="1"/>
              </p:cNvSpPr>
              <p:nvPr/>
            </p:nvSpPr>
            <p:spPr bwMode="auto">
              <a:xfrm>
                <a:off x="3351" y="2370"/>
                <a:ext cx="80" cy="15"/>
              </a:xfrm>
              <a:custGeom>
                <a:avLst/>
                <a:gdLst>
                  <a:gd name="T0" fmla="*/ 19 w 80"/>
                  <a:gd name="T1" fmla="*/ 1 h 30"/>
                  <a:gd name="T2" fmla="*/ 19 w 80"/>
                  <a:gd name="T3" fmla="*/ 1 h 30"/>
                  <a:gd name="T4" fmla="*/ 18 w 80"/>
                  <a:gd name="T5" fmla="*/ 1 h 30"/>
                  <a:gd name="T6" fmla="*/ 7 w 80"/>
                  <a:gd name="T7" fmla="*/ 1 h 30"/>
                  <a:gd name="T8" fmla="*/ 3 w 80"/>
                  <a:gd name="T9" fmla="*/ 1 h 30"/>
                  <a:gd name="T10" fmla="*/ 3 w 80"/>
                  <a:gd name="T11" fmla="*/ 1 h 30"/>
                  <a:gd name="T12" fmla="*/ 4 w 80"/>
                  <a:gd name="T13" fmla="*/ 1 h 30"/>
                  <a:gd name="T14" fmla="*/ 12 w 80"/>
                  <a:gd name="T15" fmla="*/ 1 h 30"/>
                  <a:gd name="T16" fmla="*/ 28 w 80"/>
                  <a:gd name="T17" fmla="*/ 1 h 30"/>
                  <a:gd name="T18" fmla="*/ 42 w 80"/>
                  <a:gd name="T19" fmla="*/ 1 h 30"/>
                  <a:gd name="T20" fmla="*/ 48 w 80"/>
                  <a:gd name="T21" fmla="*/ 1 h 30"/>
                  <a:gd name="T22" fmla="*/ 54 w 80"/>
                  <a:gd name="T23" fmla="*/ 1 h 30"/>
                  <a:gd name="T24" fmla="*/ 54 w 80"/>
                  <a:gd name="T25" fmla="*/ 1 h 30"/>
                  <a:gd name="T26" fmla="*/ 49 w 80"/>
                  <a:gd name="T27" fmla="*/ 1 h 30"/>
                  <a:gd name="T28" fmla="*/ 42 w 80"/>
                  <a:gd name="T29" fmla="*/ 1 h 30"/>
                  <a:gd name="T30" fmla="*/ 36 w 80"/>
                  <a:gd name="T31" fmla="*/ 0 h 30"/>
                  <a:gd name="T32" fmla="*/ 35 w 80"/>
                  <a:gd name="T33" fmla="*/ 0 h 30"/>
                  <a:gd name="T34" fmla="*/ 35 w 80"/>
                  <a:gd name="T35" fmla="*/ 1 h 30"/>
                  <a:gd name="T36" fmla="*/ 44 w 80"/>
                  <a:gd name="T37" fmla="*/ 1 h 30"/>
                  <a:gd name="T38" fmla="*/ 51 w 80"/>
                  <a:gd name="T39" fmla="*/ 1 h 30"/>
                  <a:gd name="T40" fmla="*/ 52 w 80"/>
                  <a:gd name="T41" fmla="*/ 1 h 30"/>
                  <a:gd name="T42" fmla="*/ 51 w 80"/>
                  <a:gd name="T43" fmla="*/ 1 h 30"/>
                  <a:gd name="T44" fmla="*/ 45 w 80"/>
                  <a:gd name="T45" fmla="*/ 1 h 30"/>
                  <a:gd name="T46" fmla="*/ 38 w 80"/>
                  <a:gd name="T47" fmla="*/ 1 h 30"/>
                  <a:gd name="T48" fmla="*/ 31 w 80"/>
                  <a:gd name="T49" fmla="*/ 1 h 30"/>
                  <a:gd name="T50" fmla="*/ 25 w 80"/>
                  <a:gd name="T51" fmla="*/ 1 h 30"/>
                  <a:gd name="T52" fmla="*/ 16 w 80"/>
                  <a:gd name="T53" fmla="*/ 1 h 30"/>
                  <a:gd name="T54" fmla="*/ 10 w 80"/>
                  <a:gd name="T55" fmla="*/ 1 h 30"/>
                  <a:gd name="T56" fmla="*/ 3 w 80"/>
                  <a:gd name="T57" fmla="*/ 1 h 30"/>
                  <a:gd name="T58" fmla="*/ 0 w 80"/>
                  <a:gd name="T59" fmla="*/ 1 h 30"/>
                  <a:gd name="T60" fmla="*/ 3 w 80"/>
                  <a:gd name="T61" fmla="*/ 1 h 30"/>
                  <a:gd name="T62" fmla="*/ 9 w 80"/>
                  <a:gd name="T63" fmla="*/ 1 h 30"/>
                  <a:gd name="T64" fmla="*/ 16 w 80"/>
                  <a:gd name="T65" fmla="*/ 1 h 30"/>
                  <a:gd name="T66" fmla="*/ 19 w 80"/>
                  <a:gd name="T67" fmla="*/ 1 h 30"/>
                  <a:gd name="T68" fmla="*/ 78 w 80"/>
                  <a:gd name="T69" fmla="*/ 1 h 30"/>
                  <a:gd name="T70" fmla="*/ 80 w 80"/>
                  <a:gd name="T71" fmla="*/ 1 h 30"/>
                  <a:gd name="T72" fmla="*/ 77 w 80"/>
                  <a:gd name="T73" fmla="*/ 1 h 30"/>
                  <a:gd name="T74" fmla="*/ 73 w 80"/>
                  <a:gd name="T75" fmla="*/ 1 h 30"/>
                  <a:gd name="T76" fmla="*/ 71 w 80"/>
                  <a:gd name="T77" fmla="*/ 1 h 30"/>
                  <a:gd name="T78" fmla="*/ 71 w 80"/>
                  <a:gd name="T79" fmla="*/ 1 h 30"/>
                  <a:gd name="T80" fmla="*/ 76 w 80"/>
                  <a:gd name="T81" fmla="*/ 1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0"/>
                  <a:gd name="T125" fmla="*/ 80 w 80"/>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0">
                    <a:moveTo>
                      <a:pt x="19" y="30"/>
                    </a:moveTo>
                    <a:lnTo>
                      <a:pt x="19" y="30"/>
                    </a:lnTo>
                    <a:lnTo>
                      <a:pt x="19" y="29"/>
                    </a:lnTo>
                    <a:lnTo>
                      <a:pt x="19" y="27"/>
                    </a:lnTo>
                    <a:lnTo>
                      <a:pt x="18" y="27"/>
                    </a:lnTo>
                    <a:lnTo>
                      <a:pt x="12" y="24"/>
                    </a:lnTo>
                    <a:lnTo>
                      <a:pt x="7" y="23"/>
                    </a:lnTo>
                    <a:lnTo>
                      <a:pt x="4" y="20"/>
                    </a:lnTo>
                    <a:lnTo>
                      <a:pt x="3" y="17"/>
                    </a:lnTo>
                    <a:lnTo>
                      <a:pt x="3" y="16"/>
                    </a:lnTo>
                    <a:lnTo>
                      <a:pt x="3" y="14"/>
                    </a:lnTo>
                    <a:lnTo>
                      <a:pt x="3" y="13"/>
                    </a:lnTo>
                    <a:lnTo>
                      <a:pt x="4" y="13"/>
                    </a:lnTo>
                    <a:lnTo>
                      <a:pt x="6" y="11"/>
                    </a:lnTo>
                    <a:lnTo>
                      <a:pt x="12" y="13"/>
                    </a:lnTo>
                    <a:lnTo>
                      <a:pt x="18" y="14"/>
                    </a:lnTo>
                    <a:lnTo>
                      <a:pt x="28" y="19"/>
                    </a:lnTo>
                    <a:lnTo>
                      <a:pt x="39" y="23"/>
                    </a:lnTo>
                    <a:lnTo>
                      <a:pt x="42" y="24"/>
                    </a:lnTo>
                    <a:lnTo>
                      <a:pt x="45" y="24"/>
                    </a:lnTo>
                    <a:lnTo>
                      <a:pt x="48" y="24"/>
                    </a:lnTo>
                    <a:lnTo>
                      <a:pt x="51" y="21"/>
                    </a:lnTo>
                    <a:lnTo>
                      <a:pt x="54" y="19"/>
                    </a:lnTo>
                    <a:lnTo>
                      <a:pt x="54" y="14"/>
                    </a:lnTo>
                    <a:lnTo>
                      <a:pt x="54" y="11"/>
                    </a:lnTo>
                    <a:lnTo>
                      <a:pt x="51" y="8"/>
                    </a:lnTo>
                    <a:lnTo>
                      <a:pt x="49" y="5"/>
                    </a:lnTo>
                    <a:lnTo>
                      <a:pt x="45" y="3"/>
                    </a:lnTo>
                    <a:lnTo>
                      <a:pt x="42" y="1"/>
                    </a:lnTo>
                    <a:lnTo>
                      <a:pt x="39" y="0"/>
                    </a:lnTo>
                    <a:lnTo>
                      <a:pt x="36" y="0"/>
                    </a:lnTo>
                    <a:lnTo>
                      <a:pt x="35" y="0"/>
                    </a:lnTo>
                    <a:lnTo>
                      <a:pt x="35" y="1"/>
                    </a:lnTo>
                    <a:lnTo>
                      <a:pt x="36" y="3"/>
                    </a:lnTo>
                    <a:lnTo>
                      <a:pt x="44" y="5"/>
                    </a:lnTo>
                    <a:lnTo>
                      <a:pt x="48" y="8"/>
                    </a:lnTo>
                    <a:lnTo>
                      <a:pt x="51" y="11"/>
                    </a:lnTo>
                    <a:lnTo>
                      <a:pt x="52" y="14"/>
                    </a:lnTo>
                    <a:lnTo>
                      <a:pt x="52" y="16"/>
                    </a:lnTo>
                    <a:lnTo>
                      <a:pt x="51" y="17"/>
                    </a:lnTo>
                    <a:lnTo>
                      <a:pt x="48" y="17"/>
                    </a:lnTo>
                    <a:lnTo>
                      <a:pt x="45" y="17"/>
                    </a:lnTo>
                    <a:lnTo>
                      <a:pt x="41" y="16"/>
                    </a:lnTo>
                    <a:lnTo>
                      <a:pt x="38" y="16"/>
                    </a:lnTo>
                    <a:lnTo>
                      <a:pt x="33" y="13"/>
                    </a:lnTo>
                    <a:lnTo>
                      <a:pt x="31" y="11"/>
                    </a:lnTo>
                    <a:lnTo>
                      <a:pt x="28" y="11"/>
                    </a:lnTo>
                    <a:lnTo>
                      <a:pt x="25" y="10"/>
                    </a:lnTo>
                    <a:lnTo>
                      <a:pt x="20" y="8"/>
                    </a:lnTo>
                    <a:lnTo>
                      <a:pt x="16" y="7"/>
                    </a:lnTo>
                    <a:lnTo>
                      <a:pt x="13" y="5"/>
                    </a:lnTo>
                    <a:lnTo>
                      <a:pt x="10" y="5"/>
                    </a:lnTo>
                    <a:lnTo>
                      <a:pt x="6" y="5"/>
                    </a:lnTo>
                    <a:lnTo>
                      <a:pt x="3" y="8"/>
                    </a:lnTo>
                    <a:lnTo>
                      <a:pt x="2" y="11"/>
                    </a:lnTo>
                    <a:lnTo>
                      <a:pt x="0" y="14"/>
                    </a:lnTo>
                    <a:lnTo>
                      <a:pt x="2" y="19"/>
                    </a:lnTo>
                    <a:lnTo>
                      <a:pt x="3" y="21"/>
                    </a:lnTo>
                    <a:lnTo>
                      <a:pt x="6" y="24"/>
                    </a:lnTo>
                    <a:lnTo>
                      <a:pt x="9" y="27"/>
                    </a:lnTo>
                    <a:lnTo>
                      <a:pt x="12" y="29"/>
                    </a:lnTo>
                    <a:lnTo>
                      <a:pt x="16" y="29"/>
                    </a:lnTo>
                    <a:lnTo>
                      <a:pt x="18" y="30"/>
                    </a:lnTo>
                    <a:lnTo>
                      <a:pt x="19" y="30"/>
                    </a:lnTo>
                    <a:close/>
                    <a:moveTo>
                      <a:pt x="76" y="29"/>
                    </a:moveTo>
                    <a:lnTo>
                      <a:pt x="78" y="29"/>
                    </a:lnTo>
                    <a:lnTo>
                      <a:pt x="80" y="27"/>
                    </a:lnTo>
                    <a:lnTo>
                      <a:pt x="80" y="26"/>
                    </a:lnTo>
                    <a:lnTo>
                      <a:pt x="80" y="23"/>
                    </a:lnTo>
                    <a:lnTo>
                      <a:pt x="77" y="20"/>
                    </a:lnTo>
                    <a:lnTo>
                      <a:pt x="74" y="19"/>
                    </a:lnTo>
                    <a:lnTo>
                      <a:pt x="73" y="20"/>
                    </a:lnTo>
                    <a:lnTo>
                      <a:pt x="71" y="20"/>
                    </a:lnTo>
                    <a:lnTo>
                      <a:pt x="71" y="21"/>
                    </a:lnTo>
                    <a:lnTo>
                      <a:pt x="71" y="23"/>
                    </a:lnTo>
                    <a:lnTo>
                      <a:pt x="71" y="26"/>
                    </a:lnTo>
                    <a:lnTo>
                      <a:pt x="74" y="29"/>
                    </a:lnTo>
                    <a:lnTo>
                      <a:pt x="76" y="29"/>
                    </a:lnTo>
                    <a:close/>
                  </a:path>
                </a:pathLst>
              </a:custGeom>
              <a:solidFill>
                <a:srgbClr val="000000"/>
              </a:solidFill>
              <a:ln w="0">
                <a:solidFill>
                  <a:srgbClr val="000000"/>
                </a:solidFill>
                <a:round/>
                <a:headEnd/>
                <a:tailEnd/>
              </a:ln>
            </p:spPr>
            <p:txBody>
              <a:bodyPr/>
              <a:lstStyle/>
              <a:p>
                <a:endParaRPr lang="es-AR"/>
              </a:p>
            </p:txBody>
          </p:sp>
          <p:sp>
            <p:nvSpPr>
              <p:cNvPr id="2303" name="Freeform 106"/>
              <p:cNvSpPr>
                <a:spLocks/>
              </p:cNvSpPr>
              <p:nvPr/>
            </p:nvSpPr>
            <p:spPr bwMode="auto">
              <a:xfrm>
                <a:off x="3351" y="2392"/>
                <a:ext cx="84" cy="29"/>
              </a:xfrm>
              <a:custGeom>
                <a:avLst/>
                <a:gdLst>
                  <a:gd name="T0" fmla="*/ 67 w 84"/>
                  <a:gd name="T1" fmla="*/ 1 h 58"/>
                  <a:gd name="T2" fmla="*/ 68 w 84"/>
                  <a:gd name="T3" fmla="*/ 1 h 58"/>
                  <a:gd name="T4" fmla="*/ 70 w 84"/>
                  <a:gd name="T5" fmla="*/ 1 h 58"/>
                  <a:gd name="T6" fmla="*/ 70 w 84"/>
                  <a:gd name="T7" fmla="*/ 1 h 58"/>
                  <a:gd name="T8" fmla="*/ 73 w 84"/>
                  <a:gd name="T9" fmla="*/ 1 h 58"/>
                  <a:gd name="T10" fmla="*/ 77 w 84"/>
                  <a:gd name="T11" fmla="*/ 1 h 58"/>
                  <a:gd name="T12" fmla="*/ 81 w 84"/>
                  <a:gd name="T13" fmla="*/ 1 h 58"/>
                  <a:gd name="T14" fmla="*/ 83 w 84"/>
                  <a:gd name="T15" fmla="*/ 1 h 58"/>
                  <a:gd name="T16" fmla="*/ 84 w 84"/>
                  <a:gd name="T17" fmla="*/ 1 h 58"/>
                  <a:gd name="T18" fmla="*/ 84 w 84"/>
                  <a:gd name="T19" fmla="*/ 1 h 58"/>
                  <a:gd name="T20" fmla="*/ 84 w 84"/>
                  <a:gd name="T21" fmla="*/ 1 h 58"/>
                  <a:gd name="T22" fmla="*/ 83 w 84"/>
                  <a:gd name="T23" fmla="*/ 1 h 58"/>
                  <a:gd name="T24" fmla="*/ 81 w 84"/>
                  <a:gd name="T25" fmla="*/ 1 h 58"/>
                  <a:gd name="T26" fmla="*/ 80 w 84"/>
                  <a:gd name="T27" fmla="*/ 1 h 58"/>
                  <a:gd name="T28" fmla="*/ 80 w 84"/>
                  <a:gd name="T29" fmla="*/ 1 h 58"/>
                  <a:gd name="T30" fmla="*/ 78 w 84"/>
                  <a:gd name="T31" fmla="*/ 1 h 58"/>
                  <a:gd name="T32" fmla="*/ 76 w 84"/>
                  <a:gd name="T33" fmla="*/ 1 h 58"/>
                  <a:gd name="T34" fmla="*/ 70 w 84"/>
                  <a:gd name="T35" fmla="*/ 1 h 58"/>
                  <a:gd name="T36" fmla="*/ 70 w 84"/>
                  <a:gd name="T37" fmla="*/ 1 h 58"/>
                  <a:gd name="T38" fmla="*/ 68 w 84"/>
                  <a:gd name="T39" fmla="*/ 1 h 58"/>
                  <a:gd name="T40" fmla="*/ 67 w 84"/>
                  <a:gd name="T41" fmla="*/ 1 h 58"/>
                  <a:gd name="T42" fmla="*/ 67 w 84"/>
                  <a:gd name="T43" fmla="*/ 1 h 58"/>
                  <a:gd name="T44" fmla="*/ 4 w 84"/>
                  <a:gd name="T45" fmla="*/ 0 h 58"/>
                  <a:gd name="T46" fmla="*/ 3 w 84"/>
                  <a:gd name="T47" fmla="*/ 0 h 58"/>
                  <a:gd name="T48" fmla="*/ 0 w 84"/>
                  <a:gd name="T49" fmla="*/ 1 h 58"/>
                  <a:gd name="T50" fmla="*/ 0 w 84"/>
                  <a:gd name="T51" fmla="*/ 1 h 58"/>
                  <a:gd name="T52" fmla="*/ 3 w 84"/>
                  <a:gd name="T53" fmla="*/ 1 h 58"/>
                  <a:gd name="T54" fmla="*/ 7 w 84"/>
                  <a:gd name="T55" fmla="*/ 1 h 58"/>
                  <a:gd name="T56" fmla="*/ 12 w 84"/>
                  <a:gd name="T57" fmla="*/ 1 h 58"/>
                  <a:gd name="T58" fmla="*/ 26 w 84"/>
                  <a:gd name="T59" fmla="*/ 1 h 58"/>
                  <a:gd name="T60" fmla="*/ 31 w 84"/>
                  <a:gd name="T61" fmla="*/ 1 h 58"/>
                  <a:gd name="T62" fmla="*/ 36 w 84"/>
                  <a:gd name="T63" fmla="*/ 1 h 58"/>
                  <a:gd name="T64" fmla="*/ 39 w 84"/>
                  <a:gd name="T65" fmla="*/ 1 h 58"/>
                  <a:gd name="T66" fmla="*/ 44 w 84"/>
                  <a:gd name="T67" fmla="*/ 1 h 58"/>
                  <a:gd name="T68" fmla="*/ 49 w 84"/>
                  <a:gd name="T69" fmla="*/ 1 h 58"/>
                  <a:gd name="T70" fmla="*/ 52 w 84"/>
                  <a:gd name="T71" fmla="*/ 1 h 58"/>
                  <a:gd name="T72" fmla="*/ 49 w 84"/>
                  <a:gd name="T73" fmla="*/ 1 h 58"/>
                  <a:gd name="T74" fmla="*/ 47 w 84"/>
                  <a:gd name="T75" fmla="*/ 1 h 58"/>
                  <a:gd name="T76" fmla="*/ 35 w 84"/>
                  <a:gd name="T77" fmla="*/ 1 h 58"/>
                  <a:gd name="T78" fmla="*/ 16 w 84"/>
                  <a:gd name="T79" fmla="*/ 1 h 58"/>
                  <a:gd name="T80" fmla="*/ 10 w 84"/>
                  <a:gd name="T81" fmla="*/ 1 h 58"/>
                  <a:gd name="T82" fmla="*/ 3 w 84"/>
                  <a:gd name="T83" fmla="*/ 1 h 58"/>
                  <a:gd name="T84" fmla="*/ 0 w 84"/>
                  <a:gd name="T85" fmla="*/ 1 h 58"/>
                  <a:gd name="T86" fmla="*/ 3 w 84"/>
                  <a:gd name="T87" fmla="*/ 1 h 58"/>
                  <a:gd name="T88" fmla="*/ 9 w 84"/>
                  <a:gd name="T89" fmla="*/ 1 h 58"/>
                  <a:gd name="T90" fmla="*/ 16 w 84"/>
                  <a:gd name="T91" fmla="*/ 1 h 58"/>
                  <a:gd name="T92" fmla="*/ 19 w 84"/>
                  <a:gd name="T93" fmla="*/ 1 h 58"/>
                  <a:gd name="T94" fmla="*/ 20 w 84"/>
                  <a:gd name="T95" fmla="*/ 1 h 58"/>
                  <a:gd name="T96" fmla="*/ 19 w 84"/>
                  <a:gd name="T97" fmla="*/ 1 h 58"/>
                  <a:gd name="T98" fmla="*/ 18 w 84"/>
                  <a:gd name="T99" fmla="*/ 1 h 58"/>
                  <a:gd name="T100" fmla="*/ 7 w 84"/>
                  <a:gd name="T101" fmla="*/ 1 h 58"/>
                  <a:gd name="T102" fmla="*/ 3 w 84"/>
                  <a:gd name="T103" fmla="*/ 1 h 58"/>
                  <a:gd name="T104" fmla="*/ 3 w 84"/>
                  <a:gd name="T105" fmla="*/ 1 h 58"/>
                  <a:gd name="T106" fmla="*/ 7 w 84"/>
                  <a:gd name="T107" fmla="*/ 1 h 58"/>
                  <a:gd name="T108" fmla="*/ 15 w 84"/>
                  <a:gd name="T109" fmla="*/ 1 h 58"/>
                  <a:gd name="T110" fmla="*/ 33 w 84"/>
                  <a:gd name="T111" fmla="*/ 1 h 58"/>
                  <a:gd name="T112" fmla="*/ 47 w 84"/>
                  <a:gd name="T113" fmla="*/ 1 h 58"/>
                  <a:gd name="T114" fmla="*/ 52 w 84"/>
                  <a:gd name="T115" fmla="*/ 1 h 58"/>
                  <a:gd name="T116" fmla="*/ 54 w 84"/>
                  <a:gd name="T117" fmla="*/ 1 h 58"/>
                  <a:gd name="T118" fmla="*/ 54 w 84"/>
                  <a:gd name="T119" fmla="*/ 1 h 58"/>
                  <a:gd name="T120" fmla="*/ 49 w 84"/>
                  <a:gd name="T121" fmla="*/ 1 h 58"/>
                  <a:gd name="T122" fmla="*/ 67 w 84"/>
                  <a:gd name="T123" fmla="*/ 1 h 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4"/>
                  <a:gd name="T187" fmla="*/ 0 h 58"/>
                  <a:gd name="T188" fmla="*/ 84 w 84"/>
                  <a:gd name="T189" fmla="*/ 58 h 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4" h="58">
                    <a:moveTo>
                      <a:pt x="67" y="23"/>
                    </a:moveTo>
                    <a:lnTo>
                      <a:pt x="67" y="47"/>
                    </a:lnTo>
                    <a:lnTo>
                      <a:pt x="67" y="50"/>
                    </a:lnTo>
                    <a:lnTo>
                      <a:pt x="68" y="50"/>
                    </a:lnTo>
                    <a:lnTo>
                      <a:pt x="68" y="51"/>
                    </a:lnTo>
                    <a:lnTo>
                      <a:pt x="70" y="50"/>
                    </a:lnTo>
                    <a:lnTo>
                      <a:pt x="70" y="48"/>
                    </a:lnTo>
                    <a:lnTo>
                      <a:pt x="70" y="47"/>
                    </a:lnTo>
                    <a:lnTo>
                      <a:pt x="70" y="25"/>
                    </a:lnTo>
                    <a:lnTo>
                      <a:pt x="73" y="25"/>
                    </a:lnTo>
                    <a:lnTo>
                      <a:pt x="74" y="25"/>
                    </a:lnTo>
                    <a:lnTo>
                      <a:pt x="77" y="26"/>
                    </a:lnTo>
                    <a:lnTo>
                      <a:pt x="78" y="26"/>
                    </a:lnTo>
                    <a:lnTo>
                      <a:pt x="81" y="28"/>
                    </a:lnTo>
                    <a:lnTo>
                      <a:pt x="83" y="28"/>
                    </a:lnTo>
                    <a:lnTo>
                      <a:pt x="84" y="28"/>
                    </a:lnTo>
                    <a:lnTo>
                      <a:pt x="84" y="26"/>
                    </a:lnTo>
                    <a:lnTo>
                      <a:pt x="84" y="23"/>
                    </a:lnTo>
                    <a:lnTo>
                      <a:pt x="84" y="21"/>
                    </a:lnTo>
                    <a:lnTo>
                      <a:pt x="84" y="18"/>
                    </a:lnTo>
                    <a:lnTo>
                      <a:pt x="84" y="13"/>
                    </a:lnTo>
                    <a:lnTo>
                      <a:pt x="83" y="12"/>
                    </a:lnTo>
                    <a:lnTo>
                      <a:pt x="83" y="10"/>
                    </a:lnTo>
                    <a:lnTo>
                      <a:pt x="83" y="9"/>
                    </a:lnTo>
                    <a:lnTo>
                      <a:pt x="81" y="9"/>
                    </a:lnTo>
                    <a:lnTo>
                      <a:pt x="80" y="9"/>
                    </a:lnTo>
                    <a:lnTo>
                      <a:pt x="80" y="10"/>
                    </a:lnTo>
                    <a:lnTo>
                      <a:pt x="80" y="12"/>
                    </a:lnTo>
                    <a:lnTo>
                      <a:pt x="80" y="15"/>
                    </a:lnTo>
                    <a:lnTo>
                      <a:pt x="78" y="18"/>
                    </a:lnTo>
                    <a:lnTo>
                      <a:pt x="77" y="18"/>
                    </a:lnTo>
                    <a:lnTo>
                      <a:pt x="76" y="18"/>
                    </a:lnTo>
                    <a:lnTo>
                      <a:pt x="73" y="18"/>
                    </a:lnTo>
                    <a:lnTo>
                      <a:pt x="70" y="16"/>
                    </a:lnTo>
                    <a:lnTo>
                      <a:pt x="70" y="10"/>
                    </a:lnTo>
                    <a:lnTo>
                      <a:pt x="70" y="7"/>
                    </a:lnTo>
                    <a:lnTo>
                      <a:pt x="70" y="6"/>
                    </a:lnTo>
                    <a:lnTo>
                      <a:pt x="68" y="6"/>
                    </a:lnTo>
                    <a:lnTo>
                      <a:pt x="67" y="7"/>
                    </a:lnTo>
                    <a:lnTo>
                      <a:pt x="67" y="9"/>
                    </a:lnTo>
                    <a:lnTo>
                      <a:pt x="67" y="16"/>
                    </a:lnTo>
                    <a:lnTo>
                      <a:pt x="6" y="0"/>
                    </a:lnTo>
                    <a:lnTo>
                      <a:pt x="4" y="0"/>
                    </a:lnTo>
                    <a:lnTo>
                      <a:pt x="3" y="0"/>
                    </a:lnTo>
                    <a:lnTo>
                      <a:pt x="2" y="0"/>
                    </a:lnTo>
                    <a:lnTo>
                      <a:pt x="0" y="2"/>
                    </a:lnTo>
                    <a:lnTo>
                      <a:pt x="0" y="3"/>
                    </a:lnTo>
                    <a:lnTo>
                      <a:pt x="0" y="6"/>
                    </a:lnTo>
                    <a:lnTo>
                      <a:pt x="2" y="7"/>
                    </a:lnTo>
                    <a:lnTo>
                      <a:pt x="3" y="7"/>
                    </a:lnTo>
                    <a:lnTo>
                      <a:pt x="4" y="7"/>
                    </a:lnTo>
                    <a:lnTo>
                      <a:pt x="7" y="9"/>
                    </a:lnTo>
                    <a:lnTo>
                      <a:pt x="10" y="9"/>
                    </a:lnTo>
                    <a:lnTo>
                      <a:pt x="12" y="10"/>
                    </a:lnTo>
                    <a:lnTo>
                      <a:pt x="23" y="13"/>
                    </a:lnTo>
                    <a:lnTo>
                      <a:pt x="26" y="13"/>
                    </a:lnTo>
                    <a:lnTo>
                      <a:pt x="29" y="15"/>
                    </a:lnTo>
                    <a:lnTo>
                      <a:pt x="31" y="15"/>
                    </a:lnTo>
                    <a:lnTo>
                      <a:pt x="33" y="15"/>
                    </a:lnTo>
                    <a:lnTo>
                      <a:pt x="36" y="16"/>
                    </a:lnTo>
                    <a:lnTo>
                      <a:pt x="38" y="16"/>
                    </a:lnTo>
                    <a:lnTo>
                      <a:pt x="39" y="18"/>
                    </a:lnTo>
                    <a:lnTo>
                      <a:pt x="41" y="19"/>
                    </a:lnTo>
                    <a:lnTo>
                      <a:pt x="44" y="21"/>
                    </a:lnTo>
                    <a:lnTo>
                      <a:pt x="47" y="23"/>
                    </a:lnTo>
                    <a:lnTo>
                      <a:pt x="49" y="26"/>
                    </a:lnTo>
                    <a:lnTo>
                      <a:pt x="51" y="31"/>
                    </a:lnTo>
                    <a:lnTo>
                      <a:pt x="52" y="35"/>
                    </a:lnTo>
                    <a:lnTo>
                      <a:pt x="51" y="38"/>
                    </a:lnTo>
                    <a:lnTo>
                      <a:pt x="49" y="41"/>
                    </a:lnTo>
                    <a:lnTo>
                      <a:pt x="48" y="41"/>
                    </a:lnTo>
                    <a:lnTo>
                      <a:pt x="47" y="42"/>
                    </a:lnTo>
                    <a:lnTo>
                      <a:pt x="44" y="42"/>
                    </a:lnTo>
                    <a:lnTo>
                      <a:pt x="35" y="41"/>
                    </a:lnTo>
                    <a:lnTo>
                      <a:pt x="23" y="38"/>
                    </a:lnTo>
                    <a:lnTo>
                      <a:pt x="16" y="35"/>
                    </a:lnTo>
                    <a:lnTo>
                      <a:pt x="13" y="34"/>
                    </a:lnTo>
                    <a:lnTo>
                      <a:pt x="10" y="34"/>
                    </a:lnTo>
                    <a:lnTo>
                      <a:pt x="6" y="34"/>
                    </a:lnTo>
                    <a:lnTo>
                      <a:pt x="3" y="37"/>
                    </a:lnTo>
                    <a:lnTo>
                      <a:pt x="0" y="39"/>
                    </a:lnTo>
                    <a:lnTo>
                      <a:pt x="0" y="42"/>
                    </a:lnTo>
                    <a:lnTo>
                      <a:pt x="2" y="47"/>
                    </a:lnTo>
                    <a:lnTo>
                      <a:pt x="3" y="51"/>
                    </a:lnTo>
                    <a:lnTo>
                      <a:pt x="6" y="53"/>
                    </a:lnTo>
                    <a:lnTo>
                      <a:pt x="9" y="55"/>
                    </a:lnTo>
                    <a:lnTo>
                      <a:pt x="12" y="57"/>
                    </a:lnTo>
                    <a:lnTo>
                      <a:pt x="16" y="58"/>
                    </a:lnTo>
                    <a:lnTo>
                      <a:pt x="18" y="58"/>
                    </a:lnTo>
                    <a:lnTo>
                      <a:pt x="19" y="58"/>
                    </a:lnTo>
                    <a:lnTo>
                      <a:pt x="20" y="58"/>
                    </a:lnTo>
                    <a:lnTo>
                      <a:pt x="20" y="57"/>
                    </a:lnTo>
                    <a:lnTo>
                      <a:pt x="19" y="57"/>
                    </a:lnTo>
                    <a:lnTo>
                      <a:pt x="19" y="55"/>
                    </a:lnTo>
                    <a:lnTo>
                      <a:pt x="18" y="55"/>
                    </a:lnTo>
                    <a:lnTo>
                      <a:pt x="12" y="54"/>
                    </a:lnTo>
                    <a:lnTo>
                      <a:pt x="7" y="51"/>
                    </a:lnTo>
                    <a:lnTo>
                      <a:pt x="4" y="48"/>
                    </a:lnTo>
                    <a:lnTo>
                      <a:pt x="3" y="45"/>
                    </a:lnTo>
                    <a:lnTo>
                      <a:pt x="3" y="44"/>
                    </a:lnTo>
                    <a:lnTo>
                      <a:pt x="3" y="42"/>
                    </a:lnTo>
                    <a:lnTo>
                      <a:pt x="4" y="41"/>
                    </a:lnTo>
                    <a:lnTo>
                      <a:pt x="7" y="41"/>
                    </a:lnTo>
                    <a:lnTo>
                      <a:pt x="12" y="41"/>
                    </a:lnTo>
                    <a:lnTo>
                      <a:pt x="15" y="42"/>
                    </a:lnTo>
                    <a:lnTo>
                      <a:pt x="23" y="45"/>
                    </a:lnTo>
                    <a:lnTo>
                      <a:pt x="33" y="48"/>
                    </a:lnTo>
                    <a:lnTo>
                      <a:pt x="42" y="50"/>
                    </a:lnTo>
                    <a:lnTo>
                      <a:pt x="47" y="50"/>
                    </a:lnTo>
                    <a:lnTo>
                      <a:pt x="49" y="48"/>
                    </a:lnTo>
                    <a:lnTo>
                      <a:pt x="52" y="45"/>
                    </a:lnTo>
                    <a:lnTo>
                      <a:pt x="54" y="41"/>
                    </a:lnTo>
                    <a:lnTo>
                      <a:pt x="54" y="37"/>
                    </a:lnTo>
                    <a:lnTo>
                      <a:pt x="54" y="34"/>
                    </a:lnTo>
                    <a:lnTo>
                      <a:pt x="54" y="31"/>
                    </a:lnTo>
                    <a:lnTo>
                      <a:pt x="52" y="26"/>
                    </a:lnTo>
                    <a:lnTo>
                      <a:pt x="49" y="22"/>
                    </a:lnTo>
                    <a:lnTo>
                      <a:pt x="45" y="18"/>
                    </a:lnTo>
                    <a:lnTo>
                      <a:pt x="67" y="23"/>
                    </a:lnTo>
                    <a:close/>
                  </a:path>
                </a:pathLst>
              </a:custGeom>
              <a:solidFill>
                <a:srgbClr val="000000"/>
              </a:solidFill>
              <a:ln w="0">
                <a:solidFill>
                  <a:srgbClr val="000000"/>
                </a:solidFill>
                <a:round/>
                <a:headEnd/>
                <a:tailEnd/>
              </a:ln>
            </p:spPr>
            <p:txBody>
              <a:bodyPr/>
              <a:lstStyle/>
              <a:p>
                <a:endParaRPr lang="es-AR"/>
              </a:p>
            </p:txBody>
          </p:sp>
          <p:sp>
            <p:nvSpPr>
              <p:cNvPr id="2304" name="Freeform 107"/>
              <p:cNvSpPr>
                <a:spLocks/>
              </p:cNvSpPr>
              <p:nvPr/>
            </p:nvSpPr>
            <p:spPr bwMode="auto">
              <a:xfrm>
                <a:off x="3299" y="2434"/>
                <a:ext cx="168" cy="80"/>
              </a:xfrm>
              <a:custGeom>
                <a:avLst/>
                <a:gdLst>
                  <a:gd name="T0" fmla="*/ 0 w 168"/>
                  <a:gd name="T1" fmla="*/ 1 h 160"/>
                  <a:gd name="T2" fmla="*/ 38 w 168"/>
                  <a:gd name="T3" fmla="*/ 1 h 160"/>
                  <a:gd name="T4" fmla="*/ 38 w 168"/>
                  <a:gd name="T5" fmla="*/ 1 h 160"/>
                  <a:gd name="T6" fmla="*/ 27 w 168"/>
                  <a:gd name="T7" fmla="*/ 1 h 160"/>
                  <a:gd name="T8" fmla="*/ 19 w 168"/>
                  <a:gd name="T9" fmla="*/ 1 h 160"/>
                  <a:gd name="T10" fmla="*/ 14 w 168"/>
                  <a:gd name="T11" fmla="*/ 1 h 160"/>
                  <a:gd name="T12" fmla="*/ 13 w 168"/>
                  <a:gd name="T13" fmla="*/ 1 h 160"/>
                  <a:gd name="T14" fmla="*/ 12 w 168"/>
                  <a:gd name="T15" fmla="*/ 1 h 160"/>
                  <a:gd name="T16" fmla="*/ 10 w 168"/>
                  <a:gd name="T17" fmla="*/ 1 h 160"/>
                  <a:gd name="T18" fmla="*/ 10 w 168"/>
                  <a:gd name="T19" fmla="*/ 1 h 160"/>
                  <a:gd name="T20" fmla="*/ 81 w 168"/>
                  <a:gd name="T21" fmla="*/ 1 h 160"/>
                  <a:gd name="T22" fmla="*/ 83 w 168"/>
                  <a:gd name="T23" fmla="*/ 1 h 160"/>
                  <a:gd name="T24" fmla="*/ 84 w 168"/>
                  <a:gd name="T25" fmla="*/ 1 h 160"/>
                  <a:gd name="T26" fmla="*/ 84 w 168"/>
                  <a:gd name="T27" fmla="*/ 1 h 160"/>
                  <a:gd name="T28" fmla="*/ 85 w 168"/>
                  <a:gd name="T29" fmla="*/ 1 h 160"/>
                  <a:gd name="T30" fmla="*/ 162 w 168"/>
                  <a:gd name="T31" fmla="*/ 1 h 160"/>
                  <a:gd name="T32" fmla="*/ 162 w 168"/>
                  <a:gd name="T33" fmla="*/ 1 h 160"/>
                  <a:gd name="T34" fmla="*/ 161 w 168"/>
                  <a:gd name="T35" fmla="*/ 1 h 160"/>
                  <a:gd name="T36" fmla="*/ 161 w 168"/>
                  <a:gd name="T37" fmla="*/ 1 h 160"/>
                  <a:gd name="T38" fmla="*/ 159 w 168"/>
                  <a:gd name="T39" fmla="*/ 1 h 160"/>
                  <a:gd name="T40" fmla="*/ 158 w 168"/>
                  <a:gd name="T41" fmla="*/ 1 h 160"/>
                  <a:gd name="T42" fmla="*/ 151 w 168"/>
                  <a:gd name="T43" fmla="*/ 1 h 160"/>
                  <a:gd name="T44" fmla="*/ 149 w 168"/>
                  <a:gd name="T45" fmla="*/ 1 h 160"/>
                  <a:gd name="T46" fmla="*/ 146 w 168"/>
                  <a:gd name="T47" fmla="*/ 1 h 160"/>
                  <a:gd name="T48" fmla="*/ 143 w 168"/>
                  <a:gd name="T49" fmla="*/ 1 h 160"/>
                  <a:gd name="T50" fmla="*/ 139 w 168"/>
                  <a:gd name="T51" fmla="*/ 1 h 160"/>
                  <a:gd name="T52" fmla="*/ 133 w 168"/>
                  <a:gd name="T53" fmla="*/ 1 h 160"/>
                  <a:gd name="T54" fmla="*/ 133 w 168"/>
                  <a:gd name="T55" fmla="*/ 1 h 160"/>
                  <a:gd name="T56" fmla="*/ 168 w 168"/>
                  <a:gd name="T57" fmla="*/ 1 h 160"/>
                  <a:gd name="T58" fmla="*/ 168 w 168"/>
                  <a:gd name="T59" fmla="*/ 1 h 160"/>
                  <a:gd name="T60" fmla="*/ 168 w 168"/>
                  <a:gd name="T61" fmla="*/ 1 h 160"/>
                  <a:gd name="T62" fmla="*/ 167 w 168"/>
                  <a:gd name="T63" fmla="*/ 1 h 160"/>
                  <a:gd name="T64" fmla="*/ 167 w 168"/>
                  <a:gd name="T65" fmla="*/ 0 h 160"/>
                  <a:gd name="T66" fmla="*/ 165 w 168"/>
                  <a:gd name="T67" fmla="*/ 0 h 160"/>
                  <a:gd name="T68" fmla="*/ 164 w 168"/>
                  <a:gd name="T69" fmla="*/ 0 h 160"/>
                  <a:gd name="T70" fmla="*/ 162 w 168"/>
                  <a:gd name="T71" fmla="*/ 0 h 160"/>
                  <a:gd name="T72" fmla="*/ 75 w 168"/>
                  <a:gd name="T73" fmla="*/ 1 h 160"/>
                  <a:gd name="T74" fmla="*/ 3 w 168"/>
                  <a:gd name="T75" fmla="*/ 1 h 160"/>
                  <a:gd name="T76" fmla="*/ 3 w 168"/>
                  <a:gd name="T77" fmla="*/ 1 h 160"/>
                  <a:gd name="T78" fmla="*/ 1 w 168"/>
                  <a:gd name="T79" fmla="*/ 0 h 160"/>
                  <a:gd name="T80" fmla="*/ 1 w 168"/>
                  <a:gd name="T81" fmla="*/ 0 h 160"/>
                  <a:gd name="T82" fmla="*/ 0 w 168"/>
                  <a:gd name="T83" fmla="*/ 1 h 160"/>
                  <a:gd name="T84" fmla="*/ 0 w 168"/>
                  <a:gd name="T85" fmla="*/ 1 h 160"/>
                  <a:gd name="T86" fmla="*/ 0 w 168"/>
                  <a:gd name="T87" fmla="*/ 1 h 160"/>
                  <a:gd name="T88" fmla="*/ 0 w 168"/>
                  <a:gd name="T89" fmla="*/ 1 h 1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68"/>
                  <a:gd name="T136" fmla="*/ 0 h 160"/>
                  <a:gd name="T137" fmla="*/ 168 w 168"/>
                  <a:gd name="T138" fmla="*/ 160 h 1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68" h="160">
                    <a:moveTo>
                      <a:pt x="0" y="146"/>
                    </a:moveTo>
                    <a:lnTo>
                      <a:pt x="38" y="160"/>
                    </a:lnTo>
                    <a:lnTo>
                      <a:pt x="38" y="157"/>
                    </a:lnTo>
                    <a:lnTo>
                      <a:pt x="27" y="150"/>
                    </a:lnTo>
                    <a:lnTo>
                      <a:pt x="19" y="140"/>
                    </a:lnTo>
                    <a:lnTo>
                      <a:pt x="14" y="127"/>
                    </a:lnTo>
                    <a:lnTo>
                      <a:pt x="13" y="121"/>
                    </a:lnTo>
                    <a:lnTo>
                      <a:pt x="12" y="108"/>
                    </a:lnTo>
                    <a:lnTo>
                      <a:pt x="10" y="89"/>
                    </a:lnTo>
                    <a:lnTo>
                      <a:pt x="10" y="16"/>
                    </a:lnTo>
                    <a:lnTo>
                      <a:pt x="81" y="77"/>
                    </a:lnTo>
                    <a:lnTo>
                      <a:pt x="83" y="79"/>
                    </a:lnTo>
                    <a:lnTo>
                      <a:pt x="84" y="79"/>
                    </a:lnTo>
                    <a:lnTo>
                      <a:pt x="85" y="77"/>
                    </a:lnTo>
                    <a:lnTo>
                      <a:pt x="162" y="22"/>
                    </a:lnTo>
                    <a:lnTo>
                      <a:pt x="162" y="88"/>
                    </a:lnTo>
                    <a:lnTo>
                      <a:pt x="161" y="102"/>
                    </a:lnTo>
                    <a:lnTo>
                      <a:pt x="161" y="112"/>
                    </a:lnTo>
                    <a:lnTo>
                      <a:pt x="159" y="115"/>
                    </a:lnTo>
                    <a:lnTo>
                      <a:pt x="158" y="128"/>
                    </a:lnTo>
                    <a:lnTo>
                      <a:pt x="151" y="143"/>
                    </a:lnTo>
                    <a:lnTo>
                      <a:pt x="149" y="144"/>
                    </a:lnTo>
                    <a:lnTo>
                      <a:pt x="146" y="147"/>
                    </a:lnTo>
                    <a:lnTo>
                      <a:pt x="143" y="152"/>
                    </a:lnTo>
                    <a:lnTo>
                      <a:pt x="139" y="154"/>
                    </a:lnTo>
                    <a:lnTo>
                      <a:pt x="133" y="157"/>
                    </a:lnTo>
                    <a:lnTo>
                      <a:pt x="133" y="160"/>
                    </a:lnTo>
                    <a:lnTo>
                      <a:pt x="168" y="146"/>
                    </a:lnTo>
                    <a:lnTo>
                      <a:pt x="168" y="5"/>
                    </a:lnTo>
                    <a:lnTo>
                      <a:pt x="168" y="2"/>
                    </a:lnTo>
                    <a:lnTo>
                      <a:pt x="167" y="2"/>
                    </a:lnTo>
                    <a:lnTo>
                      <a:pt x="167" y="0"/>
                    </a:lnTo>
                    <a:lnTo>
                      <a:pt x="165" y="0"/>
                    </a:lnTo>
                    <a:lnTo>
                      <a:pt x="164" y="0"/>
                    </a:lnTo>
                    <a:lnTo>
                      <a:pt x="162" y="0"/>
                    </a:lnTo>
                    <a:lnTo>
                      <a:pt x="75" y="64"/>
                    </a:lnTo>
                    <a:lnTo>
                      <a:pt x="3" y="2"/>
                    </a:lnTo>
                    <a:lnTo>
                      <a:pt x="1" y="0"/>
                    </a:lnTo>
                    <a:lnTo>
                      <a:pt x="0" y="2"/>
                    </a:lnTo>
                    <a:lnTo>
                      <a:pt x="0" y="5"/>
                    </a:lnTo>
                    <a:lnTo>
                      <a:pt x="0" y="146"/>
                    </a:lnTo>
                    <a:close/>
                  </a:path>
                </a:pathLst>
              </a:custGeom>
              <a:solidFill>
                <a:srgbClr val="000000"/>
              </a:solidFill>
              <a:ln w="0">
                <a:solidFill>
                  <a:srgbClr val="000000"/>
                </a:solidFill>
                <a:round/>
                <a:headEnd/>
                <a:tailEnd/>
              </a:ln>
            </p:spPr>
            <p:txBody>
              <a:bodyPr/>
              <a:lstStyle/>
              <a:p>
                <a:endParaRPr lang="es-AR"/>
              </a:p>
            </p:txBody>
          </p:sp>
          <p:sp>
            <p:nvSpPr>
              <p:cNvPr id="2305" name="Freeform 108"/>
              <p:cNvSpPr>
                <a:spLocks noEditPoints="1"/>
              </p:cNvSpPr>
              <p:nvPr/>
            </p:nvSpPr>
            <p:spPr bwMode="auto">
              <a:xfrm>
                <a:off x="3211" y="2468"/>
                <a:ext cx="56" cy="11"/>
              </a:xfrm>
              <a:custGeom>
                <a:avLst/>
                <a:gdLst>
                  <a:gd name="T0" fmla="*/ 14 w 56"/>
                  <a:gd name="T1" fmla="*/ 1 h 22"/>
                  <a:gd name="T2" fmla="*/ 13 w 56"/>
                  <a:gd name="T3" fmla="*/ 1 h 22"/>
                  <a:gd name="T4" fmla="*/ 7 w 56"/>
                  <a:gd name="T5" fmla="*/ 1 h 22"/>
                  <a:gd name="T6" fmla="*/ 2 w 56"/>
                  <a:gd name="T7" fmla="*/ 1 h 22"/>
                  <a:gd name="T8" fmla="*/ 2 w 56"/>
                  <a:gd name="T9" fmla="*/ 1 h 22"/>
                  <a:gd name="T10" fmla="*/ 4 w 56"/>
                  <a:gd name="T11" fmla="*/ 1 h 22"/>
                  <a:gd name="T12" fmla="*/ 11 w 56"/>
                  <a:gd name="T13" fmla="*/ 1 h 22"/>
                  <a:gd name="T14" fmla="*/ 27 w 56"/>
                  <a:gd name="T15" fmla="*/ 1 h 22"/>
                  <a:gd name="T16" fmla="*/ 31 w 56"/>
                  <a:gd name="T17" fmla="*/ 1 h 22"/>
                  <a:gd name="T18" fmla="*/ 36 w 56"/>
                  <a:gd name="T19" fmla="*/ 1 h 22"/>
                  <a:gd name="T20" fmla="*/ 37 w 56"/>
                  <a:gd name="T21" fmla="*/ 1 h 22"/>
                  <a:gd name="T22" fmla="*/ 34 w 56"/>
                  <a:gd name="T23" fmla="*/ 1 h 22"/>
                  <a:gd name="T24" fmla="*/ 29 w 56"/>
                  <a:gd name="T25" fmla="*/ 1 h 22"/>
                  <a:gd name="T26" fmla="*/ 24 w 56"/>
                  <a:gd name="T27" fmla="*/ 0 h 22"/>
                  <a:gd name="T28" fmla="*/ 24 w 56"/>
                  <a:gd name="T29" fmla="*/ 1 h 22"/>
                  <a:gd name="T30" fmla="*/ 26 w 56"/>
                  <a:gd name="T31" fmla="*/ 1 h 22"/>
                  <a:gd name="T32" fmla="*/ 33 w 56"/>
                  <a:gd name="T33" fmla="*/ 1 h 22"/>
                  <a:gd name="T34" fmla="*/ 36 w 56"/>
                  <a:gd name="T35" fmla="*/ 1 h 22"/>
                  <a:gd name="T36" fmla="*/ 36 w 56"/>
                  <a:gd name="T37" fmla="*/ 1 h 22"/>
                  <a:gd name="T38" fmla="*/ 30 w 56"/>
                  <a:gd name="T39" fmla="*/ 1 h 22"/>
                  <a:gd name="T40" fmla="*/ 23 w 56"/>
                  <a:gd name="T41" fmla="*/ 1 h 22"/>
                  <a:gd name="T42" fmla="*/ 17 w 56"/>
                  <a:gd name="T43" fmla="*/ 1 h 22"/>
                  <a:gd name="T44" fmla="*/ 11 w 56"/>
                  <a:gd name="T45" fmla="*/ 1 h 22"/>
                  <a:gd name="T46" fmla="*/ 7 w 56"/>
                  <a:gd name="T47" fmla="*/ 1 h 22"/>
                  <a:gd name="T48" fmla="*/ 2 w 56"/>
                  <a:gd name="T49" fmla="*/ 1 h 22"/>
                  <a:gd name="T50" fmla="*/ 0 w 56"/>
                  <a:gd name="T51" fmla="*/ 1 h 22"/>
                  <a:gd name="T52" fmla="*/ 4 w 56"/>
                  <a:gd name="T53" fmla="*/ 1 h 22"/>
                  <a:gd name="T54" fmla="*/ 10 w 56"/>
                  <a:gd name="T55" fmla="*/ 1 h 22"/>
                  <a:gd name="T56" fmla="*/ 13 w 56"/>
                  <a:gd name="T57" fmla="*/ 1 h 22"/>
                  <a:gd name="T58" fmla="*/ 55 w 56"/>
                  <a:gd name="T59" fmla="*/ 1 h 22"/>
                  <a:gd name="T60" fmla="*/ 56 w 56"/>
                  <a:gd name="T61" fmla="*/ 1 h 22"/>
                  <a:gd name="T62" fmla="*/ 53 w 56"/>
                  <a:gd name="T63" fmla="*/ 1 h 22"/>
                  <a:gd name="T64" fmla="*/ 50 w 56"/>
                  <a:gd name="T65" fmla="*/ 1 h 22"/>
                  <a:gd name="T66" fmla="*/ 49 w 56"/>
                  <a:gd name="T67" fmla="*/ 1 h 22"/>
                  <a:gd name="T68" fmla="*/ 50 w 56"/>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6"/>
                  <a:gd name="T106" fmla="*/ 0 h 22"/>
                  <a:gd name="T107" fmla="*/ 56 w 56"/>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6" h="22">
                    <a:moveTo>
                      <a:pt x="13" y="22"/>
                    </a:moveTo>
                    <a:lnTo>
                      <a:pt x="14" y="22"/>
                    </a:lnTo>
                    <a:lnTo>
                      <a:pt x="14" y="20"/>
                    </a:lnTo>
                    <a:lnTo>
                      <a:pt x="13" y="20"/>
                    </a:lnTo>
                    <a:lnTo>
                      <a:pt x="13" y="19"/>
                    </a:lnTo>
                    <a:lnTo>
                      <a:pt x="7" y="17"/>
                    </a:lnTo>
                    <a:lnTo>
                      <a:pt x="4" y="16"/>
                    </a:lnTo>
                    <a:lnTo>
                      <a:pt x="2" y="13"/>
                    </a:lnTo>
                    <a:lnTo>
                      <a:pt x="2" y="11"/>
                    </a:lnTo>
                    <a:lnTo>
                      <a:pt x="2" y="10"/>
                    </a:lnTo>
                    <a:lnTo>
                      <a:pt x="2" y="8"/>
                    </a:lnTo>
                    <a:lnTo>
                      <a:pt x="4" y="8"/>
                    </a:lnTo>
                    <a:lnTo>
                      <a:pt x="8" y="8"/>
                    </a:lnTo>
                    <a:lnTo>
                      <a:pt x="11" y="10"/>
                    </a:lnTo>
                    <a:lnTo>
                      <a:pt x="20" y="13"/>
                    </a:lnTo>
                    <a:lnTo>
                      <a:pt x="27" y="16"/>
                    </a:lnTo>
                    <a:lnTo>
                      <a:pt x="29" y="17"/>
                    </a:lnTo>
                    <a:lnTo>
                      <a:pt x="31" y="17"/>
                    </a:lnTo>
                    <a:lnTo>
                      <a:pt x="33" y="17"/>
                    </a:lnTo>
                    <a:lnTo>
                      <a:pt x="36" y="16"/>
                    </a:lnTo>
                    <a:lnTo>
                      <a:pt x="37" y="13"/>
                    </a:lnTo>
                    <a:lnTo>
                      <a:pt x="37" y="10"/>
                    </a:lnTo>
                    <a:lnTo>
                      <a:pt x="37" y="7"/>
                    </a:lnTo>
                    <a:lnTo>
                      <a:pt x="34" y="4"/>
                    </a:lnTo>
                    <a:lnTo>
                      <a:pt x="31" y="3"/>
                    </a:lnTo>
                    <a:lnTo>
                      <a:pt x="29" y="1"/>
                    </a:lnTo>
                    <a:lnTo>
                      <a:pt x="26" y="0"/>
                    </a:lnTo>
                    <a:lnTo>
                      <a:pt x="24" y="0"/>
                    </a:lnTo>
                    <a:lnTo>
                      <a:pt x="24" y="1"/>
                    </a:lnTo>
                    <a:lnTo>
                      <a:pt x="26" y="1"/>
                    </a:lnTo>
                    <a:lnTo>
                      <a:pt x="30" y="4"/>
                    </a:lnTo>
                    <a:lnTo>
                      <a:pt x="33" y="6"/>
                    </a:lnTo>
                    <a:lnTo>
                      <a:pt x="36" y="8"/>
                    </a:lnTo>
                    <a:lnTo>
                      <a:pt x="36" y="10"/>
                    </a:lnTo>
                    <a:lnTo>
                      <a:pt x="36" y="11"/>
                    </a:lnTo>
                    <a:lnTo>
                      <a:pt x="33" y="13"/>
                    </a:lnTo>
                    <a:lnTo>
                      <a:pt x="30" y="11"/>
                    </a:lnTo>
                    <a:lnTo>
                      <a:pt x="27" y="11"/>
                    </a:lnTo>
                    <a:lnTo>
                      <a:pt x="23" y="10"/>
                    </a:lnTo>
                    <a:lnTo>
                      <a:pt x="20" y="8"/>
                    </a:lnTo>
                    <a:lnTo>
                      <a:pt x="17" y="7"/>
                    </a:lnTo>
                    <a:lnTo>
                      <a:pt x="15" y="6"/>
                    </a:lnTo>
                    <a:lnTo>
                      <a:pt x="11" y="6"/>
                    </a:lnTo>
                    <a:lnTo>
                      <a:pt x="10" y="4"/>
                    </a:lnTo>
                    <a:lnTo>
                      <a:pt x="7" y="4"/>
                    </a:lnTo>
                    <a:lnTo>
                      <a:pt x="4" y="4"/>
                    </a:lnTo>
                    <a:lnTo>
                      <a:pt x="2" y="6"/>
                    </a:lnTo>
                    <a:lnTo>
                      <a:pt x="1" y="8"/>
                    </a:lnTo>
                    <a:lnTo>
                      <a:pt x="0" y="10"/>
                    </a:lnTo>
                    <a:lnTo>
                      <a:pt x="1" y="14"/>
                    </a:lnTo>
                    <a:lnTo>
                      <a:pt x="4" y="17"/>
                    </a:lnTo>
                    <a:lnTo>
                      <a:pt x="7" y="19"/>
                    </a:lnTo>
                    <a:lnTo>
                      <a:pt x="10" y="20"/>
                    </a:lnTo>
                    <a:lnTo>
                      <a:pt x="11" y="22"/>
                    </a:lnTo>
                    <a:lnTo>
                      <a:pt x="13" y="22"/>
                    </a:lnTo>
                    <a:close/>
                    <a:moveTo>
                      <a:pt x="53" y="20"/>
                    </a:moveTo>
                    <a:lnTo>
                      <a:pt x="55" y="20"/>
                    </a:lnTo>
                    <a:lnTo>
                      <a:pt x="55" y="19"/>
                    </a:lnTo>
                    <a:lnTo>
                      <a:pt x="56" y="17"/>
                    </a:lnTo>
                    <a:lnTo>
                      <a:pt x="55" y="16"/>
                    </a:lnTo>
                    <a:lnTo>
                      <a:pt x="53" y="14"/>
                    </a:lnTo>
                    <a:lnTo>
                      <a:pt x="52" y="13"/>
                    </a:lnTo>
                    <a:lnTo>
                      <a:pt x="50" y="14"/>
                    </a:lnTo>
                    <a:lnTo>
                      <a:pt x="49" y="16"/>
                    </a:lnTo>
                    <a:lnTo>
                      <a:pt x="49" y="19"/>
                    </a:lnTo>
                    <a:lnTo>
                      <a:pt x="50" y="20"/>
                    </a:lnTo>
                    <a:lnTo>
                      <a:pt x="53" y="20"/>
                    </a:lnTo>
                    <a:close/>
                  </a:path>
                </a:pathLst>
              </a:custGeom>
              <a:solidFill>
                <a:srgbClr val="000000"/>
              </a:solidFill>
              <a:ln w="0">
                <a:solidFill>
                  <a:srgbClr val="000000"/>
                </a:solidFill>
                <a:round/>
                <a:headEnd/>
                <a:tailEnd/>
              </a:ln>
            </p:spPr>
            <p:txBody>
              <a:bodyPr/>
              <a:lstStyle/>
              <a:p>
                <a:endParaRPr lang="es-AR"/>
              </a:p>
            </p:txBody>
          </p:sp>
          <p:sp>
            <p:nvSpPr>
              <p:cNvPr id="2306" name="Freeform 109"/>
              <p:cNvSpPr>
                <a:spLocks/>
              </p:cNvSpPr>
              <p:nvPr/>
            </p:nvSpPr>
            <p:spPr bwMode="auto">
              <a:xfrm>
                <a:off x="3351" y="2540"/>
                <a:ext cx="54" cy="22"/>
              </a:xfrm>
              <a:custGeom>
                <a:avLst/>
                <a:gdLst>
                  <a:gd name="T0" fmla="*/ 47 w 54"/>
                  <a:gd name="T1" fmla="*/ 0 h 45"/>
                  <a:gd name="T2" fmla="*/ 47 w 54"/>
                  <a:gd name="T3" fmla="*/ 0 h 45"/>
                  <a:gd name="T4" fmla="*/ 47 w 54"/>
                  <a:gd name="T5" fmla="*/ 0 h 45"/>
                  <a:gd name="T6" fmla="*/ 45 w 54"/>
                  <a:gd name="T7" fmla="*/ 0 h 45"/>
                  <a:gd name="T8" fmla="*/ 44 w 54"/>
                  <a:gd name="T9" fmla="*/ 0 h 45"/>
                  <a:gd name="T10" fmla="*/ 41 w 54"/>
                  <a:gd name="T11" fmla="*/ 0 h 45"/>
                  <a:gd name="T12" fmla="*/ 39 w 54"/>
                  <a:gd name="T13" fmla="*/ 0 h 45"/>
                  <a:gd name="T14" fmla="*/ 38 w 54"/>
                  <a:gd name="T15" fmla="*/ 0 h 45"/>
                  <a:gd name="T16" fmla="*/ 36 w 54"/>
                  <a:gd name="T17" fmla="*/ 0 h 45"/>
                  <a:gd name="T18" fmla="*/ 38 w 54"/>
                  <a:gd name="T19" fmla="*/ 0 h 45"/>
                  <a:gd name="T20" fmla="*/ 39 w 54"/>
                  <a:gd name="T21" fmla="*/ 0 h 45"/>
                  <a:gd name="T22" fmla="*/ 41 w 54"/>
                  <a:gd name="T23" fmla="*/ 0 h 45"/>
                  <a:gd name="T24" fmla="*/ 44 w 54"/>
                  <a:gd name="T25" fmla="*/ 0 h 45"/>
                  <a:gd name="T26" fmla="*/ 48 w 54"/>
                  <a:gd name="T27" fmla="*/ 0 h 45"/>
                  <a:gd name="T28" fmla="*/ 51 w 54"/>
                  <a:gd name="T29" fmla="*/ 0 h 45"/>
                  <a:gd name="T30" fmla="*/ 54 w 54"/>
                  <a:gd name="T31" fmla="*/ 0 h 45"/>
                  <a:gd name="T32" fmla="*/ 54 w 54"/>
                  <a:gd name="T33" fmla="*/ 0 h 45"/>
                  <a:gd name="T34" fmla="*/ 49 w 54"/>
                  <a:gd name="T35" fmla="*/ 0 h 45"/>
                  <a:gd name="T36" fmla="*/ 36 w 54"/>
                  <a:gd name="T37" fmla="*/ 0 h 45"/>
                  <a:gd name="T38" fmla="*/ 20 w 54"/>
                  <a:gd name="T39" fmla="*/ 0 h 45"/>
                  <a:gd name="T40" fmla="*/ 15 w 54"/>
                  <a:gd name="T41" fmla="*/ 0 h 45"/>
                  <a:gd name="T42" fmla="*/ 10 w 54"/>
                  <a:gd name="T43" fmla="*/ 0 h 45"/>
                  <a:gd name="T44" fmla="*/ 6 w 54"/>
                  <a:gd name="T45" fmla="*/ 0 h 45"/>
                  <a:gd name="T46" fmla="*/ 3 w 54"/>
                  <a:gd name="T47" fmla="*/ 0 h 45"/>
                  <a:gd name="T48" fmla="*/ 2 w 54"/>
                  <a:gd name="T49" fmla="*/ 0 h 45"/>
                  <a:gd name="T50" fmla="*/ 0 w 54"/>
                  <a:gd name="T51" fmla="*/ 0 h 45"/>
                  <a:gd name="T52" fmla="*/ 2 w 54"/>
                  <a:gd name="T53" fmla="*/ 0 h 45"/>
                  <a:gd name="T54" fmla="*/ 7 w 54"/>
                  <a:gd name="T55" fmla="*/ 0 h 45"/>
                  <a:gd name="T56" fmla="*/ 12 w 54"/>
                  <a:gd name="T57" fmla="*/ 0 h 45"/>
                  <a:gd name="T58" fmla="*/ 15 w 54"/>
                  <a:gd name="T59" fmla="*/ 0 h 45"/>
                  <a:gd name="T60" fmla="*/ 16 w 54"/>
                  <a:gd name="T61" fmla="*/ 0 h 45"/>
                  <a:gd name="T62" fmla="*/ 16 w 54"/>
                  <a:gd name="T63" fmla="*/ 0 h 45"/>
                  <a:gd name="T64" fmla="*/ 16 w 54"/>
                  <a:gd name="T65" fmla="*/ 0 h 45"/>
                  <a:gd name="T66" fmla="*/ 15 w 54"/>
                  <a:gd name="T67" fmla="*/ 0 h 45"/>
                  <a:gd name="T68" fmla="*/ 7 w 54"/>
                  <a:gd name="T69" fmla="*/ 0 h 45"/>
                  <a:gd name="T70" fmla="*/ 3 w 54"/>
                  <a:gd name="T71" fmla="*/ 0 h 45"/>
                  <a:gd name="T72" fmla="*/ 3 w 54"/>
                  <a:gd name="T73" fmla="*/ 0 h 45"/>
                  <a:gd name="T74" fmla="*/ 3 w 54"/>
                  <a:gd name="T75" fmla="*/ 0 h 45"/>
                  <a:gd name="T76" fmla="*/ 4 w 54"/>
                  <a:gd name="T77" fmla="*/ 0 h 45"/>
                  <a:gd name="T78" fmla="*/ 7 w 54"/>
                  <a:gd name="T79" fmla="*/ 0 h 45"/>
                  <a:gd name="T80" fmla="*/ 10 w 54"/>
                  <a:gd name="T81" fmla="*/ 0 h 45"/>
                  <a:gd name="T82" fmla="*/ 13 w 54"/>
                  <a:gd name="T83" fmla="*/ 0 h 45"/>
                  <a:gd name="T84" fmla="*/ 16 w 54"/>
                  <a:gd name="T85" fmla="*/ 0 h 45"/>
                  <a:gd name="T86" fmla="*/ 22 w 54"/>
                  <a:gd name="T87" fmla="*/ 0 h 45"/>
                  <a:gd name="T88" fmla="*/ 31 w 54"/>
                  <a:gd name="T89" fmla="*/ 0 h 45"/>
                  <a:gd name="T90" fmla="*/ 39 w 54"/>
                  <a:gd name="T91" fmla="*/ 0 h 45"/>
                  <a:gd name="T92" fmla="*/ 44 w 54"/>
                  <a:gd name="T93" fmla="*/ 0 h 45"/>
                  <a:gd name="T94" fmla="*/ 48 w 54"/>
                  <a:gd name="T95" fmla="*/ 0 h 45"/>
                  <a:gd name="T96" fmla="*/ 51 w 54"/>
                  <a:gd name="T97" fmla="*/ 0 h 45"/>
                  <a:gd name="T98" fmla="*/ 52 w 54"/>
                  <a:gd name="T99" fmla="*/ 0 h 45"/>
                  <a:gd name="T100" fmla="*/ 52 w 54"/>
                  <a:gd name="T101" fmla="*/ 0 h 45"/>
                  <a:gd name="T102" fmla="*/ 51 w 54"/>
                  <a:gd name="T103" fmla="*/ 0 h 45"/>
                  <a:gd name="T104" fmla="*/ 51 w 54"/>
                  <a:gd name="T105" fmla="*/ 0 h 45"/>
                  <a:gd name="T106" fmla="*/ 49 w 54"/>
                  <a:gd name="T107" fmla="*/ 0 h 45"/>
                  <a:gd name="T108" fmla="*/ 47 w 54"/>
                  <a:gd name="T109" fmla="*/ 0 h 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4"/>
                  <a:gd name="T166" fmla="*/ 0 h 45"/>
                  <a:gd name="T167" fmla="*/ 54 w 54"/>
                  <a:gd name="T168" fmla="*/ 45 h 4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4" h="45">
                    <a:moveTo>
                      <a:pt x="47" y="42"/>
                    </a:moveTo>
                    <a:lnTo>
                      <a:pt x="47" y="39"/>
                    </a:lnTo>
                    <a:lnTo>
                      <a:pt x="47" y="37"/>
                    </a:lnTo>
                    <a:lnTo>
                      <a:pt x="45" y="36"/>
                    </a:lnTo>
                    <a:lnTo>
                      <a:pt x="44" y="34"/>
                    </a:lnTo>
                    <a:lnTo>
                      <a:pt x="41" y="34"/>
                    </a:lnTo>
                    <a:lnTo>
                      <a:pt x="39" y="34"/>
                    </a:lnTo>
                    <a:lnTo>
                      <a:pt x="38" y="36"/>
                    </a:lnTo>
                    <a:lnTo>
                      <a:pt x="36" y="39"/>
                    </a:lnTo>
                    <a:lnTo>
                      <a:pt x="38" y="40"/>
                    </a:lnTo>
                    <a:lnTo>
                      <a:pt x="39" y="43"/>
                    </a:lnTo>
                    <a:lnTo>
                      <a:pt x="41" y="45"/>
                    </a:lnTo>
                    <a:lnTo>
                      <a:pt x="44" y="45"/>
                    </a:lnTo>
                    <a:lnTo>
                      <a:pt x="48" y="43"/>
                    </a:lnTo>
                    <a:lnTo>
                      <a:pt x="51" y="40"/>
                    </a:lnTo>
                    <a:lnTo>
                      <a:pt x="54" y="36"/>
                    </a:lnTo>
                    <a:lnTo>
                      <a:pt x="54" y="30"/>
                    </a:lnTo>
                    <a:lnTo>
                      <a:pt x="49" y="15"/>
                    </a:lnTo>
                    <a:lnTo>
                      <a:pt x="36" y="4"/>
                    </a:lnTo>
                    <a:lnTo>
                      <a:pt x="20" y="0"/>
                    </a:lnTo>
                    <a:lnTo>
                      <a:pt x="15" y="0"/>
                    </a:lnTo>
                    <a:lnTo>
                      <a:pt x="10" y="1"/>
                    </a:lnTo>
                    <a:lnTo>
                      <a:pt x="6" y="4"/>
                    </a:lnTo>
                    <a:lnTo>
                      <a:pt x="3" y="8"/>
                    </a:lnTo>
                    <a:lnTo>
                      <a:pt x="2" y="13"/>
                    </a:lnTo>
                    <a:lnTo>
                      <a:pt x="0" y="18"/>
                    </a:lnTo>
                    <a:lnTo>
                      <a:pt x="2" y="29"/>
                    </a:lnTo>
                    <a:lnTo>
                      <a:pt x="7" y="37"/>
                    </a:lnTo>
                    <a:lnTo>
                      <a:pt x="12" y="43"/>
                    </a:lnTo>
                    <a:lnTo>
                      <a:pt x="15" y="45"/>
                    </a:lnTo>
                    <a:lnTo>
                      <a:pt x="16" y="45"/>
                    </a:lnTo>
                    <a:lnTo>
                      <a:pt x="16" y="43"/>
                    </a:lnTo>
                    <a:lnTo>
                      <a:pt x="15" y="42"/>
                    </a:lnTo>
                    <a:lnTo>
                      <a:pt x="7" y="33"/>
                    </a:lnTo>
                    <a:lnTo>
                      <a:pt x="3" y="24"/>
                    </a:lnTo>
                    <a:lnTo>
                      <a:pt x="3" y="18"/>
                    </a:lnTo>
                    <a:lnTo>
                      <a:pt x="3" y="14"/>
                    </a:lnTo>
                    <a:lnTo>
                      <a:pt x="4" y="11"/>
                    </a:lnTo>
                    <a:lnTo>
                      <a:pt x="7" y="10"/>
                    </a:lnTo>
                    <a:lnTo>
                      <a:pt x="10" y="8"/>
                    </a:lnTo>
                    <a:lnTo>
                      <a:pt x="13" y="7"/>
                    </a:lnTo>
                    <a:lnTo>
                      <a:pt x="16" y="7"/>
                    </a:lnTo>
                    <a:lnTo>
                      <a:pt x="22" y="8"/>
                    </a:lnTo>
                    <a:lnTo>
                      <a:pt x="31" y="10"/>
                    </a:lnTo>
                    <a:lnTo>
                      <a:pt x="39" y="14"/>
                    </a:lnTo>
                    <a:lnTo>
                      <a:pt x="44" y="17"/>
                    </a:lnTo>
                    <a:lnTo>
                      <a:pt x="48" y="20"/>
                    </a:lnTo>
                    <a:lnTo>
                      <a:pt x="51" y="26"/>
                    </a:lnTo>
                    <a:lnTo>
                      <a:pt x="52" y="30"/>
                    </a:lnTo>
                    <a:lnTo>
                      <a:pt x="52" y="31"/>
                    </a:lnTo>
                    <a:lnTo>
                      <a:pt x="51" y="34"/>
                    </a:lnTo>
                    <a:lnTo>
                      <a:pt x="51" y="37"/>
                    </a:lnTo>
                    <a:lnTo>
                      <a:pt x="49" y="39"/>
                    </a:lnTo>
                    <a:lnTo>
                      <a:pt x="47" y="42"/>
                    </a:lnTo>
                    <a:close/>
                  </a:path>
                </a:pathLst>
              </a:custGeom>
              <a:solidFill>
                <a:srgbClr val="000000"/>
              </a:solidFill>
              <a:ln w="0">
                <a:solidFill>
                  <a:srgbClr val="000000"/>
                </a:solidFill>
                <a:round/>
                <a:headEnd/>
                <a:tailEnd/>
              </a:ln>
            </p:spPr>
            <p:txBody>
              <a:bodyPr/>
              <a:lstStyle/>
              <a:p>
                <a:endParaRPr lang="es-AR"/>
              </a:p>
            </p:txBody>
          </p:sp>
          <p:sp>
            <p:nvSpPr>
              <p:cNvPr id="2307" name="Freeform 110"/>
              <p:cNvSpPr>
                <a:spLocks noEditPoints="1"/>
              </p:cNvSpPr>
              <p:nvPr/>
            </p:nvSpPr>
            <p:spPr bwMode="auto">
              <a:xfrm>
                <a:off x="3334" y="2564"/>
                <a:ext cx="55" cy="10"/>
              </a:xfrm>
              <a:custGeom>
                <a:avLst/>
                <a:gdLst>
                  <a:gd name="T0" fmla="*/ 13 w 55"/>
                  <a:gd name="T1" fmla="*/ 0 h 21"/>
                  <a:gd name="T2" fmla="*/ 13 w 55"/>
                  <a:gd name="T3" fmla="*/ 0 h 21"/>
                  <a:gd name="T4" fmla="*/ 7 w 55"/>
                  <a:gd name="T5" fmla="*/ 0 h 21"/>
                  <a:gd name="T6" fmla="*/ 1 w 55"/>
                  <a:gd name="T7" fmla="*/ 0 h 21"/>
                  <a:gd name="T8" fmla="*/ 1 w 55"/>
                  <a:gd name="T9" fmla="*/ 0 h 21"/>
                  <a:gd name="T10" fmla="*/ 4 w 55"/>
                  <a:gd name="T11" fmla="*/ 0 h 21"/>
                  <a:gd name="T12" fmla="*/ 11 w 55"/>
                  <a:gd name="T13" fmla="*/ 0 h 21"/>
                  <a:gd name="T14" fmla="*/ 27 w 55"/>
                  <a:gd name="T15" fmla="*/ 0 h 21"/>
                  <a:gd name="T16" fmla="*/ 30 w 55"/>
                  <a:gd name="T17" fmla="*/ 0 h 21"/>
                  <a:gd name="T18" fmla="*/ 35 w 55"/>
                  <a:gd name="T19" fmla="*/ 0 h 21"/>
                  <a:gd name="T20" fmla="*/ 37 w 55"/>
                  <a:gd name="T21" fmla="*/ 0 h 21"/>
                  <a:gd name="T22" fmla="*/ 35 w 55"/>
                  <a:gd name="T23" fmla="*/ 0 h 21"/>
                  <a:gd name="T24" fmla="*/ 27 w 55"/>
                  <a:gd name="T25" fmla="*/ 0 h 21"/>
                  <a:gd name="T26" fmla="*/ 24 w 55"/>
                  <a:gd name="T27" fmla="*/ 0 h 21"/>
                  <a:gd name="T28" fmla="*/ 23 w 55"/>
                  <a:gd name="T29" fmla="*/ 0 h 21"/>
                  <a:gd name="T30" fmla="*/ 24 w 55"/>
                  <a:gd name="T31" fmla="*/ 0 h 21"/>
                  <a:gd name="T32" fmla="*/ 33 w 55"/>
                  <a:gd name="T33" fmla="*/ 0 h 21"/>
                  <a:gd name="T34" fmla="*/ 36 w 55"/>
                  <a:gd name="T35" fmla="*/ 0 h 21"/>
                  <a:gd name="T36" fmla="*/ 35 w 55"/>
                  <a:gd name="T37" fmla="*/ 0 h 21"/>
                  <a:gd name="T38" fmla="*/ 29 w 55"/>
                  <a:gd name="T39" fmla="*/ 0 h 21"/>
                  <a:gd name="T40" fmla="*/ 21 w 55"/>
                  <a:gd name="T41" fmla="*/ 0 h 21"/>
                  <a:gd name="T42" fmla="*/ 17 w 55"/>
                  <a:gd name="T43" fmla="*/ 0 h 21"/>
                  <a:gd name="T44" fmla="*/ 10 w 55"/>
                  <a:gd name="T45" fmla="*/ 0 h 21"/>
                  <a:gd name="T46" fmla="*/ 7 w 55"/>
                  <a:gd name="T47" fmla="*/ 0 h 21"/>
                  <a:gd name="T48" fmla="*/ 1 w 55"/>
                  <a:gd name="T49" fmla="*/ 0 h 21"/>
                  <a:gd name="T50" fmla="*/ 0 w 55"/>
                  <a:gd name="T51" fmla="*/ 0 h 21"/>
                  <a:gd name="T52" fmla="*/ 3 w 55"/>
                  <a:gd name="T53" fmla="*/ 0 h 21"/>
                  <a:gd name="T54" fmla="*/ 8 w 55"/>
                  <a:gd name="T55" fmla="*/ 0 h 21"/>
                  <a:gd name="T56" fmla="*/ 13 w 55"/>
                  <a:gd name="T57" fmla="*/ 0 h 21"/>
                  <a:gd name="T58" fmla="*/ 53 w 55"/>
                  <a:gd name="T59" fmla="*/ 0 h 21"/>
                  <a:gd name="T60" fmla="*/ 55 w 55"/>
                  <a:gd name="T61" fmla="*/ 0 h 21"/>
                  <a:gd name="T62" fmla="*/ 53 w 55"/>
                  <a:gd name="T63" fmla="*/ 0 h 21"/>
                  <a:gd name="T64" fmla="*/ 49 w 55"/>
                  <a:gd name="T65" fmla="*/ 0 h 21"/>
                  <a:gd name="T66" fmla="*/ 48 w 55"/>
                  <a:gd name="T67" fmla="*/ 0 h 21"/>
                  <a:gd name="T68" fmla="*/ 50 w 55"/>
                  <a:gd name="T69" fmla="*/ 0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1"/>
                  <a:gd name="T107" fmla="*/ 55 w 5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1">
                    <a:moveTo>
                      <a:pt x="13" y="21"/>
                    </a:moveTo>
                    <a:lnTo>
                      <a:pt x="13" y="21"/>
                    </a:lnTo>
                    <a:lnTo>
                      <a:pt x="13" y="19"/>
                    </a:lnTo>
                    <a:lnTo>
                      <a:pt x="11" y="19"/>
                    </a:lnTo>
                    <a:lnTo>
                      <a:pt x="7" y="18"/>
                    </a:lnTo>
                    <a:lnTo>
                      <a:pt x="4" y="15"/>
                    </a:lnTo>
                    <a:lnTo>
                      <a:pt x="1" y="14"/>
                    </a:lnTo>
                    <a:lnTo>
                      <a:pt x="1" y="11"/>
                    </a:lnTo>
                    <a:lnTo>
                      <a:pt x="1" y="9"/>
                    </a:lnTo>
                    <a:lnTo>
                      <a:pt x="3" y="9"/>
                    </a:lnTo>
                    <a:lnTo>
                      <a:pt x="4" y="9"/>
                    </a:lnTo>
                    <a:lnTo>
                      <a:pt x="7" y="9"/>
                    </a:lnTo>
                    <a:lnTo>
                      <a:pt x="11" y="11"/>
                    </a:lnTo>
                    <a:lnTo>
                      <a:pt x="19" y="14"/>
                    </a:lnTo>
                    <a:lnTo>
                      <a:pt x="27" y="16"/>
                    </a:lnTo>
                    <a:lnTo>
                      <a:pt x="29" y="16"/>
                    </a:lnTo>
                    <a:lnTo>
                      <a:pt x="30" y="16"/>
                    </a:lnTo>
                    <a:lnTo>
                      <a:pt x="33" y="16"/>
                    </a:lnTo>
                    <a:lnTo>
                      <a:pt x="35" y="15"/>
                    </a:lnTo>
                    <a:lnTo>
                      <a:pt x="36" y="14"/>
                    </a:lnTo>
                    <a:lnTo>
                      <a:pt x="37" y="11"/>
                    </a:lnTo>
                    <a:lnTo>
                      <a:pt x="36" y="8"/>
                    </a:lnTo>
                    <a:lnTo>
                      <a:pt x="35" y="5"/>
                    </a:lnTo>
                    <a:lnTo>
                      <a:pt x="32" y="2"/>
                    </a:lnTo>
                    <a:lnTo>
                      <a:pt x="27" y="0"/>
                    </a:lnTo>
                    <a:lnTo>
                      <a:pt x="26" y="0"/>
                    </a:lnTo>
                    <a:lnTo>
                      <a:pt x="24" y="0"/>
                    </a:lnTo>
                    <a:lnTo>
                      <a:pt x="23" y="0"/>
                    </a:lnTo>
                    <a:lnTo>
                      <a:pt x="24" y="2"/>
                    </a:lnTo>
                    <a:lnTo>
                      <a:pt x="30" y="3"/>
                    </a:lnTo>
                    <a:lnTo>
                      <a:pt x="33" y="6"/>
                    </a:lnTo>
                    <a:lnTo>
                      <a:pt x="35" y="8"/>
                    </a:lnTo>
                    <a:lnTo>
                      <a:pt x="36" y="11"/>
                    </a:lnTo>
                    <a:lnTo>
                      <a:pt x="35" y="12"/>
                    </a:lnTo>
                    <a:lnTo>
                      <a:pt x="33" y="12"/>
                    </a:lnTo>
                    <a:lnTo>
                      <a:pt x="29" y="12"/>
                    </a:lnTo>
                    <a:lnTo>
                      <a:pt x="26" y="11"/>
                    </a:lnTo>
                    <a:lnTo>
                      <a:pt x="21" y="9"/>
                    </a:lnTo>
                    <a:lnTo>
                      <a:pt x="19" y="8"/>
                    </a:lnTo>
                    <a:lnTo>
                      <a:pt x="17" y="8"/>
                    </a:lnTo>
                    <a:lnTo>
                      <a:pt x="14" y="6"/>
                    </a:lnTo>
                    <a:lnTo>
                      <a:pt x="10" y="5"/>
                    </a:lnTo>
                    <a:lnTo>
                      <a:pt x="8" y="5"/>
                    </a:lnTo>
                    <a:lnTo>
                      <a:pt x="7" y="3"/>
                    </a:lnTo>
                    <a:lnTo>
                      <a:pt x="4" y="5"/>
                    </a:lnTo>
                    <a:lnTo>
                      <a:pt x="1" y="6"/>
                    </a:lnTo>
                    <a:lnTo>
                      <a:pt x="0" y="8"/>
                    </a:lnTo>
                    <a:lnTo>
                      <a:pt x="0" y="11"/>
                    </a:lnTo>
                    <a:lnTo>
                      <a:pt x="0" y="14"/>
                    </a:lnTo>
                    <a:lnTo>
                      <a:pt x="3" y="16"/>
                    </a:lnTo>
                    <a:lnTo>
                      <a:pt x="6" y="19"/>
                    </a:lnTo>
                    <a:lnTo>
                      <a:pt x="8" y="21"/>
                    </a:lnTo>
                    <a:lnTo>
                      <a:pt x="11" y="21"/>
                    </a:lnTo>
                    <a:lnTo>
                      <a:pt x="13" y="21"/>
                    </a:lnTo>
                    <a:close/>
                    <a:moveTo>
                      <a:pt x="52" y="21"/>
                    </a:moveTo>
                    <a:lnTo>
                      <a:pt x="53" y="21"/>
                    </a:lnTo>
                    <a:lnTo>
                      <a:pt x="55" y="19"/>
                    </a:lnTo>
                    <a:lnTo>
                      <a:pt x="55" y="18"/>
                    </a:lnTo>
                    <a:lnTo>
                      <a:pt x="55" y="16"/>
                    </a:lnTo>
                    <a:lnTo>
                      <a:pt x="53" y="14"/>
                    </a:lnTo>
                    <a:lnTo>
                      <a:pt x="50" y="14"/>
                    </a:lnTo>
                    <a:lnTo>
                      <a:pt x="49" y="14"/>
                    </a:lnTo>
                    <a:lnTo>
                      <a:pt x="49" y="15"/>
                    </a:lnTo>
                    <a:lnTo>
                      <a:pt x="48" y="16"/>
                    </a:lnTo>
                    <a:lnTo>
                      <a:pt x="49" y="18"/>
                    </a:lnTo>
                    <a:lnTo>
                      <a:pt x="50" y="19"/>
                    </a:lnTo>
                    <a:lnTo>
                      <a:pt x="52" y="21"/>
                    </a:lnTo>
                    <a:close/>
                  </a:path>
                </a:pathLst>
              </a:custGeom>
              <a:solidFill>
                <a:srgbClr val="000000"/>
              </a:solidFill>
              <a:ln w="0">
                <a:solidFill>
                  <a:srgbClr val="000000"/>
                </a:solidFill>
                <a:round/>
                <a:headEnd/>
                <a:tailEnd/>
              </a:ln>
            </p:spPr>
            <p:txBody>
              <a:bodyPr/>
              <a:lstStyle/>
              <a:p>
                <a:endParaRPr lang="es-AR"/>
              </a:p>
            </p:txBody>
          </p:sp>
          <p:sp>
            <p:nvSpPr>
              <p:cNvPr id="2308" name="Freeform 111"/>
              <p:cNvSpPr>
                <a:spLocks/>
              </p:cNvSpPr>
              <p:nvPr/>
            </p:nvSpPr>
            <p:spPr bwMode="auto">
              <a:xfrm>
                <a:off x="3322" y="2583"/>
                <a:ext cx="120" cy="13"/>
              </a:xfrm>
              <a:custGeom>
                <a:avLst/>
                <a:gdLst>
                  <a:gd name="T0" fmla="*/ 2 w 120"/>
                  <a:gd name="T1" fmla="*/ 1 h 24"/>
                  <a:gd name="T2" fmla="*/ 2 w 120"/>
                  <a:gd name="T3" fmla="*/ 1 h 24"/>
                  <a:gd name="T4" fmla="*/ 2 w 120"/>
                  <a:gd name="T5" fmla="*/ 1 h 24"/>
                  <a:gd name="T6" fmla="*/ 6 w 120"/>
                  <a:gd name="T7" fmla="*/ 1 h 24"/>
                  <a:gd name="T8" fmla="*/ 15 w 120"/>
                  <a:gd name="T9" fmla="*/ 1 h 24"/>
                  <a:gd name="T10" fmla="*/ 25 w 120"/>
                  <a:gd name="T11" fmla="*/ 1 h 24"/>
                  <a:gd name="T12" fmla="*/ 41 w 120"/>
                  <a:gd name="T13" fmla="*/ 1 h 24"/>
                  <a:gd name="T14" fmla="*/ 60 w 120"/>
                  <a:gd name="T15" fmla="*/ 1 h 24"/>
                  <a:gd name="T16" fmla="*/ 80 w 120"/>
                  <a:gd name="T17" fmla="*/ 1 h 24"/>
                  <a:gd name="T18" fmla="*/ 96 w 120"/>
                  <a:gd name="T19" fmla="*/ 1 h 24"/>
                  <a:gd name="T20" fmla="*/ 106 w 120"/>
                  <a:gd name="T21" fmla="*/ 1 h 24"/>
                  <a:gd name="T22" fmla="*/ 115 w 120"/>
                  <a:gd name="T23" fmla="*/ 1 h 24"/>
                  <a:gd name="T24" fmla="*/ 119 w 120"/>
                  <a:gd name="T25" fmla="*/ 1 h 24"/>
                  <a:gd name="T26" fmla="*/ 119 w 120"/>
                  <a:gd name="T27" fmla="*/ 1 h 24"/>
                  <a:gd name="T28" fmla="*/ 119 w 120"/>
                  <a:gd name="T29" fmla="*/ 1 h 24"/>
                  <a:gd name="T30" fmla="*/ 120 w 120"/>
                  <a:gd name="T31" fmla="*/ 1 h 24"/>
                  <a:gd name="T32" fmla="*/ 120 w 120"/>
                  <a:gd name="T33" fmla="*/ 1 h 24"/>
                  <a:gd name="T34" fmla="*/ 119 w 120"/>
                  <a:gd name="T35" fmla="*/ 1 h 24"/>
                  <a:gd name="T36" fmla="*/ 118 w 120"/>
                  <a:gd name="T37" fmla="*/ 1 h 24"/>
                  <a:gd name="T38" fmla="*/ 116 w 120"/>
                  <a:gd name="T39" fmla="*/ 1 h 24"/>
                  <a:gd name="T40" fmla="*/ 112 w 120"/>
                  <a:gd name="T41" fmla="*/ 1 h 24"/>
                  <a:gd name="T42" fmla="*/ 109 w 120"/>
                  <a:gd name="T43" fmla="*/ 1 h 24"/>
                  <a:gd name="T44" fmla="*/ 103 w 120"/>
                  <a:gd name="T45" fmla="*/ 1 h 24"/>
                  <a:gd name="T46" fmla="*/ 99 w 120"/>
                  <a:gd name="T47" fmla="*/ 1 h 24"/>
                  <a:gd name="T48" fmla="*/ 78 w 120"/>
                  <a:gd name="T49" fmla="*/ 1 h 24"/>
                  <a:gd name="T50" fmla="*/ 61 w 120"/>
                  <a:gd name="T51" fmla="*/ 0 h 24"/>
                  <a:gd name="T52" fmla="*/ 44 w 120"/>
                  <a:gd name="T53" fmla="*/ 0 h 24"/>
                  <a:gd name="T54" fmla="*/ 22 w 120"/>
                  <a:gd name="T55" fmla="*/ 1 h 24"/>
                  <a:gd name="T56" fmla="*/ 16 w 120"/>
                  <a:gd name="T57" fmla="*/ 1 h 24"/>
                  <a:gd name="T58" fmla="*/ 10 w 120"/>
                  <a:gd name="T59" fmla="*/ 1 h 24"/>
                  <a:gd name="T60" fmla="*/ 6 w 120"/>
                  <a:gd name="T61" fmla="*/ 1 h 24"/>
                  <a:gd name="T62" fmla="*/ 3 w 120"/>
                  <a:gd name="T63" fmla="*/ 1 h 24"/>
                  <a:gd name="T64" fmla="*/ 2 w 120"/>
                  <a:gd name="T65" fmla="*/ 1 h 24"/>
                  <a:gd name="T66" fmla="*/ 0 w 120"/>
                  <a:gd name="T67" fmla="*/ 1 h 24"/>
                  <a:gd name="T68" fmla="*/ 0 w 120"/>
                  <a:gd name="T69" fmla="*/ 1 h 24"/>
                  <a:gd name="T70" fmla="*/ 2 w 120"/>
                  <a:gd name="T71" fmla="*/ 1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4"/>
                  <a:gd name="T110" fmla="*/ 120 w 120"/>
                  <a:gd name="T111" fmla="*/ 24 h 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4">
                    <a:moveTo>
                      <a:pt x="2" y="24"/>
                    </a:moveTo>
                    <a:lnTo>
                      <a:pt x="2" y="24"/>
                    </a:lnTo>
                    <a:lnTo>
                      <a:pt x="6" y="20"/>
                    </a:lnTo>
                    <a:lnTo>
                      <a:pt x="15" y="16"/>
                    </a:lnTo>
                    <a:lnTo>
                      <a:pt x="25" y="10"/>
                    </a:lnTo>
                    <a:lnTo>
                      <a:pt x="41" y="5"/>
                    </a:lnTo>
                    <a:lnTo>
                      <a:pt x="60" y="4"/>
                    </a:lnTo>
                    <a:lnTo>
                      <a:pt x="80" y="5"/>
                    </a:lnTo>
                    <a:lnTo>
                      <a:pt x="96" y="10"/>
                    </a:lnTo>
                    <a:lnTo>
                      <a:pt x="106" y="16"/>
                    </a:lnTo>
                    <a:lnTo>
                      <a:pt x="115" y="20"/>
                    </a:lnTo>
                    <a:lnTo>
                      <a:pt x="119" y="24"/>
                    </a:lnTo>
                    <a:lnTo>
                      <a:pt x="120" y="24"/>
                    </a:lnTo>
                    <a:lnTo>
                      <a:pt x="119" y="23"/>
                    </a:lnTo>
                    <a:lnTo>
                      <a:pt x="118" y="21"/>
                    </a:lnTo>
                    <a:lnTo>
                      <a:pt x="116" y="19"/>
                    </a:lnTo>
                    <a:lnTo>
                      <a:pt x="112" y="16"/>
                    </a:lnTo>
                    <a:lnTo>
                      <a:pt x="109" y="13"/>
                    </a:lnTo>
                    <a:lnTo>
                      <a:pt x="103" y="10"/>
                    </a:lnTo>
                    <a:lnTo>
                      <a:pt x="99" y="7"/>
                    </a:lnTo>
                    <a:lnTo>
                      <a:pt x="78" y="1"/>
                    </a:lnTo>
                    <a:lnTo>
                      <a:pt x="61" y="0"/>
                    </a:lnTo>
                    <a:lnTo>
                      <a:pt x="44" y="0"/>
                    </a:lnTo>
                    <a:lnTo>
                      <a:pt x="22" y="7"/>
                    </a:lnTo>
                    <a:lnTo>
                      <a:pt x="16" y="10"/>
                    </a:lnTo>
                    <a:lnTo>
                      <a:pt x="10" y="14"/>
                    </a:lnTo>
                    <a:lnTo>
                      <a:pt x="6" y="17"/>
                    </a:lnTo>
                    <a:lnTo>
                      <a:pt x="3" y="20"/>
                    </a:lnTo>
                    <a:lnTo>
                      <a:pt x="2" y="23"/>
                    </a:lnTo>
                    <a:lnTo>
                      <a:pt x="0" y="24"/>
                    </a:lnTo>
                    <a:lnTo>
                      <a:pt x="2" y="24"/>
                    </a:lnTo>
                    <a:close/>
                  </a:path>
                </a:pathLst>
              </a:custGeom>
              <a:solidFill>
                <a:srgbClr val="000000"/>
              </a:solidFill>
              <a:ln w="0">
                <a:solidFill>
                  <a:srgbClr val="000000"/>
                </a:solidFill>
                <a:round/>
                <a:headEnd/>
                <a:tailEnd/>
              </a:ln>
            </p:spPr>
            <p:txBody>
              <a:bodyPr/>
              <a:lstStyle/>
              <a:p>
                <a:endParaRPr lang="es-AR"/>
              </a:p>
            </p:txBody>
          </p:sp>
          <p:sp>
            <p:nvSpPr>
              <p:cNvPr id="2309" name="Freeform 112"/>
              <p:cNvSpPr>
                <a:spLocks/>
              </p:cNvSpPr>
              <p:nvPr/>
            </p:nvSpPr>
            <p:spPr bwMode="auto">
              <a:xfrm>
                <a:off x="3351" y="2600"/>
                <a:ext cx="77" cy="18"/>
              </a:xfrm>
              <a:custGeom>
                <a:avLst/>
                <a:gdLst>
                  <a:gd name="T0" fmla="*/ 49 w 77"/>
                  <a:gd name="T1" fmla="*/ 1 h 36"/>
                  <a:gd name="T2" fmla="*/ 51 w 77"/>
                  <a:gd name="T3" fmla="*/ 1 h 36"/>
                  <a:gd name="T4" fmla="*/ 52 w 77"/>
                  <a:gd name="T5" fmla="*/ 1 h 36"/>
                  <a:gd name="T6" fmla="*/ 54 w 77"/>
                  <a:gd name="T7" fmla="*/ 1 h 36"/>
                  <a:gd name="T8" fmla="*/ 71 w 77"/>
                  <a:gd name="T9" fmla="*/ 1 h 36"/>
                  <a:gd name="T10" fmla="*/ 74 w 77"/>
                  <a:gd name="T11" fmla="*/ 1 h 36"/>
                  <a:gd name="T12" fmla="*/ 76 w 77"/>
                  <a:gd name="T13" fmla="*/ 1 h 36"/>
                  <a:gd name="T14" fmla="*/ 76 w 77"/>
                  <a:gd name="T15" fmla="*/ 1 h 36"/>
                  <a:gd name="T16" fmla="*/ 74 w 77"/>
                  <a:gd name="T17" fmla="*/ 1 h 36"/>
                  <a:gd name="T18" fmla="*/ 54 w 77"/>
                  <a:gd name="T19" fmla="*/ 1 h 36"/>
                  <a:gd name="T20" fmla="*/ 52 w 77"/>
                  <a:gd name="T21" fmla="*/ 1 h 36"/>
                  <a:gd name="T22" fmla="*/ 51 w 77"/>
                  <a:gd name="T23" fmla="*/ 0 h 36"/>
                  <a:gd name="T24" fmla="*/ 49 w 77"/>
                  <a:gd name="T25" fmla="*/ 1 h 36"/>
                  <a:gd name="T26" fmla="*/ 49 w 77"/>
                  <a:gd name="T27" fmla="*/ 1 h 36"/>
                  <a:gd name="T28" fmla="*/ 15 w 77"/>
                  <a:gd name="T29" fmla="*/ 1 h 36"/>
                  <a:gd name="T30" fmla="*/ 12 w 77"/>
                  <a:gd name="T31" fmla="*/ 1 h 36"/>
                  <a:gd name="T32" fmla="*/ 4 w 77"/>
                  <a:gd name="T33" fmla="*/ 1 h 36"/>
                  <a:gd name="T34" fmla="*/ 0 w 77"/>
                  <a:gd name="T35" fmla="*/ 1 h 36"/>
                  <a:gd name="T36" fmla="*/ 2 w 77"/>
                  <a:gd name="T37" fmla="*/ 1 h 36"/>
                  <a:gd name="T38" fmla="*/ 7 w 77"/>
                  <a:gd name="T39" fmla="*/ 1 h 36"/>
                  <a:gd name="T40" fmla="*/ 15 w 77"/>
                  <a:gd name="T41" fmla="*/ 1 h 36"/>
                  <a:gd name="T42" fmla="*/ 19 w 77"/>
                  <a:gd name="T43" fmla="*/ 1 h 36"/>
                  <a:gd name="T44" fmla="*/ 19 w 77"/>
                  <a:gd name="T45" fmla="*/ 1 h 36"/>
                  <a:gd name="T46" fmla="*/ 19 w 77"/>
                  <a:gd name="T47" fmla="*/ 1 h 36"/>
                  <a:gd name="T48" fmla="*/ 19 w 77"/>
                  <a:gd name="T49" fmla="*/ 1 h 36"/>
                  <a:gd name="T50" fmla="*/ 13 w 77"/>
                  <a:gd name="T51" fmla="*/ 1 h 36"/>
                  <a:gd name="T52" fmla="*/ 6 w 77"/>
                  <a:gd name="T53" fmla="*/ 1 h 36"/>
                  <a:gd name="T54" fmla="*/ 3 w 77"/>
                  <a:gd name="T55" fmla="*/ 1 h 36"/>
                  <a:gd name="T56" fmla="*/ 4 w 77"/>
                  <a:gd name="T57" fmla="*/ 1 h 36"/>
                  <a:gd name="T58" fmla="*/ 9 w 77"/>
                  <a:gd name="T59" fmla="*/ 1 h 36"/>
                  <a:gd name="T60" fmla="*/ 10 w 77"/>
                  <a:gd name="T61" fmla="*/ 1 h 36"/>
                  <a:gd name="T62" fmla="*/ 49 w 77"/>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7"/>
                  <a:gd name="T97" fmla="*/ 0 h 36"/>
                  <a:gd name="T98" fmla="*/ 77 w 77"/>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7" h="36">
                    <a:moveTo>
                      <a:pt x="49" y="22"/>
                    </a:moveTo>
                    <a:lnTo>
                      <a:pt x="49" y="33"/>
                    </a:lnTo>
                    <a:lnTo>
                      <a:pt x="49" y="35"/>
                    </a:lnTo>
                    <a:lnTo>
                      <a:pt x="51" y="36"/>
                    </a:lnTo>
                    <a:lnTo>
                      <a:pt x="52" y="36"/>
                    </a:lnTo>
                    <a:lnTo>
                      <a:pt x="54" y="35"/>
                    </a:lnTo>
                    <a:lnTo>
                      <a:pt x="54" y="33"/>
                    </a:lnTo>
                    <a:lnTo>
                      <a:pt x="54" y="23"/>
                    </a:lnTo>
                    <a:lnTo>
                      <a:pt x="71" y="28"/>
                    </a:lnTo>
                    <a:lnTo>
                      <a:pt x="73" y="28"/>
                    </a:lnTo>
                    <a:lnTo>
                      <a:pt x="74" y="28"/>
                    </a:lnTo>
                    <a:lnTo>
                      <a:pt x="76" y="28"/>
                    </a:lnTo>
                    <a:lnTo>
                      <a:pt x="76" y="26"/>
                    </a:lnTo>
                    <a:lnTo>
                      <a:pt x="77" y="25"/>
                    </a:lnTo>
                    <a:lnTo>
                      <a:pt x="76" y="23"/>
                    </a:lnTo>
                    <a:lnTo>
                      <a:pt x="76" y="22"/>
                    </a:lnTo>
                    <a:lnTo>
                      <a:pt x="74" y="20"/>
                    </a:lnTo>
                    <a:lnTo>
                      <a:pt x="73" y="20"/>
                    </a:lnTo>
                    <a:lnTo>
                      <a:pt x="54" y="15"/>
                    </a:lnTo>
                    <a:lnTo>
                      <a:pt x="54" y="4"/>
                    </a:lnTo>
                    <a:lnTo>
                      <a:pt x="52" y="2"/>
                    </a:lnTo>
                    <a:lnTo>
                      <a:pt x="52" y="0"/>
                    </a:lnTo>
                    <a:lnTo>
                      <a:pt x="51" y="0"/>
                    </a:lnTo>
                    <a:lnTo>
                      <a:pt x="49" y="0"/>
                    </a:lnTo>
                    <a:lnTo>
                      <a:pt x="49" y="2"/>
                    </a:lnTo>
                    <a:lnTo>
                      <a:pt x="49" y="3"/>
                    </a:lnTo>
                    <a:lnTo>
                      <a:pt x="49" y="15"/>
                    </a:lnTo>
                    <a:lnTo>
                      <a:pt x="18" y="6"/>
                    </a:lnTo>
                    <a:lnTo>
                      <a:pt x="15" y="6"/>
                    </a:lnTo>
                    <a:lnTo>
                      <a:pt x="13" y="4"/>
                    </a:lnTo>
                    <a:lnTo>
                      <a:pt x="12" y="4"/>
                    </a:lnTo>
                    <a:lnTo>
                      <a:pt x="7" y="6"/>
                    </a:lnTo>
                    <a:lnTo>
                      <a:pt x="4" y="7"/>
                    </a:lnTo>
                    <a:lnTo>
                      <a:pt x="3" y="9"/>
                    </a:lnTo>
                    <a:lnTo>
                      <a:pt x="0" y="12"/>
                    </a:lnTo>
                    <a:lnTo>
                      <a:pt x="0" y="16"/>
                    </a:lnTo>
                    <a:lnTo>
                      <a:pt x="2" y="20"/>
                    </a:lnTo>
                    <a:lnTo>
                      <a:pt x="3" y="25"/>
                    </a:lnTo>
                    <a:lnTo>
                      <a:pt x="7" y="28"/>
                    </a:lnTo>
                    <a:lnTo>
                      <a:pt x="12" y="31"/>
                    </a:lnTo>
                    <a:lnTo>
                      <a:pt x="15" y="32"/>
                    </a:lnTo>
                    <a:lnTo>
                      <a:pt x="18" y="33"/>
                    </a:lnTo>
                    <a:lnTo>
                      <a:pt x="19" y="35"/>
                    </a:lnTo>
                    <a:lnTo>
                      <a:pt x="19" y="33"/>
                    </a:lnTo>
                    <a:lnTo>
                      <a:pt x="19" y="32"/>
                    </a:lnTo>
                    <a:lnTo>
                      <a:pt x="18" y="31"/>
                    </a:lnTo>
                    <a:lnTo>
                      <a:pt x="13" y="29"/>
                    </a:lnTo>
                    <a:lnTo>
                      <a:pt x="9" y="26"/>
                    </a:lnTo>
                    <a:lnTo>
                      <a:pt x="6" y="23"/>
                    </a:lnTo>
                    <a:lnTo>
                      <a:pt x="3" y="20"/>
                    </a:lnTo>
                    <a:lnTo>
                      <a:pt x="3" y="16"/>
                    </a:lnTo>
                    <a:lnTo>
                      <a:pt x="3" y="13"/>
                    </a:lnTo>
                    <a:lnTo>
                      <a:pt x="4" y="13"/>
                    </a:lnTo>
                    <a:lnTo>
                      <a:pt x="6" y="12"/>
                    </a:lnTo>
                    <a:lnTo>
                      <a:pt x="9" y="12"/>
                    </a:lnTo>
                    <a:lnTo>
                      <a:pt x="10" y="12"/>
                    </a:lnTo>
                    <a:lnTo>
                      <a:pt x="12" y="13"/>
                    </a:lnTo>
                    <a:lnTo>
                      <a:pt x="49" y="22"/>
                    </a:lnTo>
                    <a:close/>
                  </a:path>
                </a:pathLst>
              </a:custGeom>
              <a:solidFill>
                <a:srgbClr val="000000"/>
              </a:solidFill>
              <a:ln w="0">
                <a:solidFill>
                  <a:srgbClr val="000000"/>
                </a:solidFill>
                <a:round/>
                <a:headEnd/>
                <a:tailEnd/>
              </a:ln>
            </p:spPr>
            <p:txBody>
              <a:bodyPr/>
              <a:lstStyle/>
              <a:p>
                <a:endParaRPr lang="es-AR"/>
              </a:p>
            </p:txBody>
          </p:sp>
          <p:sp>
            <p:nvSpPr>
              <p:cNvPr id="2310" name="Freeform 113"/>
              <p:cNvSpPr>
                <a:spLocks/>
              </p:cNvSpPr>
              <p:nvPr/>
            </p:nvSpPr>
            <p:spPr bwMode="auto">
              <a:xfrm>
                <a:off x="3322" y="2623"/>
                <a:ext cx="120" cy="13"/>
              </a:xfrm>
              <a:custGeom>
                <a:avLst/>
                <a:gdLst>
                  <a:gd name="T0" fmla="*/ 60 w 120"/>
                  <a:gd name="T1" fmla="*/ 1 h 26"/>
                  <a:gd name="T2" fmla="*/ 77 w 120"/>
                  <a:gd name="T3" fmla="*/ 1 h 26"/>
                  <a:gd name="T4" fmla="*/ 99 w 120"/>
                  <a:gd name="T5" fmla="*/ 1 h 26"/>
                  <a:gd name="T6" fmla="*/ 105 w 120"/>
                  <a:gd name="T7" fmla="*/ 1 h 26"/>
                  <a:gd name="T8" fmla="*/ 110 w 120"/>
                  <a:gd name="T9" fmla="*/ 1 h 26"/>
                  <a:gd name="T10" fmla="*/ 115 w 120"/>
                  <a:gd name="T11" fmla="*/ 1 h 26"/>
                  <a:gd name="T12" fmla="*/ 118 w 120"/>
                  <a:gd name="T13" fmla="*/ 1 h 26"/>
                  <a:gd name="T14" fmla="*/ 119 w 120"/>
                  <a:gd name="T15" fmla="*/ 1 h 26"/>
                  <a:gd name="T16" fmla="*/ 120 w 120"/>
                  <a:gd name="T17" fmla="*/ 1 h 26"/>
                  <a:gd name="T18" fmla="*/ 120 w 120"/>
                  <a:gd name="T19" fmla="*/ 1 h 26"/>
                  <a:gd name="T20" fmla="*/ 119 w 120"/>
                  <a:gd name="T21" fmla="*/ 0 h 26"/>
                  <a:gd name="T22" fmla="*/ 119 w 120"/>
                  <a:gd name="T23" fmla="*/ 1 h 26"/>
                  <a:gd name="T24" fmla="*/ 119 w 120"/>
                  <a:gd name="T25" fmla="*/ 1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5 w 120"/>
                  <a:gd name="T41" fmla="*/ 1 h 26"/>
                  <a:gd name="T42" fmla="*/ 6 w 120"/>
                  <a:gd name="T43" fmla="*/ 1 h 26"/>
                  <a:gd name="T44" fmla="*/ 2 w 120"/>
                  <a:gd name="T45" fmla="*/ 1 h 26"/>
                  <a:gd name="T46" fmla="*/ 2 w 120"/>
                  <a:gd name="T47" fmla="*/ 1 h 26"/>
                  <a:gd name="T48" fmla="*/ 2 w 120"/>
                  <a:gd name="T49" fmla="*/ 0 h 26"/>
                  <a:gd name="T50" fmla="*/ 0 w 120"/>
                  <a:gd name="T51" fmla="*/ 1 h 26"/>
                  <a:gd name="T52" fmla="*/ 0 w 120"/>
                  <a:gd name="T53" fmla="*/ 1 h 26"/>
                  <a:gd name="T54" fmla="*/ 2 w 120"/>
                  <a:gd name="T55" fmla="*/ 1 h 26"/>
                  <a:gd name="T56" fmla="*/ 3 w 120"/>
                  <a:gd name="T57" fmla="*/ 1 h 26"/>
                  <a:gd name="T58" fmla="*/ 4 w 120"/>
                  <a:gd name="T59" fmla="*/ 1 h 26"/>
                  <a:gd name="T60" fmla="*/ 9 w 120"/>
                  <a:gd name="T61" fmla="*/ 1 h 26"/>
                  <a:gd name="T62" fmla="*/ 12 w 120"/>
                  <a:gd name="T63" fmla="*/ 1 h 26"/>
                  <a:gd name="T64" fmla="*/ 18 w 120"/>
                  <a:gd name="T65" fmla="*/ 1 h 26"/>
                  <a:gd name="T66" fmla="*/ 22 w 120"/>
                  <a:gd name="T67" fmla="*/ 1 h 26"/>
                  <a:gd name="T68" fmla="*/ 42 w 120"/>
                  <a:gd name="T69" fmla="*/ 1 h 26"/>
                  <a:gd name="T70" fmla="*/ 60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0" y="26"/>
                    </a:moveTo>
                    <a:lnTo>
                      <a:pt x="77" y="25"/>
                    </a:lnTo>
                    <a:lnTo>
                      <a:pt x="99" y="19"/>
                    </a:lnTo>
                    <a:lnTo>
                      <a:pt x="105" y="16"/>
                    </a:lnTo>
                    <a:lnTo>
                      <a:pt x="110" y="12"/>
                    </a:lnTo>
                    <a:lnTo>
                      <a:pt x="115" y="9"/>
                    </a:lnTo>
                    <a:lnTo>
                      <a:pt x="118" y="6"/>
                    </a:lnTo>
                    <a:lnTo>
                      <a:pt x="119" y="3"/>
                    </a:lnTo>
                    <a:lnTo>
                      <a:pt x="120" y="2"/>
                    </a:lnTo>
                    <a:lnTo>
                      <a:pt x="119" y="0"/>
                    </a:lnTo>
                    <a:lnTo>
                      <a:pt x="119" y="2"/>
                    </a:lnTo>
                    <a:lnTo>
                      <a:pt x="115" y="6"/>
                    </a:lnTo>
                    <a:lnTo>
                      <a:pt x="106" y="10"/>
                    </a:lnTo>
                    <a:lnTo>
                      <a:pt x="96" y="16"/>
                    </a:lnTo>
                    <a:lnTo>
                      <a:pt x="80" y="20"/>
                    </a:lnTo>
                    <a:lnTo>
                      <a:pt x="61" y="22"/>
                    </a:lnTo>
                    <a:lnTo>
                      <a:pt x="41" y="20"/>
                    </a:lnTo>
                    <a:lnTo>
                      <a:pt x="25" y="16"/>
                    </a:lnTo>
                    <a:lnTo>
                      <a:pt x="15" y="10"/>
                    </a:lnTo>
                    <a:lnTo>
                      <a:pt x="6" y="6"/>
                    </a:lnTo>
                    <a:lnTo>
                      <a:pt x="2" y="2"/>
                    </a:lnTo>
                    <a:lnTo>
                      <a:pt x="2" y="0"/>
                    </a:lnTo>
                    <a:lnTo>
                      <a:pt x="0" y="2"/>
                    </a:lnTo>
                    <a:lnTo>
                      <a:pt x="2" y="3"/>
                    </a:lnTo>
                    <a:lnTo>
                      <a:pt x="3" y="4"/>
                    </a:lnTo>
                    <a:lnTo>
                      <a:pt x="4" y="7"/>
                    </a:lnTo>
                    <a:lnTo>
                      <a:pt x="9" y="10"/>
                    </a:lnTo>
                    <a:lnTo>
                      <a:pt x="12" y="13"/>
                    </a:lnTo>
                    <a:lnTo>
                      <a:pt x="18" y="16"/>
                    </a:lnTo>
                    <a:lnTo>
                      <a:pt x="22" y="19"/>
                    </a:lnTo>
                    <a:lnTo>
                      <a:pt x="42" y="25"/>
                    </a:lnTo>
                    <a:lnTo>
                      <a:pt x="60" y="26"/>
                    </a:lnTo>
                    <a:close/>
                  </a:path>
                </a:pathLst>
              </a:custGeom>
              <a:solidFill>
                <a:srgbClr val="000000"/>
              </a:solidFill>
              <a:ln w="0">
                <a:solidFill>
                  <a:srgbClr val="000000"/>
                </a:solidFill>
                <a:round/>
                <a:headEnd/>
                <a:tailEnd/>
              </a:ln>
            </p:spPr>
            <p:txBody>
              <a:bodyPr/>
              <a:lstStyle/>
              <a:p>
                <a:endParaRPr lang="es-AR"/>
              </a:p>
            </p:txBody>
          </p:sp>
          <p:sp>
            <p:nvSpPr>
              <p:cNvPr id="2311" name="Freeform 114"/>
              <p:cNvSpPr>
                <a:spLocks/>
              </p:cNvSpPr>
              <p:nvPr/>
            </p:nvSpPr>
            <p:spPr bwMode="auto">
              <a:xfrm>
                <a:off x="3453" y="2674"/>
                <a:ext cx="8" cy="5"/>
              </a:xfrm>
              <a:custGeom>
                <a:avLst/>
                <a:gdLst>
                  <a:gd name="T0" fmla="*/ 4 w 8"/>
                  <a:gd name="T1" fmla="*/ 1 h 10"/>
                  <a:gd name="T2" fmla="*/ 7 w 8"/>
                  <a:gd name="T3" fmla="*/ 1 h 10"/>
                  <a:gd name="T4" fmla="*/ 8 w 8"/>
                  <a:gd name="T5" fmla="*/ 1 h 10"/>
                  <a:gd name="T6" fmla="*/ 8 w 8"/>
                  <a:gd name="T7" fmla="*/ 1 h 10"/>
                  <a:gd name="T8" fmla="*/ 8 w 8"/>
                  <a:gd name="T9" fmla="*/ 1 h 10"/>
                  <a:gd name="T10" fmla="*/ 7 w 8"/>
                  <a:gd name="T11" fmla="*/ 0 h 10"/>
                  <a:gd name="T12" fmla="*/ 4 w 8"/>
                  <a:gd name="T13" fmla="*/ 0 h 10"/>
                  <a:gd name="T14" fmla="*/ 1 w 8"/>
                  <a:gd name="T15" fmla="*/ 0 h 10"/>
                  <a:gd name="T16" fmla="*/ 0 w 8"/>
                  <a:gd name="T17" fmla="*/ 1 h 10"/>
                  <a:gd name="T18" fmla="*/ 0 w 8"/>
                  <a:gd name="T19" fmla="*/ 1 h 10"/>
                  <a:gd name="T20" fmla="*/ 0 w 8"/>
                  <a:gd name="T21" fmla="*/ 1 h 10"/>
                  <a:gd name="T22" fmla="*/ 1 w 8"/>
                  <a:gd name="T23" fmla="*/ 1 h 10"/>
                  <a:gd name="T24" fmla="*/ 4 w 8"/>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8"/>
                  <a:gd name="T40" fmla="*/ 0 h 10"/>
                  <a:gd name="T41" fmla="*/ 8 w 8"/>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8" h="10">
                    <a:moveTo>
                      <a:pt x="4" y="10"/>
                    </a:moveTo>
                    <a:lnTo>
                      <a:pt x="7" y="9"/>
                    </a:lnTo>
                    <a:lnTo>
                      <a:pt x="8" y="7"/>
                    </a:lnTo>
                    <a:lnTo>
                      <a:pt x="8" y="5"/>
                    </a:lnTo>
                    <a:lnTo>
                      <a:pt x="8" y="2"/>
                    </a:lnTo>
                    <a:lnTo>
                      <a:pt x="7" y="0"/>
                    </a:lnTo>
                    <a:lnTo>
                      <a:pt x="4" y="0"/>
                    </a:lnTo>
                    <a:lnTo>
                      <a:pt x="1" y="0"/>
                    </a:lnTo>
                    <a:lnTo>
                      <a:pt x="0" y="2"/>
                    </a:lnTo>
                    <a:lnTo>
                      <a:pt x="0" y="5"/>
                    </a:lnTo>
                    <a:lnTo>
                      <a:pt x="0" y="7"/>
                    </a:lnTo>
                    <a:lnTo>
                      <a:pt x="1" y="9"/>
                    </a:lnTo>
                    <a:lnTo>
                      <a:pt x="4" y="10"/>
                    </a:lnTo>
                    <a:close/>
                  </a:path>
                </a:pathLst>
              </a:custGeom>
              <a:solidFill>
                <a:srgbClr val="000000"/>
              </a:solidFill>
              <a:ln w="0">
                <a:solidFill>
                  <a:srgbClr val="000000"/>
                </a:solidFill>
                <a:round/>
                <a:headEnd/>
                <a:tailEnd/>
              </a:ln>
            </p:spPr>
            <p:txBody>
              <a:bodyPr/>
              <a:lstStyle/>
              <a:p>
                <a:endParaRPr lang="es-AR"/>
              </a:p>
            </p:txBody>
          </p:sp>
          <p:sp>
            <p:nvSpPr>
              <p:cNvPr id="2312" name="Freeform 115"/>
              <p:cNvSpPr>
                <a:spLocks noEditPoints="1"/>
              </p:cNvSpPr>
              <p:nvPr/>
            </p:nvSpPr>
            <p:spPr bwMode="auto">
              <a:xfrm>
                <a:off x="3351" y="2654"/>
                <a:ext cx="84" cy="48"/>
              </a:xfrm>
              <a:custGeom>
                <a:avLst/>
                <a:gdLst>
                  <a:gd name="T0" fmla="*/ 45 w 84"/>
                  <a:gd name="T1" fmla="*/ 1 h 95"/>
                  <a:gd name="T2" fmla="*/ 51 w 84"/>
                  <a:gd name="T3" fmla="*/ 1 h 95"/>
                  <a:gd name="T4" fmla="*/ 58 w 84"/>
                  <a:gd name="T5" fmla="*/ 1 h 95"/>
                  <a:gd name="T6" fmla="*/ 70 w 84"/>
                  <a:gd name="T7" fmla="*/ 1 h 95"/>
                  <a:gd name="T8" fmla="*/ 81 w 84"/>
                  <a:gd name="T9" fmla="*/ 1 h 95"/>
                  <a:gd name="T10" fmla="*/ 84 w 84"/>
                  <a:gd name="T11" fmla="*/ 0 h 95"/>
                  <a:gd name="T12" fmla="*/ 78 w 84"/>
                  <a:gd name="T13" fmla="*/ 1 h 95"/>
                  <a:gd name="T14" fmla="*/ 6 w 84"/>
                  <a:gd name="T15" fmla="*/ 0 h 95"/>
                  <a:gd name="T16" fmla="*/ 2 w 84"/>
                  <a:gd name="T17" fmla="*/ 1 h 95"/>
                  <a:gd name="T18" fmla="*/ 2 w 84"/>
                  <a:gd name="T19" fmla="*/ 1 h 95"/>
                  <a:gd name="T20" fmla="*/ 2 w 84"/>
                  <a:gd name="T21" fmla="*/ 1 h 95"/>
                  <a:gd name="T22" fmla="*/ 2 w 84"/>
                  <a:gd name="T23" fmla="*/ 1 h 95"/>
                  <a:gd name="T24" fmla="*/ 2 w 84"/>
                  <a:gd name="T25" fmla="*/ 1 h 95"/>
                  <a:gd name="T26" fmla="*/ 6 w 84"/>
                  <a:gd name="T27" fmla="*/ 1 h 95"/>
                  <a:gd name="T28" fmla="*/ 41 w 84"/>
                  <a:gd name="T29" fmla="*/ 1 h 95"/>
                  <a:gd name="T30" fmla="*/ 41 w 84"/>
                  <a:gd name="T31" fmla="*/ 1 h 95"/>
                  <a:gd name="T32" fmla="*/ 36 w 84"/>
                  <a:gd name="T33" fmla="*/ 1 h 95"/>
                  <a:gd name="T34" fmla="*/ 31 w 84"/>
                  <a:gd name="T35" fmla="*/ 1 h 95"/>
                  <a:gd name="T36" fmla="*/ 22 w 84"/>
                  <a:gd name="T37" fmla="*/ 1 h 95"/>
                  <a:gd name="T38" fmla="*/ 12 w 84"/>
                  <a:gd name="T39" fmla="*/ 1 h 95"/>
                  <a:gd name="T40" fmla="*/ 4 w 84"/>
                  <a:gd name="T41" fmla="*/ 1 h 95"/>
                  <a:gd name="T42" fmla="*/ 0 w 84"/>
                  <a:gd name="T43" fmla="*/ 1 h 95"/>
                  <a:gd name="T44" fmla="*/ 0 w 84"/>
                  <a:gd name="T45" fmla="*/ 1 h 95"/>
                  <a:gd name="T46" fmla="*/ 2 w 84"/>
                  <a:gd name="T47" fmla="*/ 1 h 95"/>
                  <a:gd name="T48" fmla="*/ 7 w 84"/>
                  <a:gd name="T49" fmla="*/ 1 h 95"/>
                  <a:gd name="T50" fmla="*/ 12 w 84"/>
                  <a:gd name="T51" fmla="*/ 1 h 95"/>
                  <a:gd name="T52" fmla="*/ 15 w 84"/>
                  <a:gd name="T53" fmla="*/ 1 h 95"/>
                  <a:gd name="T54" fmla="*/ 15 w 84"/>
                  <a:gd name="T55" fmla="*/ 1 h 95"/>
                  <a:gd name="T56" fmla="*/ 13 w 84"/>
                  <a:gd name="T57" fmla="*/ 1 h 95"/>
                  <a:gd name="T58" fmla="*/ 9 w 84"/>
                  <a:gd name="T59" fmla="*/ 1 h 95"/>
                  <a:gd name="T60" fmla="*/ 4 w 84"/>
                  <a:gd name="T61" fmla="*/ 1 h 95"/>
                  <a:gd name="T62" fmla="*/ 4 w 84"/>
                  <a:gd name="T63" fmla="*/ 1 h 95"/>
                  <a:gd name="T64" fmla="*/ 9 w 84"/>
                  <a:gd name="T65" fmla="*/ 1 h 95"/>
                  <a:gd name="T66" fmla="*/ 18 w 84"/>
                  <a:gd name="T67" fmla="*/ 1 h 95"/>
                  <a:gd name="T68" fmla="*/ 26 w 84"/>
                  <a:gd name="T69" fmla="*/ 1 h 95"/>
                  <a:gd name="T70" fmla="*/ 33 w 84"/>
                  <a:gd name="T71" fmla="*/ 1 h 95"/>
                  <a:gd name="T72" fmla="*/ 39 w 84"/>
                  <a:gd name="T73" fmla="*/ 1 h 95"/>
                  <a:gd name="T74" fmla="*/ 45 w 84"/>
                  <a:gd name="T75" fmla="*/ 1 h 95"/>
                  <a:gd name="T76" fmla="*/ 78 w 84"/>
                  <a:gd name="T77" fmla="*/ 1 h 95"/>
                  <a:gd name="T78" fmla="*/ 78 w 84"/>
                  <a:gd name="T79" fmla="*/ 1 h 95"/>
                  <a:gd name="T80" fmla="*/ 76 w 84"/>
                  <a:gd name="T81" fmla="*/ 1 h 95"/>
                  <a:gd name="T82" fmla="*/ 70 w 84"/>
                  <a:gd name="T83" fmla="*/ 1 h 95"/>
                  <a:gd name="T84" fmla="*/ 64 w 84"/>
                  <a:gd name="T85" fmla="*/ 1 h 95"/>
                  <a:gd name="T86" fmla="*/ 60 w 84"/>
                  <a:gd name="T87" fmla="*/ 1 h 95"/>
                  <a:gd name="T88" fmla="*/ 54 w 84"/>
                  <a:gd name="T89" fmla="*/ 1 h 95"/>
                  <a:gd name="T90" fmla="*/ 48 w 84"/>
                  <a:gd name="T91" fmla="*/ 1 h 95"/>
                  <a:gd name="T92" fmla="*/ 45 w 84"/>
                  <a:gd name="T93" fmla="*/ 1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5"/>
                  <a:gd name="T143" fmla="*/ 84 w 84"/>
                  <a:gd name="T144" fmla="*/ 95 h 9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5">
                    <a:moveTo>
                      <a:pt x="42" y="59"/>
                    </a:moveTo>
                    <a:lnTo>
                      <a:pt x="45" y="66"/>
                    </a:lnTo>
                    <a:lnTo>
                      <a:pt x="48" y="71"/>
                    </a:lnTo>
                    <a:lnTo>
                      <a:pt x="51" y="75"/>
                    </a:lnTo>
                    <a:lnTo>
                      <a:pt x="55" y="77"/>
                    </a:lnTo>
                    <a:lnTo>
                      <a:pt x="58" y="78"/>
                    </a:lnTo>
                    <a:lnTo>
                      <a:pt x="61" y="78"/>
                    </a:lnTo>
                    <a:lnTo>
                      <a:pt x="70" y="77"/>
                    </a:lnTo>
                    <a:lnTo>
                      <a:pt x="77" y="69"/>
                    </a:lnTo>
                    <a:lnTo>
                      <a:pt x="81" y="59"/>
                    </a:lnTo>
                    <a:lnTo>
                      <a:pt x="84" y="45"/>
                    </a:lnTo>
                    <a:lnTo>
                      <a:pt x="84" y="0"/>
                    </a:lnTo>
                    <a:lnTo>
                      <a:pt x="78" y="0"/>
                    </a:lnTo>
                    <a:lnTo>
                      <a:pt x="78" y="13"/>
                    </a:lnTo>
                    <a:lnTo>
                      <a:pt x="6" y="13"/>
                    </a:lnTo>
                    <a:lnTo>
                      <a:pt x="6" y="0"/>
                    </a:lnTo>
                    <a:lnTo>
                      <a:pt x="2" y="0"/>
                    </a:lnTo>
                    <a:lnTo>
                      <a:pt x="2" y="2"/>
                    </a:lnTo>
                    <a:lnTo>
                      <a:pt x="2" y="7"/>
                    </a:lnTo>
                    <a:lnTo>
                      <a:pt x="2" y="11"/>
                    </a:lnTo>
                    <a:lnTo>
                      <a:pt x="2" y="17"/>
                    </a:lnTo>
                    <a:lnTo>
                      <a:pt x="2" y="20"/>
                    </a:lnTo>
                    <a:lnTo>
                      <a:pt x="2" y="23"/>
                    </a:lnTo>
                    <a:lnTo>
                      <a:pt x="2" y="29"/>
                    </a:lnTo>
                    <a:lnTo>
                      <a:pt x="2" y="33"/>
                    </a:lnTo>
                    <a:lnTo>
                      <a:pt x="2" y="37"/>
                    </a:lnTo>
                    <a:lnTo>
                      <a:pt x="2" y="40"/>
                    </a:lnTo>
                    <a:lnTo>
                      <a:pt x="6" y="40"/>
                    </a:lnTo>
                    <a:lnTo>
                      <a:pt x="6" y="27"/>
                    </a:lnTo>
                    <a:lnTo>
                      <a:pt x="41" y="27"/>
                    </a:lnTo>
                    <a:lnTo>
                      <a:pt x="41" y="42"/>
                    </a:lnTo>
                    <a:lnTo>
                      <a:pt x="41" y="46"/>
                    </a:lnTo>
                    <a:lnTo>
                      <a:pt x="39" y="50"/>
                    </a:lnTo>
                    <a:lnTo>
                      <a:pt x="36" y="53"/>
                    </a:lnTo>
                    <a:lnTo>
                      <a:pt x="33" y="55"/>
                    </a:lnTo>
                    <a:lnTo>
                      <a:pt x="31" y="56"/>
                    </a:lnTo>
                    <a:lnTo>
                      <a:pt x="26" y="56"/>
                    </a:lnTo>
                    <a:lnTo>
                      <a:pt x="22" y="56"/>
                    </a:lnTo>
                    <a:lnTo>
                      <a:pt x="16" y="56"/>
                    </a:lnTo>
                    <a:lnTo>
                      <a:pt x="12" y="58"/>
                    </a:lnTo>
                    <a:lnTo>
                      <a:pt x="7" y="59"/>
                    </a:lnTo>
                    <a:lnTo>
                      <a:pt x="4" y="63"/>
                    </a:lnTo>
                    <a:lnTo>
                      <a:pt x="2" y="68"/>
                    </a:lnTo>
                    <a:lnTo>
                      <a:pt x="0" y="74"/>
                    </a:lnTo>
                    <a:lnTo>
                      <a:pt x="0" y="78"/>
                    </a:lnTo>
                    <a:lnTo>
                      <a:pt x="0" y="81"/>
                    </a:lnTo>
                    <a:lnTo>
                      <a:pt x="0" y="87"/>
                    </a:lnTo>
                    <a:lnTo>
                      <a:pt x="2" y="90"/>
                    </a:lnTo>
                    <a:lnTo>
                      <a:pt x="4" y="93"/>
                    </a:lnTo>
                    <a:lnTo>
                      <a:pt x="7" y="94"/>
                    </a:lnTo>
                    <a:lnTo>
                      <a:pt x="9" y="94"/>
                    </a:lnTo>
                    <a:lnTo>
                      <a:pt x="12" y="95"/>
                    </a:lnTo>
                    <a:lnTo>
                      <a:pt x="13" y="95"/>
                    </a:lnTo>
                    <a:lnTo>
                      <a:pt x="15" y="95"/>
                    </a:lnTo>
                    <a:lnTo>
                      <a:pt x="15" y="94"/>
                    </a:lnTo>
                    <a:lnTo>
                      <a:pt x="15" y="93"/>
                    </a:lnTo>
                    <a:lnTo>
                      <a:pt x="15" y="91"/>
                    </a:lnTo>
                    <a:lnTo>
                      <a:pt x="13" y="91"/>
                    </a:lnTo>
                    <a:lnTo>
                      <a:pt x="13" y="90"/>
                    </a:lnTo>
                    <a:lnTo>
                      <a:pt x="9" y="90"/>
                    </a:lnTo>
                    <a:lnTo>
                      <a:pt x="6" y="87"/>
                    </a:lnTo>
                    <a:lnTo>
                      <a:pt x="4" y="85"/>
                    </a:lnTo>
                    <a:lnTo>
                      <a:pt x="4" y="82"/>
                    </a:lnTo>
                    <a:lnTo>
                      <a:pt x="4" y="79"/>
                    </a:lnTo>
                    <a:lnTo>
                      <a:pt x="6" y="77"/>
                    </a:lnTo>
                    <a:lnTo>
                      <a:pt x="9" y="75"/>
                    </a:lnTo>
                    <a:lnTo>
                      <a:pt x="13" y="74"/>
                    </a:lnTo>
                    <a:lnTo>
                      <a:pt x="18" y="74"/>
                    </a:lnTo>
                    <a:lnTo>
                      <a:pt x="23" y="74"/>
                    </a:lnTo>
                    <a:lnTo>
                      <a:pt x="26" y="72"/>
                    </a:lnTo>
                    <a:lnTo>
                      <a:pt x="31" y="72"/>
                    </a:lnTo>
                    <a:lnTo>
                      <a:pt x="33" y="71"/>
                    </a:lnTo>
                    <a:lnTo>
                      <a:pt x="36" y="68"/>
                    </a:lnTo>
                    <a:lnTo>
                      <a:pt x="39" y="63"/>
                    </a:lnTo>
                    <a:lnTo>
                      <a:pt x="42" y="59"/>
                    </a:lnTo>
                    <a:close/>
                    <a:moveTo>
                      <a:pt x="45" y="42"/>
                    </a:moveTo>
                    <a:lnTo>
                      <a:pt x="45" y="27"/>
                    </a:lnTo>
                    <a:lnTo>
                      <a:pt x="78" y="27"/>
                    </a:lnTo>
                    <a:lnTo>
                      <a:pt x="78" y="42"/>
                    </a:lnTo>
                    <a:lnTo>
                      <a:pt x="78" y="49"/>
                    </a:lnTo>
                    <a:lnTo>
                      <a:pt x="77" y="53"/>
                    </a:lnTo>
                    <a:lnTo>
                      <a:pt x="76" y="56"/>
                    </a:lnTo>
                    <a:lnTo>
                      <a:pt x="73" y="59"/>
                    </a:lnTo>
                    <a:lnTo>
                      <a:pt x="70" y="61"/>
                    </a:lnTo>
                    <a:lnTo>
                      <a:pt x="67" y="62"/>
                    </a:lnTo>
                    <a:lnTo>
                      <a:pt x="64" y="62"/>
                    </a:lnTo>
                    <a:lnTo>
                      <a:pt x="61" y="62"/>
                    </a:lnTo>
                    <a:lnTo>
                      <a:pt x="60" y="62"/>
                    </a:lnTo>
                    <a:lnTo>
                      <a:pt x="57" y="62"/>
                    </a:lnTo>
                    <a:lnTo>
                      <a:pt x="54" y="61"/>
                    </a:lnTo>
                    <a:lnTo>
                      <a:pt x="51" y="59"/>
                    </a:lnTo>
                    <a:lnTo>
                      <a:pt x="48" y="56"/>
                    </a:lnTo>
                    <a:lnTo>
                      <a:pt x="47" y="53"/>
                    </a:lnTo>
                    <a:lnTo>
                      <a:pt x="45" y="49"/>
                    </a:lnTo>
                    <a:lnTo>
                      <a:pt x="45" y="42"/>
                    </a:lnTo>
                    <a:close/>
                  </a:path>
                </a:pathLst>
              </a:custGeom>
              <a:solidFill>
                <a:srgbClr val="000000"/>
              </a:solidFill>
              <a:ln w="0">
                <a:solidFill>
                  <a:srgbClr val="000000"/>
                </a:solidFill>
                <a:round/>
                <a:headEnd/>
                <a:tailEnd/>
              </a:ln>
            </p:spPr>
            <p:txBody>
              <a:bodyPr/>
              <a:lstStyle/>
              <a:p>
                <a:endParaRPr lang="es-AR"/>
              </a:p>
            </p:txBody>
          </p:sp>
          <p:sp>
            <p:nvSpPr>
              <p:cNvPr id="2313" name="Freeform 116"/>
              <p:cNvSpPr>
                <a:spLocks/>
              </p:cNvSpPr>
              <p:nvPr/>
            </p:nvSpPr>
            <p:spPr bwMode="auto">
              <a:xfrm>
                <a:off x="3322" y="2718"/>
                <a:ext cx="120" cy="13"/>
              </a:xfrm>
              <a:custGeom>
                <a:avLst/>
                <a:gdLst>
                  <a:gd name="T0" fmla="*/ 116 w 120"/>
                  <a:gd name="T1" fmla="*/ 1 h 26"/>
                  <a:gd name="T2" fmla="*/ 118 w 120"/>
                  <a:gd name="T3" fmla="*/ 1 h 26"/>
                  <a:gd name="T4" fmla="*/ 118 w 120"/>
                  <a:gd name="T5" fmla="*/ 1 h 26"/>
                  <a:gd name="T6" fmla="*/ 119 w 120"/>
                  <a:gd name="T7" fmla="*/ 1 h 26"/>
                  <a:gd name="T8" fmla="*/ 120 w 120"/>
                  <a:gd name="T9" fmla="*/ 1 h 26"/>
                  <a:gd name="T10" fmla="*/ 120 w 120"/>
                  <a:gd name="T11" fmla="*/ 1 h 26"/>
                  <a:gd name="T12" fmla="*/ 119 w 120"/>
                  <a:gd name="T13" fmla="*/ 1 h 26"/>
                  <a:gd name="T14" fmla="*/ 118 w 120"/>
                  <a:gd name="T15" fmla="*/ 1 h 26"/>
                  <a:gd name="T16" fmla="*/ 62 w 120"/>
                  <a:gd name="T17" fmla="*/ 0 h 26"/>
                  <a:gd name="T18" fmla="*/ 61 w 120"/>
                  <a:gd name="T19" fmla="*/ 0 h 26"/>
                  <a:gd name="T20" fmla="*/ 61 w 120"/>
                  <a:gd name="T21" fmla="*/ 0 h 26"/>
                  <a:gd name="T22" fmla="*/ 60 w 120"/>
                  <a:gd name="T23" fmla="*/ 0 h 26"/>
                  <a:gd name="T24" fmla="*/ 58 w 120"/>
                  <a:gd name="T25" fmla="*/ 0 h 26"/>
                  <a:gd name="T26" fmla="*/ 3 w 120"/>
                  <a:gd name="T27" fmla="*/ 1 h 26"/>
                  <a:gd name="T28" fmla="*/ 2 w 120"/>
                  <a:gd name="T29" fmla="*/ 1 h 26"/>
                  <a:gd name="T30" fmla="*/ 2 w 120"/>
                  <a:gd name="T31" fmla="*/ 1 h 26"/>
                  <a:gd name="T32" fmla="*/ 0 w 120"/>
                  <a:gd name="T33" fmla="*/ 1 h 26"/>
                  <a:gd name="T34" fmla="*/ 2 w 120"/>
                  <a:gd name="T35" fmla="*/ 1 h 26"/>
                  <a:gd name="T36" fmla="*/ 3 w 120"/>
                  <a:gd name="T37" fmla="*/ 1 h 26"/>
                  <a:gd name="T38" fmla="*/ 3 w 120"/>
                  <a:gd name="T39" fmla="*/ 1 h 26"/>
                  <a:gd name="T40" fmla="*/ 4 w 120"/>
                  <a:gd name="T41" fmla="*/ 1 h 26"/>
                  <a:gd name="T42" fmla="*/ 61 w 120"/>
                  <a:gd name="T43" fmla="*/ 1 h 26"/>
                  <a:gd name="T44" fmla="*/ 116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116" y="26"/>
                    </a:moveTo>
                    <a:lnTo>
                      <a:pt x="118" y="26"/>
                    </a:lnTo>
                    <a:lnTo>
                      <a:pt x="119" y="26"/>
                    </a:lnTo>
                    <a:lnTo>
                      <a:pt x="120" y="23"/>
                    </a:lnTo>
                    <a:lnTo>
                      <a:pt x="119" y="22"/>
                    </a:lnTo>
                    <a:lnTo>
                      <a:pt x="118" y="22"/>
                    </a:lnTo>
                    <a:lnTo>
                      <a:pt x="62" y="0"/>
                    </a:lnTo>
                    <a:lnTo>
                      <a:pt x="61" y="0"/>
                    </a:lnTo>
                    <a:lnTo>
                      <a:pt x="60" y="0"/>
                    </a:lnTo>
                    <a:lnTo>
                      <a:pt x="58" y="0"/>
                    </a:lnTo>
                    <a:lnTo>
                      <a:pt x="3" y="22"/>
                    </a:lnTo>
                    <a:lnTo>
                      <a:pt x="2" y="22"/>
                    </a:lnTo>
                    <a:lnTo>
                      <a:pt x="2" y="23"/>
                    </a:lnTo>
                    <a:lnTo>
                      <a:pt x="0" y="23"/>
                    </a:lnTo>
                    <a:lnTo>
                      <a:pt x="2" y="26"/>
                    </a:lnTo>
                    <a:lnTo>
                      <a:pt x="3" y="26"/>
                    </a:lnTo>
                    <a:lnTo>
                      <a:pt x="4" y="26"/>
                    </a:lnTo>
                    <a:lnTo>
                      <a:pt x="61" y="4"/>
                    </a:lnTo>
                    <a:lnTo>
                      <a:pt x="116" y="26"/>
                    </a:lnTo>
                    <a:close/>
                  </a:path>
                </a:pathLst>
              </a:custGeom>
              <a:solidFill>
                <a:srgbClr val="000000"/>
              </a:solidFill>
              <a:ln w="0">
                <a:solidFill>
                  <a:srgbClr val="000000"/>
                </a:solidFill>
                <a:round/>
                <a:headEnd/>
                <a:tailEnd/>
              </a:ln>
            </p:spPr>
            <p:txBody>
              <a:bodyPr/>
              <a:lstStyle/>
              <a:p>
                <a:endParaRPr lang="es-AR"/>
              </a:p>
            </p:txBody>
          </p:sp>
          <p:sp>
            <p:nvSpPr>
              <p:cNvPr id="2314" name="Freeform 117"/>
              <p:cNvSpPr>
                <a:spLocks noEditPoints="1"/>
              </p:cNvSpPr>
              <p:nvPr/>
            </p:nvSpPr>
            <p:spPr bwMode="auto">
              <a:xfrm>
                <a:off x="3328" y="2738"/>
                <a:ext cx="107" cy="31"/>
              </a:xfrm>
              <a:custGeom>
                <a:avLst/>
                <a:gdLst>
                  <a:gd name="T0" fmla="*/ 107 w 107"/>
                  <a:gd name="T1" fmla="*/ 1 h 61"/>
                  <a:gd name="T2" fmla="*/ 107 w 107"/>
                  <a:gd name="T3" fmla="*/ 1 h 61"/>
                  <a:gd name="T4" fmla="*/ 106 w 107"/>
                  <a:gd name="T5" fmla="*/ 1 h 61"/>
                  <a:gd name="T6" fmla="*/ 78 w 107"/>
                  <a:gd name="T7" fmla="*/ 1 h 61"/>
                  <a:gd name="T8" fmla="*/ 78 w 107"/>
                  <a:gd name="T9" fmla="*/ 1 h 61"/>
                  <a:gd name="T10" fmla="*/ 74 w 107"/>
                  <a:gd name="T11" fmla="*/ 1 h 61"/>
                  <a:gd name="T12" fmla="*/ 56 w 107"/>
                  <a:gd name="T13" fmla="*/ 1 h 61"/>
                  <a:gd name="T14" fmla="*/ 39 w 107"/>
                  <a:gd name="T15" fmla="*/ 0 h 61"/>
                  <a:gd name="T16" fmla="*/ 29 w 107"/>
                  <a:gd name="T17" fmla="*/ 1 h 61"/>
                  <a:gd name="T18" fmla="*/ 25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7 w 107"/>
                  <a:gd name="T41" fmla="*/ 1 h 61"/>
                  <a:gd name="T42" fmla="*/ 74 w 107"/>
                  <a:gd name="T43" fmla="*/ 1 h 61"/>
                  <a:gd name="T44" fmla="*/ 78 w 107"/>
                  <a:gd name="T45" fmla="*/ 1 h 61"/>
                  <a:gd name="T46" fmla="*/ 75 w 107"/>
                  <a:gd name="T47" fmla="*/ 1 h 61"/>
                  <a:gd name="T48" fmla="*/ 74 w 107"/>
                  <a:gd name="T49" fmla="*/ 1 h 61"/>
                  <a:gd name="T50" fmla="*/ 68 w 107"/>
                  <a:gd name="T51" fmla="*/ 1 h 61"/>
                  <a:gd name="T52" fmla="*/ 58 w 107"/>
                  <a:gd name="T53" fmla="*/ 1 h 61"/>
                  <a:gd name="T54" fmla="*/ 38 w 107"/>
                  <a:gd name="T55" fmla="*/ 1 h 61"/>
                  <a:gd name="T56" fmla="*/ 26 w 107"/>
                  <a:gd name="T57" fmla="*/ 1 h 61"/>
                  <a:gd name="T58" fmla="*/ 26 w 107"/>
                  <a:gd name="T59" fmla="*/ 1 h 61"/>
                  <a:gd name="T60" fmla="*/ 26 w 107"/>
                  <a:gd name="T61" fmla="*/ 1 h 61"/>
                  <a:gd name="T62" fmla="*/ 30 w 107"/>
                  <a:gd name="T63" fmla="*/ 1 h 61"/>
                  <a:gd name="T64" fmla="*/ 38 w 107"/>
                  <a:gd name="T65" fmla="*/ 1 h 61"/>
                  <a:gd name="T66" fmla="*/ 54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4"/>
                    </a:lnTo>
                    <a:lnTo>
                      <a:pt x="106" y="42"/>
                    </a:lnTo>
                    <a:lnTo>
                      <a:pt x="80" y="36"/>
                    </a:lnTo>
                    <a:lnTo>
                      <a:pt x="78" y="36"/>
                    </a:lnTo>
                    <a:lnTo>
                      <a:pt x="78" y="35"/>
                    </a:lnTo>
                    <a:lnTo>
                      <a:pt x="77" y="35"/>
                    </a:lnTo>
                    <a:lnTo>
                      <a:pt x="74" y="20"/>
                    </a:lnTo>
                    <a:lnTo>
                      <a:pt x="67" y="10"/>
                    </a:lnTo>
                    <a:lnTo>
                      <a:pt x="56" y="3"/>
                    </a:lnTo>
                    <a:lnTo>
                      <a:pt x="45" y="0"/>
                    </a:lnTo>
                    <a:lnTo>
                      <a:pt x="39" y="0"/>
                    </a:lnTo>
                    <a:lnTo>
                      <a:pt x="33" y="3"/>
                    </a:lnTo>
                    <a:lnTo>
                      <a:pt x="29" y="6"/>
                    </a:lnTo>
                    <a:lnTo>
                      <a:pt x="26" y="10"/>
                    </a:lnTo>
                    <a:lnTo>
                      <a:pt x="25" y="16"/>
                    </a:lnTo>
                    <a:lnTo>
                      <a:pt x="23" y="22"/>
                    </a:lnTo>
                    <a:lnTo>
                      <a:pt x="17" y="20"/>
                    </a:lnTo>
                    <a:lnTo>
                      <a:pt x="12" y="19"/>
                    </a:lnTo>
                    <a:lnTo>
                      <a:pt x="7" y="17"/>
                    </a:lnTo>
                    <a:lnTo>
                      <a:pt x="4" y="17"/>
                    </a:lnTo>
                    <a:lnTo>
                      <a:pt x="1" y="17"/>
                    </a:lnTo>
                    <a:lnTo>
                      <a:pt x="1" y="16"/>
                    </a:lnTo>
                    <a:lnTo>
                      <a:pt x="0" y="17"/>
                    </a:lnTo>
                    <a:lnTo>
                      <a:pt x="0" y="19"/>
                    </a:lnTo>
                    <a:lnTo>
                      <a:pt x="1" y="19"/>
                    </a:lnTo>
                    <a:lnTo>
                      <a:pt x="3" y="20"/>
                    </a:lnTo>
                    <a:lnTo>
                      <a:pt x="6" y="20"/>
                    </a:lnTo>
                    <a:lnTo>
                      <a:pt x="14" y="22"/>
                    </a:lnTo>
                    <a:lnTo>
                      <a:pt x="23" y="25"/>
                    </a:lnTo>
                    <a:lnTo>
                      <a:pt x="26" y="39"/>
                    </a:lnTo>
                    <a:lnTo>
                      <a:pt x="35" y="51"/>
                    </a:lnTo>
                    <a:lnTo>
                      <a:pt x="45" y="58"/>
                    </a:lnTo>
                    <a:lnTo>
                      <a:pt x="56" y="61"/>
                    </a:lnTo>
                    <a:lnTo>
                      <a:pt x="62" y="60"/>
                    </a:lnTo>
                    <a:lnTo>
                      <a:pt x="67" y="58"/>
                    </a:lnTo>
                    <a:lnTo>
                      <a:pt x="71" y="55"/>
                    </a:lnTo>
                    <a:lnTo>
                      <a:pt x="74" y="51"/>
                    </a:lnTo>
                    <a:lnTo>
                      <a:pt x="77" y="45"/>
                    </a:lnTo>
                    <a:lnTo>
                      <a:pt x="78" y="38"/>
                    </a:lnTo>
                    <a:lnTo>
                      <a:pt x="107" y="45"/>
                    </a:lnTo>
                    <a:close/>
                    <a:moveTo>
                      <a:pt x="75" y="38"/>
                    </a:moveTo>
                    <a:lnTo>
                      <a:pt x="74" y="42"/>
                    </a:lnTo>
                    <a:lnTo>
                      <a:pt x="74" y="45"/>
                    </a:lnTo>
                    <a:lnTo>
                      <a:pt x="71" y="48"/>
                    </a:lnTo>
                    <a:lnTo>
                      <a:pt x="68" y="51"/>
                    </a:lnTo>
                    <a:lnTo>
                      <a:pt x="64" y="52"/>
                    </a:lnTo>
                    <a:lnTo>
                      <a:pt x="58" y="54"/>
                    </a:lnTo>
                    <a:lnTo>
                      <a:pt x="48" y="52"/>
                    </a:lnTo>
                    <a:lnTo>
                      <a:pt x="38" y="47"/>
                    </a:lnTo>
                    <a:lnTo>
                      <a:pt x="29" y="38"/>
                    </a:lnTo>
                    <a:lnTo>
                      <a:pt x="26" y="25"/>
                    </a:lnTo>
                    <a:lnTo>
                      <a:pt x="75" y="38"/>
                    </a:lnTo>
                    <a:close/>
                    <a:moveTo>
                      <a:pt x="26" y="23"/>
                    </a:moveTo>
                    <a:lnTo>
                      <a:pt x="26" y="20"/>
                    </a:lnTo>
                    <a:lnTo>
                      <a:pt x="26" y="17"/>
                    </a:lnTo>
                    <a:lnTo>
                      <a:pt x="27" y="15"/>
                    </a:lnTo>
                    <a:lnTo>
                      <a:pt x="30" y="12"/>
                    </a:lnTo>
                    <a:lnTo>
                      <a:pt x="33" y="9"/>
                    </a:lnTo>
                    <a:lnTo>
                      <a:pt x="38" y="7"/>
                    </a:lnTo>
                    <a:lnTo>
                      <a:pt x="42" y="7"/>
                    </a:lnTo>
                    <a:lnTo>
                      <a:pt x="54" y="9"/>
                    </a:lnTo>
                    <a:lnTo>
                      <a:pt x="64" y="15"/>
                    </a:lnTo>
                    <a:lnTo>
                      <a:pt x="71" y="23"/>
                    </a:lnTo>
                    <a:lnTo>
                      <a:pt x="75" y="35"/>
                    </a:lnTo>
                    <a:lnTo>
                      <a:pt x="26" y="23"/>
                    </a:lnTo>
                    <a:close/>
                  </a:path>
                </a:pathLst>
              </a:custGeom>
              <a:solidFill>
                <a:srgbClr val="000000"/>
              </a:solidFill>
              <a:ln w="0">
                <a:solidFill>
                  <a:srgbClr val="000000"/>
                </a:solidFill>
                <a:round/>
                <a:headEnd/>
                <a:tailEnd/>
              </a:ln>
            </p:spPr>
            <p:txBody>
              <a:bodyPr/>
              <a:lstStyle/>
              <a:p>
                <a:endParaRPr lang="es-AR"/>
              </a:p>
            </p:txBody>
          </p:sp>
          <p:sp>
            <p:nvSpPr>
              <p:cNvPr id="2315" name="Freeform 118"/>
              <p:cNvSpPr>
                <a:spLocks noEditPoints="1"/>
              </p:cNvSpPr>
              <p:nvPr/>
            </p:nvSpPr>
            <p:spPr bwMode="auto">
              <a:xfrm>
                <a:off x="3318" y="2769"/>
                <a:ext cx="71" cy="17"/>
              </a:xfrm>
              <a:custGeom>
                <a:avLst/>
                <a:gdLst>
                  <a:gd name="T0" fmla="*/ 45 w 71"/>
                  <a:gd name="T1" fmla="*/ 0 h 35"/>
                  <a:gd name="T2" fmla="*/ 49 w 71"/>
                  <a:gd name="T3" fmla="*/ 0 h 35"/>
                  <a:gd name="T4" fmla="*/ 52 w 71"/>
                  <a:gd name="T5" fmla="*/ 0 h 35"/>
                  <a:gd name="T6" fmla="*/ 52 w 71"/>
                  <a:gd name="T7" fmla="*/ 0 h 35"/>
                  <a:gd name="T8" fmla="*/ 48 w 71"/>
                  <a:gd name="T9" fmla="*/ 0 h 35"/>
                  <a:gd name="T10" fmla="*/ 42 w 71"/>
                  <a:gd name="T11" fmla="*/ 0 h 35"/>
                  <a:gd name="T12" fmla="*/ 40 w 71"/>
                  <a:gd name="T13" fmla="*/ 0 h 35"/>
                  <a:gd name="T14" fmla="*/ 40 w 71"/>
                  <a:gd name="T15" fmla="*/ 0 h 35"/>
                  <a:gd name="T16" fmla="*/ 46 w 71"/>
                  <a:gd name="T17" fmla="*/ 0 h 35"/>
                  <a:gd name="T18" fmla="*/ 51 w 71"/>
                  <a:gd name="T19" fmla="*/ 0 h 35"/>
                  <a:gd name="T20" fmla="*/ 51 w 71"/>
                  <a:gd name="T21" fmla="*/ 0 h 35"/>
                  <a:gd name="T22" fmla="*/ 48 w 71"/>
                  <a:gd name="T23" fmla="*/ 0 h 35"/>
                  <a:gd name="T24" fmla="*/ 43 w 71"/>
                  <a:gd name="T25" fmla="*/ 0 h 35"/>
                  <a:gd name="T26" fmla="*/ 7 w 71"/>
                  <a:gd name="T27" fmla="*/ 0 h 35"/>
                  <a:gd name="T28" fmla="*/ 1 w 71"/>
                  <a:gd name="T29" fmla="*/ 0 h 35"/>
                  <a:gd name="T30" fmla="*/ 1 w 71"/>
                  <a:gd name="T31" fmla="*/ 0 h 35"/>
                  <a:gd name="T32" fmla="*/ 3 w 71"/>
                  <a:gd name="T33" fmla="*/ 0 h 35"/>
                  <a:gd name="T34" fmla="*/ 6 w 71"/>
                  <a:gd name="T35" fmla="*/ 0 h 35"/>
                  <a:gd name="T36" fmla="*/ 8 w 71"/>
                  <a:gd name="T37" fmla="*/ 0 h 35"/>
                  <a:gd name="T38" fmla="*/ 8 w 71"/>
                  <a:gd name="T39" fmla="*/ 0 h 35"/>
                  <a:gd name="T40" fmla="*/ 4 w 71"/>
                  <a:gd name="T41" fmla="*/ 0 h 35"/>
                  <a:gd name="T42" fmla="*/ 1 w 71"/>
                  <a:gd name="T43" fmla="*/ 0 h 35"/>
                  <a:gd name="T44" fmla="*/ 0 w 71"/>
                  <a:gd name="T45" fmla="*/ 0 h 35"/>
                  <a:gd name="T46" fmla="*/ 1 w 71"/>
                  <a:gd name="T47" fmla="*/ 0 h 35"/>
                  <a:gd name="T48" fmla="*/ 7 w 71"/>
                  <a:gd name="T49" fmla="*/ 0 h 35"/>
                  <a:gd name="T50" fmla="*/ 43 w 71"/>
                  <a:gd name="T51" fmla="*/ 0 h 35"/>
                  <a:gd name="T52" fmla="*/ 69 w 71"/>
                  <a:gd name="T53" fmla="*/ 0 h 35"/>
                  <a:gd name="T54" fmla="*/ 71 w 71"/>
                  <a:gd name="T55" fmla="*/ 0 h 35"/>
                  <a:gd name="T56" fmla="*/ 69 w 71"/>
                  <a:gd name="T57" fmla="*/ 0 h 35"/>
                  <a:gd name="T58" fmla="*/ 66 w 71"/>
                  <a:gd name="T59" fmla="*/ 0 h 35"/>
                  <a:gd name="T60" fmla="*/ 64 w 71"/>
                  <a:gd name="T61" fmla="*/ 0 h 35"/>
                  <a:gd name="T62" fmla="*/ 66 w 71"/>
                  <a:gd name="T63" fmla="*/ 0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5"/>
                  <a:gd name="T98" fmla="*/ 71 w 71"/>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5">
                    <a:moveTo>
                      <a:pt x="43" y="31"/>
                    </a:moveTo>
                    <a:lnTo>
                      <a:pt x="45" y="31"/>
                    </a:lnTo>
                    <a:lnTo>
                      <a:pt x="46" y="31"/>
                    </a:lnTo>
                    <a:lnTo>
                      <a:pt x="49" y="31"/>
                    </a:lnTo>
                    <a:lnTo>
                      <a:pt x="51" y="29"/>
                    </a:lnTo>
                    <a:lnTo>
                      <a:pt x="52" y="26"/>
                    </a:lnTo>
                    <a:lnTo>
                      <a:pt x="53" y="23"/>
                    </a:lnTo>
                    <a:lnTo>
                      <a:pt x="52" y="20"/>
                    </a:lnTo>
                    <a:lnTo>
                      <a:pt x="51" y="17"/>
                    </a:lnTo>
                    <a:lnTo>
                      <a:pt x="48" y="15"/>
                    </a:lnTo>
                    <a:lnTo>
                      <a:pt x="43" y="13"/>
                    </a:lnTo>
                    <a:lnTo>
                      <a:pt x="42" y="12"/>
                    </a:lnTo>
                    <a:lnTo>
                      <a:pt x="40" y="10"/>
                    </a:lnTo>
                    <a:lnTo>
                      <a:pt x="40" y="12"/>
                    </a:lnTo>
                    <a:lnTo>
                      <a:pt x="39" y="12"/>
                    </a:lnTo>
                    <a:lnTo>
                      <a:pt x="40" y="13"/>
                    </a:lnTo>
                    <a:lnTo>
                      <a:pt x="46" y="16"/>
                    </a:lnTo>
                    <a:lnTo>
                      <a:pt x="49" y="19"/>
                    </a:lnTo>
                    <a:lnTo>
                      <a:pt x="51" y="20"/>
                    </a:lnTo>
                    <a:lnTo>
                      <a:pt x="52" y="23"/>
                    </a:lnTo>
                    <a:lnTo>
                      <a:pt x="51" y="25"/>
                    </a:lnTo>
                    <a:lnTo>
                      <a:pt x="51" y="26"/>
                    </a:lnTo>
                    <a:lnTo>
                      <a:pt x="48" y="26"/>
                    </a:lnTo>
                    <a:lnTo>
                      <a:pt x="45" y="26"/>
                    </a:lnTo>
                    <a:lnTo>
                      <a:pt x="43" y="26"/>
                    </a:lnTo>
                    <a:lnTo>
                      <a:pt x="11" y="17"/>
                    </a:lnTo>
                    <a:lnTo>
                      <a:pt x="7" y="16"/>
                    </a:lnTo>
                    <a:lnTo>
                      <a:pt x="4" y="13"/>
                    </a:lnTo>
                    <a:lnTo>
                      <a:pt x="1" y="12"/>
                    </a:lnTo>
                    <a:lnTo>
                      <a:pt x="1" y="7"/>
                    </a:lnTo>
                    <a:lnTo>
                      <a:pt x="1" y="6"/>
                    </a:lnTo>
                    <a:lnTo>
                      <a:pt x="1" y="4"/>
                    </a:lnTo>
                    <a:lnTo>
                      <a:pt x="3" y="6"/>
                    </a:lnTo>
                    <a:lnTo>
                      <a:pt x="4" y="7"/>
                    </a:lnTo>
                    <a:lnTo>
                      <a:pt x="6" y="7"/>
                    </a:lnTo>
                    <a:lnTo>
                      <a:pt x="7" y="7"/>
                    </a:lnTo>
                    <a:lnTo>
                      <a:pt x="8" y="6"/>
                    </a:lnTo>
                    <a:lnTo>
                      <a:pt x="8" y="4"/>
                    </a:lnTo>
                    <a:lnTo>
                      <a:pt x="8" y="3"/>
                    </a:lnTo>
                    <a:lnTo>
                      <a:pt x="7" y="2"/>
                    </a:lnTo>
                    <a:lnTo>
                      <a:pt x="4" y="0"/>
                    </a:lnTo>
                    <a:lnTo>
                      <a:pt x="3" y="2"/>
                    </a:lnTo>
                    <a:lnTo>
                      <a:pt x="1" y="3"/>
                    </a:lnTo>
                    <a:lnTo>
                      <a:pt x="0" y="4"/>
                    </a:lnTo>
                    <a:lnTo>
                      <a:pt x="0" y="7"/>
                    </a:lnTo>
                    <a:lnTo>
                      <a:pt x="0" y="12"/>
                    </a:lnTo>
                    <a:lnTo>
                      <a:pt x="1" y="15"/>
                    </a:lnTo>
                    <a:lnTo>
                      <a:pt x="4" y="19"/>
                    </a:lnTo>
                    <a:lnTo>
                      <a:pt x="7" y="22"/>
                    </a:lnTo>
                    <a:lnTo>
                      <a:pt x="11" y="23"/>
                    </a:lnTo>
                    <a:lnTo>
                      <a:pt x="43" y="31"/>
                    </a:lnTo>
                    <a:close/>
                    <a:moveTo>
                      <a:pt x="68" y="35"/>
                    </a:moveTo>
                    <a:lnTo>
                      <a:pt x="69" y="33"/>
                    </a:lnTo>
                    <a:lnTo>
                      <a:pt x="71" y="32"/>
                    </a:lnTo>
                    <a:lnTo>
                      <a:pt x="71" y="29"/>
                    </a:lnTo>
                    <a:lnTo>
                      <a:pt x="69" y="28"/>
                    </a:lnTo>
                    <a:lnTo>
                      <a:pt x="66" y="28"/>
                    </a:lnTo>
                    <a:lnTo>
                      <a:pt x="65" y="29"/>
                    </a:lnTo>
                    <a:lnTo>
                      <a:pt x="64" y="31"/>
                    </a:lnTo>
                    <a:lnTo>
                      <a:pt x="65" y="32"/>
                    </a:lnTo>
                    <a:lnTo>
                      <a:pt x="66" y="33"/>
                    </a:lnTo>
                    <a:lnTo>
                      <a:pt x="68" y="35"/>
                    </a:lnTo>
                    <a:close/>
                  </a:path>
                </a:pathLst>
              </a:custGeom>
              <a:solidFill>
                <a:srgbClr val="000000"/>
              </a:solidFill>
              <a:ln w="0">
                <a:solidFill>
                  <a:srgbClr val="000000"/>
                </a:solidFill>
                <a:round/>
                <a:headEnd/>
                <a:tailEnd/>
              </a:ln>
            </p:spPr>
            <p:txBody>
              <a:bodyPr/>
              <a:lstStyle/>
              <a:p>
                <a:endParaRPr lang="es-AR"/>
              </a:p>
            </p:txBody>
          </p:sp>
          <p:sp>
            <p:nvSpPr>
              <p:cNvPr id="2316" name="Freeform 119"/>
              <p:cNvSpPr>
                <a:spLocks/>
              </p:cNvSpPr>
              <p:nvPr/>
            </p:nvSpPr>
            <p:spPr bwMode="auto">
              <a:xfrm>
                <a:off x="3322" y="2795"/>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6" y="22"/>
                    </a:lnTo>
                    <a:lnTo>
                      <a:pt x="15" y="16"/>
                    </a:lnTo>
                    <a:lnTo>
                      <a:pt x="25" y="11"/>
                    </a:lnTo>
                    <a:lnTo>
                      <a:pt x="41" y="7"/>
                    </a:lnTo>
                    <a:lnTo>
                      <a:pt x="60" y="6"/>
                    </a:lnTo>
                    <a:lnTo>
                      <a:pt x="80" y="7"/>
                    </a:lnTo>
                    <a:lnTo>
                      <a:pt x="96" y="11"/>
                    </a:lnTo>
                    <a:lnTo>
                      <a:pt x="106" y="16"/>
                    </a:lnTo>
                    <a:lnTo>
                      <a:pt x="115" y="22"/>
                    </a:lnTo>
                    <a:lnTo>
                      <a:pt x="119" y="26"/>
                    </a:lnTo>
                    <a:lnTo>
                      <a:pt x="120" y="26"/>
                    </a:lnTo>
                    <a:lnTo>
                      <a:pt x="119" y="24"/>
                    </a:lnTo>
                    <a:lnTo>
                      <a:pt x="118" y="23"/>
                    </a:lnTo>
                    <a:lnTo>
                      <a:pt x="116" y="20"/>
                    </a:lnTo>
                    <a:lnTo>
                      <a:pt x="112" y="17"/>
                    </a:lnTo>
                    <a:lnTo>
                      <a:pt x="109" y="14"/>
                    </a:lnTo>
                    <a:lnTo>
                      <a:pt x="103" y="11"/>
                    </a:lnTo>
                    <a:lnTo>
                      <a:pt x="99" y="9"/>
                    </a:lnTo>
                    <a:lnTo>
                      <a:pt x="78" y="1"/>
                    </a:lnTo>
                    <a:lnTo>
                      <a:pt x="61" y="0"/>
                    </a:lnTo>
                    <a:lnTo>
                      <a:pt x="44" y="1"/>
                    </a:lnTo>
                    <a:lnTo>
                      <a:pt x="22" y="9"/>
                    </a:lnTo>
                    <a:lnTo>
                      <a:pt x="16" y="11"/>
                    </a:lnTo>
                    <a:lnTo>
                      <a:pt x="10" y="14"/>
                    </a:lnTo>
                    <a:lnTo>
                      <a:pt x="6" y="19"/>
                    </a:lnTo>
                    <a:lnTo>
                      <a:pt x="3" y="22"/>
                    </a:lnTo>
                    <a:lnTo>
                      <a:pt x="2" y="24"/>
                    </a:lnTo>
                    <a:lnTo>
                      <a:pt x="0" y="26"/>
                    </a:lnTo>
                    <a:lnTo>
                      <a:pt x="2" y="26"/>
                    </a:lnTo>
                    <a:close/>
                  </a:path>
                </a:pathLst>
              </a:custGeom>
              <a:solidFill>
                <a:srgbClr val="000000"/>
              </a:solidFill>
              <a:ln w="0">
                <a:solidFill>
                  <a:srgbClr val="000000"/>
                </a:solidFill>
                <a:round/>
                <a:headEnd/>
                <a:tailEnd/>
              </a:ln>
            </p:spPr>
            <p:txBody>
              <a:bodyPr/>
              <a:lstStyle/>
              <a:p>
                <a:endParaRPr lang="es-AR"/>
              </a:p>
            </p:txBody>
          </p:sp>
          <p:sp>
            <p:nvSpPr>
              <p:cNvPr id="2317" name="Freeform 120"/>
              <p:cNvSpPr>
                <a:spLocks noEditPoints="1"/>
              </p:cNvSpPr>
              <p:nvPr/>
            </p:nvSpPr>
            <p:spPr bwMode="auto">
              <a:xfrm>
                <a:off x="3351" y="2814"/>
                <a:ext cx="84" cy="47"/>
              </a:xfrm>
              <a:custGeom>
                <a:avLst/>
                <a:gdLst>
                  <a:gd name="T0" fmla="*/ 45 w 84"/>
                  <a:gd name="T1" fmla="*/ 0 h 96"/>
                  <a:gd name="T2" fmla="*/ 51 w 84"/>
                  <a:gd name="T3" fmla="*/ 0 h 96"/>
                  <a:gd name="T4" fmla="*/ 58 w 84"/>
                  <a:gd name="T5" fmla="*/ 0 h 96"/>
                  <a:gd name="T6" fmla="*/ 70 w 84"/>
                  <a:gd name="T7" fmla="*/ 0 h 96"/>
                  <a:gd name="T8" fmla="*/ 81 w 84"/>
                  <a:gd name="T9" fmla="*/ 0 h 96"/>
                  <a:gd name="T10" fmla="*/ 84 w 84"/>
                  <a:gd name="T11" fmla="*/ 0 h 96"/>
                  <a:gd name="T12" fmla="*/ 78 w 84"/>
                  <a:gd name="T13" fmla="*/ 0 h 96"/>
                  <a:gd name="T14" fmla="*/ 6 w 84"/>
                  <a:gd name="T15" fmla="*/ 0 h 96"/>
                  <a:gd name="T16" fmla="*/ 2 w 84"/>
                  <a:gd name="T17" fmla="*/ 0 h 96"/>
                  <a:gd name="T18" fmla="*/ 2 w 84"/>
                  <a:gd name="T19" fmla="*/ 0 h 96"/>
                  <a:gd name="T20" fmla="*/ 2 w 84"/>
                  <a:gd name="T21" fmla="*/ 0 h 96"/>
                  <a:gd name="T22" fmla="*/ 2 w 84"/>
                  <a:gd name="T23" fmla="*/ 0 h 96"/>
                  <a:gd name="T24" fmla="*/ 2 w 84"/>
                  <a:gd name="T25" fmla="*/ 0 h 96"/>
                  <a:gd name="T26" fmla="*/ 6 w 84"/>
                  <a:gd name="T27" fmla="*/ 0 h 96"/>
                  <a:gd name="T28" fmla="*/ 41 w 84"/>
                  <a:gd name="T29" fmla="*/ 0 h 96"/>
                  <a:gd name="T30" fmla="*/ 41 w 84"/>
                  <a:gd name="T31" fmla="*/ 0 h 96"/>
                  <a:gd name="T32" fmla="*/ 36 w 84"/>
                  <a:gd name="T33" fmla="*/ 0 h 96"/>
                  <a:gd name="T34" fmla="*/ 31 w 84"/>
                  <a:gd name="T35" fmla="*/ 0 h 96"/>
                  <a:gd name="T36" fmla="*/ 22 w 84"/>
                  <a:gd name="T37" fmla="*/ 0 h 96"/>
                  <a:gd name="T38" fmla="*/ 12 w 84"/>
                  <a:gd name="T39" fmla="*/ 0 h 96"/>
                  <a:gd name="T40" fmla="*/ 4 w 84"/>
                  <a:gd name="T41" fmla="*/ 0 h 96"/>
                  <a:gd name="T42" fmla="*/ 0 w 84"/>
                  <a:gd name="T43" fmla="*/ 0 h 96"/>
                  <a:gd name="T44" fmla="*/ 0 w 84"/>
                  <a:gd name="T45" fmla="*/ 0 h 96"/>
                  <a:gd name="T46" fmla="*/ 2 w 84"/>
                  <a:gd name="T47" fmla="*/ 0 h 96"/>
                  <a:gd name="T48" fmla="*/ 7 w 84"/>
                  <a:gd name="T49" fmla="*/ 0 h 96"/>
                  <a:gd name="T50" fmla="*/ 12 w 84"/>
                  <a:gd name="T51" fmla="*/ 0 h 96"/>
                  <a:gd name="T52" fmla="*/ 15 w 84"/>
                  <a:gd name="T53" fmla="*/ 0 h 96"/>
                  <a:gd name="T54" fmla="*/ 15 w 84"/>
                  <a:gd name="T55" fmla="*/ 0 h 96"/>
                  <a:gd name="T56" fmla="*/ 13 w 84"/>
                  <a:gd name="T57" fmla="*/ 0 h 96"/>
                  <a:gd name="T58" fmla="*/ 9 w 84"/>
                  <a:gd name="T59" fmla="*/ 0 h 96"/>
                  <a:gd name="T60" fmla="*/ 4 w 84"/>
                  <a:gd name="T61" fmla="*/ 0 h 96"/>
                  <a:gd name="T62" fmla="*/ 4 w 84"/>
                  <a:gd name="T63" fmla="*/ 0 h 96"/>
                  <a:gd name="T64" fmla="*/ 9 w 84"/>
                  <a:gd name="T65" fmla="*/ 0 h 96"/>
                  <a:gd name="T66" fmla="*/ 18 w 84"/>
                  <a:gd name="T67" fmla="*/ 0 h 96"/>
                  <a:gd name="T68" fmla="*/ 26 w 84"/>
                  <a:gd name="T69" fmla="*/ 0 h 96"/>
                  <a:gd name="T70" fmla="*/ 33 w 84"/>
                  <a:gd name="T71" fmla="*/ 0 h 96"/>
                  <a:gd name="T72" fmla="*/ 39 w 84"/>
                  <a:gd name="T73" fmla="*/ 0 h 96"/>
                  <a:gd name="T74" fmla="*/ 45 w 84"/>
                  <a:gd name="T75" fmla="*/ 0 h 96"/>
                  <a:gd name="T76" fmla="*/ 78 w 84"/>
                  <a:gd name="T77" fmla="*/ 0 h 96"/>
                  <a:gd name="T78" fmla="*/ 78 w 84"/>
                  <a:gd name="T79" fmla="*/ 0 h 96"/>
                  <a:gd name="T80" fmla="*/ 76 w 84"/>
                  <a:gd name="T81" fmla="*/ 0 h 96"/>
                  <a:gd name="T82" fmla="*/ 70 w 84"/>
                  <a:gd name="T83" fmla="*/ 0 h 96"/>
                  <a:gd name="T84" fmla="*/ 64 w 84"/>
                  <a:gd name="T85" fmla="*/ 0 h 96"/>
                  <a:gd name="T86" fmla="*/ 60 w 84"/>
                  <a:gd name="T87" fmla="*/ 0 h 96"/>
                  <a:gd name="T88" fmla="*/ 54 w 84"/>
                  <a:gd name="T89" fmla="*/ 0 h 96"/>
                  <a:gd name="T90" fmla="*/ 48 w 84"/>
                  <a:gd name="T91" fmla="*/ 0 h 96"/>
                  <a:gd name="T92" fmla="*/ 45 w 84"/>
                  <a:gd name="T93" fmla="*/ 0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60"/>
                    </a:moveTo>
                    <a:lnTo>
                      <a:pt x="45" y="67"/>
                    </a:lnTo>
                    <a:lnTo>
                      <a:pt x="48" y="71"/>
                    </a:lnTo>
                    <a:lnTo>
                      <a:pt x="51" y="76"/>
                    </a:lnTo>
                    <a:lnTo>
                      <a:pt x="55" y="79"/>
                    </a:lnTo>
                    <a:lnTo>
                      <a:pt x="58" y="80"/>
                    </a:lnTo>
                    <a:lnTo>
                      <a:pt x="61" y="80"/>
                    </a:lnTo>
                    <a:lnTo>
                      <a:pt x="70" y="77"/>
                    </a:lnTo>
                    <a:lnTo>
                      <a:pt x="77" y="71"/>
                    </a:lnTo>
                    <a:lnTo>
                      <a:pt x="81" y="60"/>
                    </a:lnTo>
                    <a:lnTo>
                      <a:pt x="84" y="45"/>
                    </a:lnTo>
                    <a:lnTo>
                      <a:pt x="84" y="0"/>
                    </a:lnTo>
                    <a:lnTo>
                      <a:pt x="78" y="0"/>
                    </a:lnTo>
                    <a:lnTo>
                      <a:pt x="78" y="13"/>
                    </a:lnTo>
                    <a:lnTo>
                      <a:pt x="6" y="13"/>
                    </a:lnTo>
                    <a:lnTo>
                      <a:pt x="6" y="0"/>
                    </a:lnTo>
                    <a:lnTo>
                      <a:pt x="2" y="0"/>
                    </a:lnTo>
                    <a:lnTo>
                      <a:pt x="2" y="3"/>
                    </a:lnTo>
                    <a:lnTo>
                      <a:pt x="2" y="7"/>
                    </a:lnTo>
                    <a:lnTo>
                      <a:pt x="2" y="13"/>
                    </a:lnTo>
                    <a:lnTo>
                      <a:pt x="2" y="18"/>
                    </a:lnTo>
                    <a:lnTo>
                      <a:pt x="2" y="20"/>
                    </a:lnTo>
                    <a:lnTo>
                      <a:pt x="2" y="25"/>
                    </a:lnTo>
                    <a:lnTo>
                      <a:pt x="2" y="29"/>
                    </a:lnTo>
                    <a:lnTo>
                      <a:pt x="2" y="34"/>
                    </a:lnTo>
                    <a:lnTo>
                      <a:pt x="2" y="38"/>
                    </a:lnTo>
                    <a:lnTo>
                      <a:pt x="2" y="41"/>
                    </a:lnTo>
                    <a:lnTo>
                      <a:pt x="6" y="41"/>
                    </a:lnTo>
                    <a:lnTo>
                      <a:pt x="6" y="29"/>
                    </a:lnTo>
                    <a:lnTo>
                      <a:pt x="41" y="29"/>
                    </a:lnTo>
                    <a:lnTo>
                      <a:pt x="41" y="42"/>
                    </a:lnTo>
                    <a:lnTo>
                      <a:pt x="41" y="48"/>
                    </a:lnTo>
                    <a:lnTo>
                      <a:pt x="39" y="51"/>
                    </a:lnTo>
                    <a:lnTo>
                      <a:pt x="36" y="54"/>
                    </a:lnTo>
                    <a:lnTo>
                      <a:pt x="33" y="57"/>
                    </a:lnTo>
                    <a:lnTo>
                      <a:pt x="31" y="57"/>
                    </a:lnTo>
                    <a:lnTo>
                      <a:pt x="26" y="58"/>
                    </a:lnTo>
                    <a:lnTo>
                      <a:pt x="22" y="58"/>
                    </a:lnTo>
                    <a:lnTo>
                      <a:pt x="16" y="58"/>
                    </a:lnTo>
                    <a:lnTo>
                      <a:pt x="12" y="58"/>
                    </a:lnTo>
                    <a:lnTo>
                      <a:pt x="7" y="60"/>
                    </a:lnTo>
                    <a:lnTo>
                      <a:pt x="4" y="64"/>
                    </a:lnTo>
                    <a:lnTo>
                      <a:pt x="2" y="68"/>
                    </a:lnTo>
                    <a:lnTo>
                      <a:pt x="0" y="74"/>
                    </a:lnTo>
                    <a:lnTo>
                      <a:pt x="0" y="80"/>
                    </a:lnTo>
                    <a:lnTo>
                      <a:pt x="0" y="83"/>
                    </a:lnTo>
                    <a:lnTo>
                      <a:pt x="0" y="87"/>
                    </a:lnTo>
                    <a:lnTo>
                      <a:pt x="2" y="90"/>
                    </a:lnTo>
                    <a:lnTo>
                      <a:pt x="4" y="93"/>
                    </a:lnTo>
                    <a:lnTo>
                      <a:pt x="7" y="95"/>
                    </a:lnTo>
                    <a:lnTo>
                      <a:pt x="9" y="96"/>
                    </a:lnTo>
                    <a:lnTo>
                      <a:pt x="12" y="96"/>
                    </a:lnTo>
                    <a:lnTo>
                      <a:pt x="13" y="96"/>
                    </a:lnTo>
                    <a:lnTo>
                      <a:pt x="15" y="96"/>
                    </a:lnTo>
                    <a:lnTo>
                      <a:pt x="15" y="95"/>
                    </a:lnTo>
                    <a:lnTo>
                      <a:pt x="15" y="93"/>
                    </a:lnTo>
                    <a:lnTo>
                      <a:pt x="15" y="92"/>
                    </a:lnTo>
                    <a:lnTo>
                      <a:pt x="13" y="92"/>
                    </a:lnTo>
                    <a:lnTo>
                      <a:pt x="9" y="90"/>
                    </a:lnTo>
                    <a:lnTo>
                      <a:pt x="6" y="89"/>
                    </a:lnTo>
                    <a:lnTo>
                      <a:pt x="4" y="86"/>
                    </a:lnTo>
                    <a:lnTo>
                      <a:pt x="4" y="83"/>
                    </a:lnTo>
                    <a:lnTo>
                      <a:pt x="4" y="80"/>
                    </a:lnTo>
                    <a:lnTo>
                      <a:pt x="6" y="79"/>
                    </a:lnTo>
                    <a:lnTo>
                      <a:pt x="9" y="76"/>
                    </a:lnTo>
                    <a:lnTo>
                      <a:pt x="13" y="76"/>
                    </a:lnTo>
                    <a:lnTo>
                      <a:pt x="18" y="74"/>
                    </a:lnTo>
                    <a:lnTo>
                      <a:pt x="23" y="74"/>
                    </a:lnTo>
                    <a:lnTo>
                      <a:pt x="26" y="74"/>
                    </a:lnTo>
                    <a:lnTo>
                      <a:pt x="31" y="73"/>
                    </a:lnTo>
                    <a:lnTo>
                      <a:pt x="33" y="71"/>
                    </a:lnTo>
                    <a:lnTo>
                      <a:pt x="36" y="68"/>
                    </a:lnTo>
                    <a:lnTo>
                      <a:pt x="39" y="65"/>
                    </a:lnTo>
                    <a:lnTo>
                      <a:pt x="42" y="60"/>
                    </a:lnTo>
                    <a:close/>
                    <a:moveTo>
                      <a:pt x="45" y="42"/>
                    </a:moveTo>
                    <a:lnTo>
                      <a:pt x="45" y="29"/>
                    </a:lnTo>
                    <a:lnTo>
                      <a:pt x="78" y="29"/>
                    </a:lnTo>
                    <a:lnTo>
                      <a:pt x="78" y="42"/>
                    </a:lnTo>
                    <a:lnTo>
                      <a:pt x="78" y="49"/>
                    </a:lnTo>
                    <a:lnTo>
                      <a:pt x="77" y="54"/>
                    </a:lnTo>
                    <a:lnTo>
                      <a:pt x="76" y="58"/>
                    </a:lnTo>
                    <a:lnTo>
                      <a:pt x="73" y="60"/>
                    </a:lnTo>
                    <a:lnTo>
                      <a:pt x="70" y="61"/>
                    </a:lnTo>
                    <a:lnTo>
                      <a:pt x="67" y="63"/>
                    </a:lnTo>
                    <a:lnTo>
                      <a:pt x="64" y="63"/>
                    </a:lnTo>
                    <a:lnTo>
                      <a:pt x="61" y="63"/>
                    </a:lnTo>
                    <a:lnTo>
                      <a:pt x="60" y="63"/>
                    </a:lnTo>
                    <a:lnTo>
                      <a:pt x="57" y="63"/>
                    </a:lnTo>
                    <a:lnTo>
                      <a:pt x="54" y="61"/>
                    </a:lnTo>
                    <a:lnTo>
                      <a:pt x="51" y="60"/>
                    </a:lnTo>
                    <a:lnTo>
                      <a:pt x="48" y="58"/>
                    </a:lnTo>
                    <a:lnTo>
                      <a:pt x="47" y="54"/>
                    </a:lnTo>
                    <a:lnTo>
                      <a:pt x="45" y="49"/>
                    </a:lnTo>
                    <a:lnTo>
                      <a:pt x="45" y="42"/>
                    </a:lnTo>
                    <a:close/>
                  </a:path>
                </a:pathLst>
              </a:custGeom>
              <a:solidFill>
                <a:srgbClr val="000000"/>
              </a:solidFill>
              <a:ln w="0">
                <a:solidFill>
                  <a:srgbClr val="000000"/>
                </a:solidFill>
                <a:round/>
                <a:headEnd/>
                <a:tailEnd/>
              </a:ln>
            </p:spPr>
            <p:txBody>
              <a:bodyPr/>
              <a:lstStyle/>
              <a:p>
                <a:endParaRPr lang="es-AR"/>
              </a:p>
            </p:txBody>
          </p:sp>
          <p:sp>
            <p:nvSpPr>
              <p:cNvPr id="2318" name="Freeform 121"/>
              <p:cNvSpPr>
                <a:spLocks/>
              </p:cNvSpPr>
              <p:nvPr/>
            </p:nvSpPr>
            <p:spPr bwMode="auto">
              <a:xfrm>
                <a:off x="3322" y="2864"/>
                <a:ext cx="120" cy="13"/>
              </a:xfrm>
              <a:custGeom>
                <a:avLst/>
                <a:gdLst>
                  <a:gd name="T0" fmla="*/ 60 w 120"/>
                  <a:gd name="T1" fmla="*/ 1 h 26"/>
                  <a:gd name="T2" fmla="*/ 77 w 120"/>
                  <a:gd name="T3" fmla="*/ 1 h 26"/>
                  <a:gd name="T4" fmla="*/ 99 w 120"/>
                  <a:gd name="T5" fmla="*/ 1 h 26"/>
                  <a:gd name="T6" fmla="*/ 105 w 120"/>
                  <a:gd name="T7" fmla="*/ 1 h 26"/>
                  <a:gd name="T8" fmla="*/ 110 w 120"/>
                  <a:gd name="T9" fmla="*/ 1 h 26"/>
                  <a:gd name="T10" fmla="*/ 115 w 120"/>
                  <a:gd name="T11" fmla="*/ 1 h 26"/>
                  <a:gd name="T12" fmla="*/ 118 w 120"/>
                  <a:gd name="T13" fmla="*/ 1 h 26"/>
                  <a:gd name="T14" fmla="*/ 119 w 120"/>
                  <a:gd name="T15" fmla="*/ 1 h 26"/>
                  <a:gd name="T16" fmla="*/ 120 w 120"/>
                  <a:gd name="T17" fmla="*/ 1 h 26"/>
                  <a:gd name="T18" fmla="*/ 120 w 120"/>
                  <a:gd name="T19" fmla="*/ 1 h 26"/>
                  <a:gd name="T20" fmla="*/ 119 w 120"/>
                  <a:gd name="T21" fmla="*/ 0 h 26"/>
                  <a:gd name="T22" fmla="*/ 119 w 120"/>
                  <a:gd name="T23" fmla="*/ 0 h 26"/>
                  <a:gd name="T24" fmla="*/ 119 w 120"/>
                  <a:gd name="T25" fmla="*/ 1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5 w 120"/>
                  <a:gd name="T41" fmla="*/ 1 h 26"/>
                  <a:gd name="T42" fmla="*/ 6 w 120"/>
                  <a:gd name="T43" fmla="*/ 1 h 26"/>
                  <a:gd name="T44" fmla="*/ 2 w 120"/>
                  <a:gd name="T45" fmla="*/ 1 h 26"/>
                  <a:gd name="T46" fmla="*/ 2 w 120"/>
                  <a:gd name="T47" fmla="*/ 0 h 26"/>
                  <a:gd name="T48" fmla="*/ 2 w 120"/>
                  <a:gd name="T49" fmla="*/ 0 h 26"/>
                  <a:gd name="T50" fmla="*/ 0 w 120"/>
                  <a:gd name="T51" fmla="*/ 1 h 26"/>
                  <a:gd name="T52" fmla="*/ 0 w 120"/>
                  <a:gd name="T53" fmla="*/ 1 h 26"/>
                  <a:gd name="T54" fmla="*/ 2 w 120"/>
                  <a:gd name="T55" fmla="*/ 1 h 26"/>
                  <a:gd name="T56" fmla="*/ 3 w 120"/>
                  <a:gd name="T57" fmla="*/ 1 h 26"/>
                  <a:gd name="T58" fmla="*/ 4 w 120"/>
                  <a:gd name="T59" fmla="*/ 1 h 26"/>
                  <a:gd name="T60" fmla="*/ 9 w 120"/>
                  <a:gd name="T61" fmla="*/ 1 h 26"/>
                  <a:gd name="T62" fmla="*/ 12 w 120"/>
                  <a:gd name="T63" fmla="*/ 1 h 26"/>
                  <a:gd name="T64" fmla="*/ 18 w 120"/>
                  <a:gd name="T65" fmla="*/ 1 h 26"/>
                  <a:gd name="T66" fmla="*/ 22 w 120"/>
                  <a:gd name="T67" fmla="*/ 1 h 26"/>
                  <a:gd name="T68" fmla="*/ 42 w 120"/>
                  <a:gd name="T69" fmla="*/ 1 h 26"/>
                  <a:gd name="T70" fmla="*/ 60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0" y="26"/>
                    </a:moveTo>
                    <a:lnTo>
                      <a:pt x="77" y="24"/>
                    </a:lnTo>
                    <a:lnTo>
                      <a:pt x="99" y="19"/>
                    </a:lnTo>
                    <a:lnTo>
                      <a:pt x="105" y="16"/>
                    </a:lnTo>
                    <a:lnTo>
                      <a:pt x="110" y="11"/>
                    </a:lnTo>
                    <a:lnTo>
                      <a:pt x="115" y="8"/>
                    </a:lnTo>
                    <a:lnTo>
                      <a:pt x="118" y="6"/>
                    </a:lnTo>
                    <a:lnTo>
                      <a:pt x="119" y="3"/>
                    </a:lnTo>
                    <a:lnTo>
                      <a:pt x="120" y="1"/>
                    </a:lnTo>
                    <a:lnTo>
                      <a:pt x="119" y="0"/>
                    </a:lnTo>
                    <a:lnTo>
                      <a:pt x="119" y="1"/>
                    </a:lnTo>
                    <a:lnTo>
                      <a:pt x="115" y="6"/>
                    </a:lnTo>
                    <a:lnTo>
                      <a:pt x="106" y="10"/>
                    </a:lnTo>
                    <a:lnTo>
                      <a:pt x="96" y="16"/>
                    </a:lnTo>
                    <a:lnTo>
                      <a:pt x="80" y="20"/>
                    </a:lnTo>
                    <a:lnTo>
                      <a:pt x="61" y="22"/>
                    </a:lnTo>
                    <a:lnTo>
                      <a:pt x="41" y="20"/>
                    </a:lnTo>
                    <a:lnTo>
                      <a:pt x="25" y="16"/>
                    </a:lnTo>
                    <a:lnTo>
                      <a:pt x="15" y="10"/>
                    </a:lnTo>
                    <a:lnTo>
                      <a:pt x="6" y="6"/>
                    </a:lnTo>
                    <a:lnTo>
                      <a:pt x="2" y="1"/>
                    </a:lnTo>
                    <a:lnTo>
                      <a:pt x="2" y="0"/>
                    </a:lnTo>
                    <a:lnTo>
                      <a:pt x="0" y="1"/>
                    </a:lnTo>
                    <a:lnTo>
                      <a:pt x="2" y="3"/>
                    </a:lnTo>
                    <a:lnTo>
                      <a:pt x="3" y="4"/>
                    </a:lnTo>
                    <a:lnTo>
                      <a:pt x="4" y="7"/>
                    </a:lnTo>
                    <a:lnTo>
                      <a:pt x="9" y="10"/>
                    </a:lnTo>
                    <a:lnTo>
                      <a:pt x="12" y="13"/>
                    </a:lnTo>
                    <a:lnTo>
                      <a:pt x="18" y="16"/>
                    </a:lnTo>
                    <a:lnTo>
                      <a:pt x="22" y="19"/>
                    </a:lnTo>
                    <a:lnTo>
                      <a:pt x="42" y="24"/>
                    </a:lnTo>
                    <a:lnTo>
                      <a:pt x="60" y="26"/>
                    </a:lnTo>
                    <a:close/>
                  </a:path>
                </a:pathLst>
              </a:custGeom>
              <a:solidFill>
                <a:srgbClr val="000000"/>
              </a:solidFill>
              <a:ln w="0">
                <a:solidFill>
                  <a:srgbClr val="000000"/>
                </a:solidFill>
                <a:round/>
                <a:headEnd/>
                <a:tailEnd/>
              </a:ln>
            </p:spPr>
            <p:txBody>
              <a:bodyPr/>
              <a:lstStyle/>
              <a:p>
                <a:endParaRPr lang="es-AR"/>
              </a:p>
            </p:txBody>
          </p:sp>
          <p:sp>
            <p:nvSpPr>
              <p:cNvPr id="2319" name="Freeform 122"/>
              <p:cNvSpPr>
                <a:spLocks/>
              </p:cNvSpPr>
              <p:nvPr/>
            </p:nvSpPr>
            <p:spPr bwMode="auto">
              <a:xfrm>
                <a:off x="3322" y="2891"/>
                <a:ext cx="120" cy="2"/>
              </a:xfrm>
              <a:custGeom>
                <a:avLst/>
                <a:gdLst>
                  <a:gd name="T0" fmla="*/ 116 w 120"/>
                  <a:gd name="T1" fmla="*/ 1 h 4"/>
                  <a:gd name="T2" fmla="*/ 118 w 120"/>
                  <a:gd name="T3" fmla="*/ 1 h 4"/>
                  <a:gd name="T4" fmla="*/ 119 w 120"/>
                  <a:gd name="T5" fmla="*/ 1 h 4"/>
                  <a:gd name="T6" fmla="*/ 120 w 120"/>
                  <a:gd name="T7" fmla="*/ 1 h 4"/>
                  <a:gd name="T8" fmla="*/ 120 w 120"/>
                  <a:gd name="T9" fmla="*/ 1 h 4"/>
                  <a:gd name="T10" fmla="*/ 120 w 120"/>
                  <a:gd name="T11" fmla="*/ 0 h 4"/>
                  <a:gd name="T12" fmla="*/ 119 w 120"/>
                  <a:gd name="T13" fmla="*/ 0 h 4"/>
                  <a:gd name="T14" fmla="*/ 118 w 120"/>
                  <a:gd name="T15" fmla="*/ 0 h 4"/>
                  <a:gd name="T16" fmla="*/ 116 w 120"/>
                  <a:gd name="T17" fmla="*/ 0 h 4"/>
                  <a:gd name="T18" fmla="*/ 4 w 120"/>
                  <a:gd name="T19" fmla="*/ 0 h 4"/>
                  <a:gd name="T20" fmla="*/ 3 w 120"/>
                  <a:gd name="T21" fmla="*/ 0 h 4"/>
                  <a:gd name="T22" fmla="*/ 2 w 120"/>
                  <a:gd name="T23" fmla="*/ 0 h 4"/>
                  <a:gd name="T24" fmla="*/ 2 w 120"/>
                  <a:gd name="T25" fmla="*/ 0 h 4"/>
                  <a:gd name="T26" fmla="*/ 0 w 120"/>
                  <a:gd name="T27" fmla="*/ 1 h 4"/>
                  <a:gd name="T28" fmla="*/ 2 w 120"/>
                  <a:gd name="T29" fmla="*/ 1 h 4"/>
                  <a:gd name="T30" fmla="*/ 2 w 120"/>
                  <a:gd name="T31" fmla="*/ 1 h 4"/>
                  <a:gd name="T32" fmla="*/ 3 w 120"/>
                  <a:gd name="T33" fmla="*/ 1 h 4"/>
                  <a:gd name="T34" fmla="*/ 4 w 120"/>
                  <a:gd name="T35" fmla="*/ 1 h 4"/>
                  <a:gd name="T36" fmla="*/ 116 w 120"/>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8" y="4"/>
                    </a:lnTo>
                    <a:lnTo>
                      <a:pt x="119" y="4"/>
                    </a:lnTo>
                    <a:lnTo>
                      <a:pt x="120" y="3"/>
                    </a:lnTo>
                    <a:lnTo>
                      <a:pt x="120" y="2"/>
                    </a:lnTo>
                    <a:lnTo>
                      <a:pt x="120" y="0"/>
                    </a:lnTo>
                    <a:lnTo>
                      <a:pt x="119" y="0"/>
                    </a:lnTo>
                    <a:lnTo>
                      <a:pt x="118" y="0"/>
                    </a:lnTo>
                    <a:lnTo>
                      <a:pt x="116" y="0"/>
                    </a:lnTo>
                    <a:lnTo>
                      <a:pt x="4" y="0"/>
                    </a:lnTo>
                    <a:lnTo>
                      <a:pt x="3" y="0"/>
                    </a:lnTo>
                    <a:lnTo>
                      <a:pt x="2" y="0"/>
                    </a:lnTo>
                    <a:lnTo>
                      <a:pt x="0" y="2"/>
                    </a:lnTo>
                    <a:lnTo>
                      <a:pt x="2" y="3"/>
                    </a:lnTo>
                    <a:lnTo>
                      <a:pt x="2"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320" name="Freeform 123"/>
              <p:cNvSpPr>
                <a:spLocks noEditPoints="1"/>
              </p:cNvSpPr>
              <p:nvPr/>
            </p:nvSpPr>
            <p:spPr bwMode="auto">
              <a:xfrm>
                <a:off x="3348" y="2903"/>
                <a:ext cx="86" cy="44"/>
              </a:xfrm>
              <a:custGeom>
                <a:avLst/>
                <a:gdLst>
                  <a:gd name="T0" fmla="*/ 84 w 86"/>
                  <a:gd name="T1" fmla="*/ 1 h 88"/>
                  <a:gd name="T2" fmla="*/ 84 w 86"/>
                  <a:gd name="T3" fmla="*/ 1 h 88"/>
                  <a:gd name="T4" fmla="*/ 86 w 86"/>
                  <a:gd name="T5" fmla="*/ 1 h 88"/>
                  <a:gd name="T6" fmla="*/ 86 w 86"/>
                  <a:gd name="T7" fmla="*/ 1 h 88"/>
                  <a:gd name="T8" fmla="*/ 86 w 86"/>
                  <a:gd name="T9" fmla="*/ 1 h 88"/>
                  <a:gd name="T10" fmla="*/ 86 w 86"/>
                  <a:gd name="T11" fmla="*/ 1 h 88"/>
                  <a:gd name="T12" fmla="*/ 86 w 86"/>
                  <a:gd name="T13" fmla="*/ 0 h 88"/>
                  <a:gd name="T14" fmla="*/ 86 w 86"/>
                  <a:gd name="T15" fmla="*/ 0 h 88"/>
                  <a:gd name="T16" fmla="*/ 84 w 86"/>
                  <a:gd name="T17" fmla="*/ 0 h 88"/>
                  <a:gd name="T18" fmla="*/ 84 w 86"/>
                  <a:gd name="T19" fmla="*/ 0 h 88"/>
                  <a:gd name="T20" fmla="*/ 3 w 86"/>
                  <a:gd name="T21" fmla="*/ 1 h 88"/>
                  <a:gd name="T22" fmla="*/ 2 w 86"/>
                  <a:gd name="T23" fmla="*/ 1 h 88"/>
                  <a:gd name="T24" fmla="*/ 0 w 86"/>
                  <a:gd name="T25" fmla="*/ 1 h 88"/>
                  <a:gd name="T26" fmla="*/ 0 w 86"/>
                  <a:gd name="T27" fmla="*/ 1 h 88"/>
                  <a:gd name="T28" fmla="*/ 0 w 86"/>
                  <a:gd name="T29" fmla="*/ 1 h 88"/>
                  <a:gd name="T30" fmla="*/ 2 w 86"/>
                  <a:gd name="T31" fmla="*/ 1 h 88"/>
                  <a:gd name="T32" fmla="*/ 3 w 86"/>
                  <a:gd name="T33" fmla="*/ 1 h 88"/>
                  <a:gd name="T34" fmla="*/ 84 w 86"/>
                  <a:gd name="T35" fmla="*/ 1 h 88"/>
                  <a:gd name="T36" fmla="*/ 79 w 86"/>
                  <a:gd name="T37" fmla="*/ 1 h 88"/>
                  <a:gd name="T38" fmla="*/ 79 w 86"/>
                  <a:gd name="T39" fmla="*/ 1 h 88"/>
                  <a:gd name="T40" fmla="*/ 12 w 86"/>
                  <a:gd name="T41" fmla="*/ 1 h 88"/>
                  <a:gd name="T42" fmla="*/ 12 w 86"/>
                  <a:gd name="T43" fmla="*/ 1 h 88"/>
                  <a:gd name="T44" fmla="*/ 79 w 86"/>
                  <a:gd name="T45" fmla="*/ 1 h 8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86"/>
                  <a:gd name="T70" fmla="*/ 0 h 88"/>
                  <a:gd name="T71" fmla="*/ 86 w 86"/>
                  <a:gd name="T72" fmla="*/ 88 h 8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86" h="88">
                    <a:moveTo>
                      <a:pt x="84" y="87"/>
                    </a:moveTo>
                    <a:lnTo>
                      <a:pt x="84" y="88"/>
                    </a:lnTo>
                    <a:lnTo>
                      <a:pt x="86" y="88"/>
                    </a:lnTo>
                    <a:lnTo>
                      <a:pt x="86" y="87"/>
                    </a:lnTo>
                    <a:lnTo>
                      <a:pt x="86" y="85"/>
                    </a:lnTo>
                    <a:lnTo>
                      <a:pt x="86" y="1"/>
                    </a:lnTo>
                    <a:lnTo>
                      <a:pt x="86" y="0"/>
                    </a:lnTo>
                    <a:lnTo>
                      <a:pt x="84" y="0"/>
                    </a:lnTo>
                    <a:lnTo>
                      <a:pt x="3" y="40"/>
                    </a:lnTo>
                    <a:lnTo>
                      <a:pt x="2" y="42"/>
                    </a:lnTo>
                    <a:lnTo>
                      <a:pt x="0" y="42"/>
                    </a:lnTo>
                    <a:lnTo>
                      <a:pt x="0" y="43"/>
                    </a:lnTo>
                    <a:lnTo>
                      <a:pt x="0" y="45"/>
                    </a:lnTo>
                    <a:lnTo>
                      <a:pt x="2" y="46"/>
                    </a:lnTo>
                    <a:lnTo>
                      <a:pt x="3" y="46"/>
                    </a:lnTo>
                    <a:lnTo>
                      <a:pt x="84" y="87"/>
                    </a:lnTo>
                    <a:close/>
                    <a:moveTo>
                      <a:pt x="79" y="14"/>
                    </a:moveTo>
                    <a:lnTo>
                      <a:pt x="79" y="80"/>
                    </a:lnTo>
                    <a:lnTo>
                      <a:pt x="12" y="48"/>
                    </a:lnTo>
                    <a:lnTo>
                      <a:pt x="79" y="14"/>
                    </a:lnTo>
                    <a:close/>
                  </a:path>
                </a:pathLst>
              </a:custGeom>
              <a:solidFill>
                <a:srgbClr val="000000"/>
              </a:solidFill>
              <a:ln w="0">
                <a:solidFill>
                  <a:srgbClr val="000000"/>
                </a:solidFill>
                <a:round/>
                <a:headEnd/>
                <a:tailEnd/>
              </a:ln>
            </p:spPr>
            <p:txBody>
              <a:bodyPr/>
              <a:lstStyle/>
              <a:p>
                <a:endParaRPr lang="es-AR"/>
              </a:p>
            </p:txBody>
          </p:sp>
          <p:sp>
            <p:nvSpPr>
              <p:cNvPr id="2321" name="Freeform 124"/>
              <p:cNvSpPr>
                <a:spLocks noEditPoints="1"/>
              </p:cNvSpPr>
              <p:nvPr/>
            </p:nvSpPr>
            <p:spPr bwMode="auto">
              <a:xfrm>
                <a:off x="3332" y="2951"/>
                <a:ext cx="60" cy="29"/>
              </a:xfrm>
              <a:custGeom>
                <a:avLst/>
                <a:gdLst>
                  <a:gd name="T0" fmla="*/ 55 w 60"/>
                  <a:gd name="T1" fmla="*/ 1 h 58"/>
                  <a:gd name="T2" fmla="*/ 57 w 60"/>
                  <a:gd name="T3" fmla="*/ 1 h 58"/>
                  <a:gd name="T4" fmla="*/ 57 w 60"/>
                  <a:gd name="T5" fmla="*/ 1 h 58"/>
                  <a:gd name="T6" fmla="*/ 54 w 60"/>
                  <a:gd name="T7" fmla="*/ 1 h 58"/>
                  <a:gd name="T8" fmla="*/ 48 w 60"/>
                  <a:gd name="T9" fmla="*/ 1 h 58"/>
                  <a:gd name="T10" fmla="*/ 44 w 60"/>
                  <a:gd name="T11" fmla="*/ 1 h 58"/>
                  <a:gd name="T12" fmla="*/ 38 w 60"/>
                  <a:gd name="T13" fmla="*/ 1 h 58"/>
                  <a:gd name="T14" fmla="*/ 34 w 60"/>
                  <a:gd name="T15" fmla="*/ 1 h 58"/>
                  <a:gd name="T16" fmla="*/ 32 w 60"/>
                  <a:gd name="T17" fmla="*/ 1 h 58"/>
                  <a:gd name="T18" fmla="*/ 54 w 60"/>
                  <a:gd name="T19" fmla="*/ 1 h 58"/>
                  <a:gd name="T20" fmla="*/ 32 w 60"/>
                  <a:gd name="T21" fmla="*/ 1 h 58"/>
                  <a:gd name="T22" fmla="*/ 38 w 60"/>
                  <a:gd name="T23" fmla="*/ 1 h 58"/>
                  <a:gd name="T24" fmla="*/ 47 w 60"/>
                  <a:gd name="T25" fmla="*/ 1 h 58"/>
                  <a:gd name="T26" fmla="*/ 54 w 60"/>
                  <a:gd name="T27" fmla="*/ 1 h 58"/>
                  <a:gd name="T28" fmla="*/ 58 w 60"/>
                  <a:gd name="T29" fmla="*/ 1 h 58"/>
                  <a:gd name="T30" fmla="*/ 60 w 60"/>
                  <a:gd name="T31" fmla="*/ 1 h 58"/>
                  <a:gd name="T32" fmla="*/ 58 w 60"/>
                  <a:gd name="T33" fmla="*/ 1 h 58"/>
                  <a:gd name="T34" fmla="*/ 57 w 60"/>
                  <a:gd name="T35" fmla="*/ 1 h 58"/>
                  <a:gd name="T36" fmla="*/ 57 w 60"/>
                  <a:gd name="T37" fmla="*/ 1 h 58"/>
                  <a:gd name="T38" fmla="*/ 55 w 60"/>
                  <a:gd name="T39" fmla="*/ 1 h 58"/>
                  <a:gd name="T40" fmla="*/ 54 w 60"/>
                  <a:gd name="T41" fmla="*/ 1 h 58"/>
                  <a:gd name="T42" fmla="*/ 9 w 60"/>
                  <a:gd name="T43" fmla="*/ 1 h 58"/>
                  <a:gd name="T44" fmla="*/ 6 w 60"/>
                  <a:gd name="T45" fmla="*/ 1 h 58"/>
                  <a:gd name="T46" fmla="*/ 5 w 60"/>
                  <a:gd name="T47" fmla="*/ 1 h 58"/>
                  <a:gd name="T48" fmla="*/ 5 w 60"/>
                  <a:gd name="T49" fmla="*/ 1 h 58"/>
                  <a:gd name="T50" fmla="*/ 3 w 60"/>
                  <a:gd name="T51" fmla="*/ 1 h 58"/>
                  <a:gd name="T52" fmla="*/ 2 w 60"/>
                  <a:gd name="T53" fmla="*/ 1 h 58"/>
                  <a:gd name="T54" fmla="*/ 3 w 60"/>
                  <a:gd name="T55" fmla="*/ 1 h 58"/>
                  <a:gd name="T56" fmla="*/ 2 w 60"/>
                  <a:gd name="T57" fmla="*/ 1 h 58"/>
                  <a:gd name="T58" fmla="*/ 3 w 60"/>
                  <a:gd name="T59" fmla="*/ 1 h 58"/>
                  <a:gd name="T60" fmla="*/ 5 w 60"/>
                  <a:gd name="T61" fmla="*/ 1 h 58"/>
                  <a:gd name="T62" fmla="*/ 5 w 60"/>
                  <a:gd name="T63" fmla="*/ 1 h 58"/>
                  <a:gd name="T64" fmla="*/ 6 w 60"/>
                  <a:gd name="T65" fmla="*/ 1 h 58"/>
                  <a:gd name="T66" fmla="*/ 6 w 60"/>
                  <a:gd name="T67" fmla="*/ 1 h 58"/>
                  <a:gd name="T68" fmla="*/ 29 w 60"/>
                  <a:gd name="T69" fmla="*/ 1 h 58"/>
                  <a:gd name="T70" fmla="*/ 29 w 60"/>
                  <a:gd name="T71" fmla="*/ 1 h 58"/>
                  <a:gd name="T72" fmla="*/ 26 w 60"/>
                  <a:gd name="T73" fmla="*/ 1 h 58"/>
                  <a:gd name="T74" fmla="*/ 22 w 60"/>
                  <a:gd name="T75" fmla="*/ 1 h 58"/>
                  <a:gd name="T76" fmla="*/ 18 w 60"/>
                  <a:gd name="T77" fmla="*/ 1 h 58"/>
                  <a:gd name="T78" fmla="*/ 13 w 60"/>
                  <a:gd name="T79" fmla="*/ 1 h 58"/>
                  <a:gd name="T80" fmla="*/ 9 w 60"/>
                  <a:gd name="T81" fmla="*/ 1 h 58"/>
                  <a:gd name="T82" fmla="*/ 3 w 60"/>
                  <a:gd name="T83" fmla="*/ 1 h 58"/>
                  <a:gd name="T84" fmla="*/ 0 w 60"/>
                  <a:gd name="T85" fmla="*/ 1 h 58"/>
                  <a:gd name="T86" fmla="*/ 2 w 60"/>
                  <a:gd name="T87" fmla="*/ 1 h 58"/>
                  <a:gd name="T88" fmla="*/ 6 w 60"/>
                  <a:gd name="T89" fmla="*/ 1 h 58"/>
                  <a:gd name="T90" fmla="*/ 10 w 60"/>
                  <a:gd name="T91" fmla="*/ 1 h 58"/>
                  <a:gd name="T92" fmla="*/ 10 w 60"/>
                  <a:gd name="T93" fmla="*/ 1 h 58"/>
                  <a:gd name="T94" fmla="*/ 9 w 60"/>
                  <a:gd name="T95" fmla="*/ 1 h 58"/>
                  <a:gd name="T96" fmla="*/ 3 w 60"/>
                  <a:gd name="T97" fmla="*/ 1 h 58"/>
                  <a:gd name="T98" fmla="*/ 2 w 60"/>
                  <a:gd name="T99" fmla="*/ 1 h 58"/>
                  <a:gd name="T100" fmla="*/ 5 w 60"/>
                  <a:gd name="T101" fmla="*/ 1 h 58"/>
                  <a:gd name="T102" fmla="*/ 9 w 60"/>
                  <a:gd name="T103" fmla="*/ 1 h 58"/>
                  <a:gd name="T104" fmla="*/ 13 w 60"/>
                  <a:gd name="T105" fmla="*/ 1 h 58"/>
                  <a:gd name="T106" fmla="*/ 16 w 60"/>
                  <a:gd name="T107" fmla="*/ 1 h 58"/>
                  <a:gd name="T108" fmla="*/ 21 w 60"/>
                  <a:gd name="T109" fmla="*/ 1 h 58"/>
                  <a:gd name="T110" fmla="*/ 25 w 60"/>
                  <a:gd name="T111" fmla="*/ 1 h 58"/>
                  <a:gd name="T112" fmla="*/ 29 w 60"/>
                  <a:gd name="T113" fmla="*/ 1 h 58"/>
                  <a:gd name="T114" fmla="*/ 31 w 60"/>
                  <a:gd name="T115" fmla="*/ 1 h 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58"/>
                  <a:gd name="T176" fmla="*/ 60 w 60"/>
                  <a:gd name="T177" fmla="*/ 58 h 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58">
                    <a:moveTo>
                      <a:pt x="54" y="27"/>
                    </a:moveTo>
                    <a:lnTo>
                      <a:pt x="55" y="27"/>
                    </a:lnTo>
                    <a:lnTo>
                      <a:pt x="57" y="29"/>
                    </a:lnTo>
                    <a:lnTo>
                      <a:pt x="57" y="32"/>
                    </a:lnTo>
                    <a:lnTo>
                      <a:pt x="57" y="37"/>
                    </a:lnTo>
                    <a:lnTo>
                      <a:pt x="57" y="42"/>
                    </a:lnTo>
                    <a:lnTo>
                      <a:pt x="55" y="45"/>
                    </a:lnTo>
                    <a:lnTo>
                      <a:pt x="54" y="48"/>
                    </a:lnTo>
                    <a:lnTo>
                      <a:pt x="51" y="49"/>
                    </a:lnTo>
                    <a:lnTo>
                      <a:pt x="48" y="50"/>
                    </a:lnTo>
                    <a:lnTo>
                      <a:pt x="47" y="50"/>
                    </a:lnTo>
                    <a:lnTo>
                      <a:pt x="44" y="49"/>
                    </a:lnTo>
                    <a:lnTo>
                      <a:pt x="41" y="49"/>
                    </a:lnTo>
                    <a:lnTo>
                      <a:pt x="38" y="46"/>
                    </a:lnTo>
                    <a:lnTo>
                      <a:pt x="35" y="45"/>
                    </a:lnTo>
                    <a:lnTo>
                      <a:pt x="34" y="42"/>
                    </a:lnTo>
                    <a:lnTo>
                      <a:pt x="32" y="36"/>
                    </a:lnTo>
                    <a:lnTo>
                      <a:pt x="32" y="32"/>
                    </a:lnTo>
                    <a:lnTo>
                      <a:pt x="32" y="21"/>
                    </a:lnTo>
                    <a:lnTo>
                      <a:pt x="54" y="27"/>
                    </a:lnTo>
                    <a:close/>
                    <a:moveTo>
                      <a:pt x="31" y="39"/>
                    </a:moveTo>
                    <a:lnTo>
                      <a:pt x="32" y="45"/>
                    </a:lnTo>
                    <a:lnTo>
                      <a:pt x="35" y="49"/>
                    </a:lnTo>
                    <a:lnTo>
                      <a:pt x="38" y="53"/>
                    </a:lnTo>
                    <a:lnTo>
                      <a:pt x="42" y="56"/>
                    </a:lnTo>
                    <a:lnTo>
                      <a:pt x="47" y="58"/>
                    </a:lnTo>
                    <a:lnTo>
                      <a:pt x="51" y="56"/>
                    </a:lnTo>
                    <a:lnTo>
                      <a:pt x="54" y="53"/>
                    </a:lnTo>
                    <a:lnTo>
                      <a:pt x="57" y="50"/>
                    </a:lnTo>
                    <a:lnTo>
                      <a:pt x="58" y="45"/>
                    </a:lnTo>
                    <a:lnTo>
                      <a:pt x="60" y="39"/>
                    </a:lnTo>
                    <a:lnTo>
                      <a:pt x="60" y="17"/>
                    </a:lnTo>
                    <a:lnTo>
                      <a:pt x="60" y="16"/>
                    </a:lnTo>
                    <a:lnTo>
                      <a:pt x="58" y="14"/>
                    </a:lnTo>
                    <a:lnTo>
                      <a:pt x="57" y="14"/>
                    </a:lnTo>
                    <a:lnTo>
                      <a:pt x="57" y="16"/>
                    </a:lnTo>
                    <a:lnTo>
                      <a:pt x="57" y="19"/>
                    </a:lnTo>
                    <a:lnTo>
                      <a:pt x="57" y="20"/>
                    </a:lnTo>
                    <a:lnTo>
                      <a:pt x="55" y="21"/>
                    </a:lnTo>
                    <a:lnTo>
                      <a:pt x="54" y="21"/>
                    </a:lnTo>
                    <a:lnTo>
                      <a:pt x="9" y="10"/>
                    </a:lnTo>
                    <a:lnTo>
                      <a:pt x="6" y="8"/>
                    </a:lnTo>
                    <a:lnTo>
                      <a:pt x="5" y="7"/>
                    </a:lnTo>
                    <a:lnTo>
                      <a:pt x="5" y="3"/>
                    </a:lnTo>
                    <a:lnTo>
                      <a:pt x="5" y="1"/>
                    </a:lnTo>
                    <a:lnTo>
                      <a:pt x="3" y="0"/>
                    </a:lnTo>
                    <a:lnTo>
                      <a:pt x="3" y="1"/>
                    </a:lnTo>
                    <a:lnTo>
                      <a:pt x="2" y="1"/>
                    </a:lnTo>
                    <a:lnTo>
                      <a:pt x="2" y="4"/>
                    </a:lnTo>
                    <a:lnTo>
                      <a:pt x="3" y="7"/>
                    </a:lnTo>
                    <a:lnTo>
                      <a:pt x="3" y="16"/>
                    </a:lnTo>
                    <a:lnTo>
                      <a:pt x="2" y="19"/>
                    </a:lnTo>
                    <a:lnTo>
                      <a:pt x="2" y="21"/>
                    </a:lnTo>
                    <a:lnTo>
                      <a:pt x="3" y="23"/>
                    </a:lnTo>
                    <a:lnTo>
                      <a:pt x="5" y="23"/>
                    </a:lnTo>
                    <a:lnTo>
                      <a:pt x="5" y="21"/>
                    </a:lnTo>
                    <a:lnTo>
                      <a:pt x="5" y="20"/>
                    </a:lnTo>
                    <a:lnTo>
                      <a:pt x="5" y="17"/>
                    </a:lnTo>
                    <a:lnTo>
                      <a:pt x="5" y="16"/>
                    </a:lnTo>
                    <a:lnTo>
                      <a:pt x="6" y="16"/>
                    </a:lnTo>
                    <a:lnTo>
                      <a:pt x="8" y="16"/>
                    </a:lnTo>
                    <a:lnTo>
                      <a:pt x="29" y="21"/>
                    </a:lnTo>
                    <a:lnTo>
                      <a:pt x="29" y="32"/>
                    </a:lnTo>
                    <a:lnTo>
                      <a:pt x="29" y="34"/>
                    </a:lnTo>
                    <a:lnTo>
                      <a:pt x="28" y="37"/>
                    </a:lnTo>
                    <a:lnTo>
                      <a:pt x="26" y="40"/>
                    </a:lnTo>
                    <a:lnTo>
                      <a:pt x="23" y="40"/>
                    </a:lnTo>
                    <a:lnTo>
                      <a:pt x="22" y="40"/>
                    </a:lnTo>
                    <a:lnTo>
                      <a:pt x="21" y="40"/>
                    </a:lnTo>
                    <a:lnTo>
                      <a:pt x="18" y="40"/>
                    </a:lnTo>
                    <a:lnTo>
                      <a:pt x="16" y="39"/>
                    </a:lnTo>
                    <a:lnTo>
                      <a:pt x="13" y="39"/>
                    </a:lnTo>
                    <a:lnTo>
                      <a:pt x="10" y="39"/>
                    </a:lnTo>
                    <a:lnTo>
                      <a:pt x="9" y="37"/>
                    </a:lnTo>
                    <a:lnTo>
                      <a:pt x="6" y="39"/>
                    </a:lnTo>
                    <a:lnTo>
                      <a:pt x="3" y="40"/>
                    </a:lnTo>
                    <a:lnTo>
                      <a:pt x="2" y="42"/>
                    </a:lnTo>
                    <a:lnTo>
                      <a:pt x="0" y="45"/>
                    </a:lnTo>
                    <a:lnTo>
                      <a:pt x="0" y="49"/>
                    </a:lnTo>
                    <a:lnTo>
                      <a:pt x="2" y="52"/>
                    </a:lnTo>
                    <a:lnTo>
                      <a:pt x="3" y="55"/>
                    </a:lnTo>
                    <a:lnTo>
                      <a:pt x="6" y="56"/>
                    </a:lnTo>
                    <a:lnTo>
                      <a:pt x="9" y="58"/>
                    </a:lnTo>
                    <a:lnTo>
                      <a:pt x="10" y="58"/>
                    </a:lnTo>
                    <a:lnTo>
                      <a:pt x="10" y="56"/>
                    </a:lnTo>
                    <a:lnTo>
                      <a:pt x="9" y="56"/>
                    </a:lnTo>
                    <a:lnTo>
                      <a:pt x="6" y="55"/>
                    </a:lnTo>
                    <a:lnTo>
                      <a:pt x="3" y="52"/>
                    </a:lnTo>
                    <a:lnTo>
                      <a:pt x="3" y="50"/>
                    </a:lnTo>
                    <a:lnTo>
                      <a:pt x="2" y="49"/>
                    </a:lnTo>
                    <a:lnTo>
                      <a:pt x="3" y="48"/>
                    </a:lnTo>
                    <a:lnTo>
                      <a:pt x="5" y="46"/>
                    </a:lnTo>
                    <a:lnTo>
                      <a:pt x="8" y="45"/>
                    </a:lnTo>
                    <a:lnTo>
                      <a:pt x="9" y="45"/>
                    </a:lnTo>
                    <a:lnTo>
                      <a:pt x="12" y="46"/>
                    </a:lnTo>
                    <a:lnTo>
                      <a:pt x="13" y="46"/>
                    </a:lnTo>
                    <a:lnTo>
                      <a:pt x="16" y="46"/>
                    </a:lnTo>
                    <a:lnTo>
                      <a:pt x="19" y="46"/>
                    </a:lnTo>
                    <a:lnTo>
                      <a:pt x="21" y="46"/>
                    </a:lnTo>
                    <a:lnTo>
                      <a:pt x="25" y="46"/>
                    </a:lnTo>
                    <a:lnTo>
                      <a:pt x="26" y="45"/>
                    </a:lnTo>
                    <a:lnTo>
                      <a:pt x="29" y="43"/>
                    </a:lnTo>
                    <a:lnTo>
                      <a:pt x="29" y="40"/>
                    </a:lnTo>
                    <a:lnTo>
                      <a:pt x="31" y="39"/>
                    </a:lnTo>
                    <a:close/>
                  </a:path>
                </a:pathLst>
              </a:custGeom>
              <a:solidFill>
                <a:srgbClr val="000000"/>
              </a:solidFill>
              <a:ln w="0">
                <a:solidFill>
                  <a:srgbClr val="000000"/>
                </a:solidFill>
                <a:round/>
                <a:headEnd/>
                <a:tailEnd/>
              </a:ln>
            </p:spPr>
            <p:txBody>
              <a:bodyPr/>
              <a:lstStyle/>
              <a:p>
                <a:endParaRPr lang="es-AR"/>
              </a:p>
            </p:txBody>
          </p:sp>
          <p:sp>
            <p:nvSpPr>
              <p:cNvPr id="2322" name="Freeform 125"/>
              <p:cNvSpPr>
                <a:spLocks noEditPoints="1"/>
              </p:cNvSpPr>
              <p:nvPr/>
            </p:nvSpPr>
            <p:spPr bwMode="auto">
              <a:xfrm>
                <a:off x="3328" y="2986"/>
                <a:ext cx="107" cy="30"/>
              </a:xfrm>
              <a:custGeom>
                <a:avLst/>
                <a:gdLst>
                  <a:gd name="T0" fmla="*/ 107 w 107"/>
                  <a:gd name="T1" fmla="*/ 0 h 61"/>
                  <a:gd name="T2" fmla="*/ 107 w 107"/>
                  <a:gd name="T3" fmla="*/ 0 h 61"/>
                  <a:gd name="T4" fmla="*/ 106 w 107"/>
                  <a:gd name="T5" fmla="*/ 0 h 61"/>
                  <a:gd name="T6" fmla="*/ 78 w 107"/>
                  <a:gd name="T7" fmla="*/ 0 h 61"/>
                  <a:gd name="T8" fmla="*/ 78 w 107"/>
                  <a:gd name="T9" fmla="*/ 0 h 61"/>
                  <a:gd name="T10" fmla="*/ 74 w 107"/>
                  <a:gd name="T11" fmla="*/ 0 h 61"/>
                  <a:gd name="T12" fmla="*/ 56 w 107"/>
                  <a:gd name="T13" fmla="*/ 0 h 61"/>
                  <a:gd name="T14" fmla="*/ 39 w 107"/>
                  <a:gd name="T15" fmla="*/ 0 h 61"/>
                  <a:gd name="T16" fmla="*/ 29 w 107"/>
                  <a:gd name="T17" fmla="*/ 0 h 61"/>
                  <a:gd name="T18" fmla="*/ 25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7 w 107"/>
                  <a:gd name="T41" fmla="*/ 0 h 61"/>
                  <a:gd name="T42" fmla="*/ 74 w 107"/>
                  <a:gd name="T43" fmla="*/ 0 h 61"/>
                  <a:gd name="T44" fmla="*/ 78 w 107"/>
                  <a:gd name="T45" fmla="*/ 0 h 61"/>
                  <a:gd name="T46" fmla="*/ 75 w 107"/>
                  <a:gd name="T47" fmla="*/ 0 h 61"/>
                  <a:gd name="T48" fmla="*/ 74 w 107"/>
                  <a:gd name="T49" fmla="*/ 0 h 61"/>
                  <a:gd name="T50" fmla="*/ 68 w 107"/>
                  <a:gd name="T51" fmla="*/ 0 h 61"/>
                  <a:gd name="T52" fmla="*/ 58 w 107"/>
                  <a:gd name="T53" fmla="*/ 0 h 61"/>
                  <a:gd name="T54" fmla="*/ 38 w 107"/>
                  <a:gd name="T55" fmla="*/ 0 h 61"/>
                  <a:gd name="T56" fmla="*/ 26 w 107"/>
                  <a:gd name="T57" fmla="*/ 0 h 61"/>
                  <a:gd name="T58" fmla="*/ 26 w 107"/>
                  <a:gd name="T59" fmla="*/ 0 h 61"/>
                  <a:gd name="T60" fmla="*/ 26 w 107"/>
                  <a:gd name="T61" fmla="*/ 0 h 61"/>
                  <a:gd name="T62" fmla="*/ 30 w 107"/>
                  <a:gd name="T63" fmla="*/ 0 h 61"/>
                  <a:gd name="T64" fmla="*/ 38 w 107"/>
                  <a:gd name="T65" fmla="*/ 0 h 61"/>
                  <a:gd name="T66" fmla="*/ 54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4"/>
                    </a:lnTo>
                    <a:lnTo>
                      <a:pt x="106" y="42"/>
                    </a:lnTo>
                    <a:lnTo>
                      <a:pt x="80" y="37"/>
                    </a:lnTo>
                    <a:lnTo>
                      <a:pt x="78" y="37"/>
                    </a:lnTo>
                    <a:lnTo>
                      <a:pt x="78" y="35"/>
                    </a:lnTo>
                    <a:lnTo>
                      <a:pt x="77" y="35"/>
                    </a:lnTo>
                    <a:lnTo>
                      <a:pt x="74" y="21"/>
                    </a:lnTo>
                    <a:lnTo>
                      <a:pt x="67" y="11"/>
                    </a:lnTo>
                    <a:lnTo>
                      <a:pt x="56" y="3"/>
                    </a:lnTo>
                    <a:lnTo>
                      <a:pt x="45" y="0"/>
                    </a:lnTo>
                    <a:lnTo>
                      <a:pt x="39" y="0"/>
                    </a:lnTo>
                    <a:lnTo>
                      <a:pt x="33" y="3"/>
                    </a:lnTo>
                    <a:lnTo>
                      <a:pt x="29" y="6"/>
                    </a:lnTo>
                    <a:lnTo>
                      <a:pt x="26" y="11"/>
                    </a:lnTo>
                    <a:lnTo>
                      <a:pt x="25" y="16"/>
                    </a:lnTo>
                    <a:lnTo>
                      <a:pt x="23" y="22"/>
                    </a:lnTo>
                    <a:lnTo>
                      <a:pt x="17" y="21"/>
                    </a:lnTo>
                    <a:lnTo>
                      <a:pt x="12" y="19"/>
                    </a:lnTo>
                    <a:lnTo>
                      <a:pt x="7" y="19"/>
                    </a:lnTo>
                    <a:lnTo>
                      <a:pt x="4" y="18"/>
                    </a:lnTo>
                    <a:lnTo>
                      <a:pt x="1" y="18"/>
                    </a:lnTo>
                    <a:lnTo>
                      <a:pt x="0" y="18"/>
                    </a:lnTo>
                    <a:lnTo>
                      <a:pt x="0" y="19"/>
                    </a:lnTo>
                    <a:lnTo>
                      <a:pt x="1" y="19"/>
                    </a:lnTo>
                    <a:lnTo>
                      <a:pt x="3" y="21"/>
                    </a:lnTo>
                    <a:lnTo>
                      <a:pt x="6" y="21"/>
                    </a:lnTo>
                    <a:lnTo>
                      <a:pt x="14" y="24"/>
                    </a:lnTo>
                    <a:lnTo>
                      <a:pt x="23" y="25"/>
                    </a:lnTo>
                    <a:lnTo>
                      <a:pt x="26" y="40"/>
                    </a:lnTo>
                    <a:lnTo>
                      <a:pt x="35" y="51"/>
                    </a:lnTo>
                    <a:lnTo>
                      <a:pt x="45" y="58"/>
                    </a:lnTo>
                    <a:lnTo>
                      <a:pt x="56" y="61"/>
                    </a:lnTo>
                    <a:lnTo>
                      <a:pt x="62" y="60"/>
                    </a:lnTo>
                    <a:lnTo>
                      <a:pt x="67" y="58"/>
                    </a:lnTo>
                    <a:lnTo>
                      <a:pt x="71" y="56"/>
                    </a:lnTo>
                    <a:lnTo>
                      <a:pt x="74" y="51"/>
                    </a:lnTo>
                    <a:lnTo>
                      <a:pt x="77" y="45"/>
                    </a:lnTo>
                    <a:lnTo>
                      <a:pt x="78" y="40"/>
                    </a:lnTo>
                    <a:lnTo>
                      <a:pt x="107" y="45"/>
                    </a:lnTo>
                    <a:close/>
                    <a:moveTo>
                      <a:pt x="75" y="38"/>
                    </a:moveTo>
                    <a:lnTo>
                      <a:pt x="74" y="42"/>
                    </a:lnTo>
                    <a:lnTo>
                      <a:pt x="74" y="45"/>
                    </a:lnTo>
                    <a:lnTo>
                      <a:pt x="71" y="50"/>
                    </a:lnTo>
                    <a:lnTo>
                      <a:pt x="68" y="51"/>
                    </a:lnTo>
                    <a:lnTo>
                      <a:pt x="64" y="54"/>
                    </a:lnTo>
                    <a:lnTo>
                      <a:pt x="58" y="54"/>
                    </a:lnTo>
                    <a:lnTo>
                      <a:pt x="48" y="53"/>
                    </a:lnTo>
                    <a:lnTo>
                      <a:pt x="38" y="47"/>
                    </a:lnTo>
                    <a:lnTo>
                      <a:pt x="29" y="38"/>
                    </a:lnTo>
                    <a:lnTo>
                      <a:pt x="26" y="26"/>
                    </a:lnTo>
                    <a:lnTo>
                      <a:pt x="75" y="38"/>
                    </a:lnTo>
                    <a:close/>
                    <a:moveTo>
                      <a:pt x="26" y="24"/>
                    </a:moveTo>
                    <a:lnTo>
                      <a:pt x="26" y="21"/>
                    </a:lnTo>
                    <a:lnTo>
                      <a:pt x="26" y="18"/>
                    </a:lnTo>
                    <a:lnTo>
                      <a:pt x="27" y="15"/>
                    </a:lnTo>
                    <a:lnTo>
                      <a:pt x="30" y="12"/>
                    </a:lnTo>
                    <a:lnTo>
                      <a:pt x="33" y="9"/>
                    </a:lnTo>
                    <a:lnTo>
                      <a:pt x="38" y="8"/>
                    </a:lnTo>
                    <a:lnTo>
                      <a:pt x="42" y="8"/>
                    </a:lnTo>
                    <a:lnTo>
                      <a:pt x="54" y="9"/>
                    </a:lnTo>
                    <a:lnTo>
                      <a:pt x="64" y="15"/>
                    </a:lnTo>
                    <a:lnTo>
                      <a:pt x="71" y="24"/>
                    </a:lnTo>
                    <a:lnTo>
                      <a:pt x="75" y="35"/>
                    </a:lnTo>
                    <a:lnTo>
                      <a:pt x="26" y="24"/>
                    </a:lnTo>
                    <a:close/>
                  </a:path>
                </a:pathLst>
              </a:custGeom>
              <a:solidFill>
                <a:srgbClr val="000000"/>
              </a:solidFill>
              <a:ln w="0">
                <a:solidFill>
                  <a:srgbClr val="000000"/>
                </a:solidFill>
                <a:round/>
                <a:headEnd/>
                <a:tailEnd/>
              </a:ln>
            </p:spPr>
            <p:txBody>
              <a:bodyPr/>
              <a:lstStyle/>
              <a:p>
                <a:endParaRPr lang="es-AR"/>
              </a:p>
            </p:txBody>
          </p:sp>
          <p:sp>
            <p:nvSpPr>
              <p:cNvPr id="2323" name="Freeform 126"/>
              <p:cNvSpPr>
                <a:spLocks noEditPoints="1"/>
              </p:cNvSpPr>
              <p:nvPr/>
            </p:nvSpPr>
            <p:spPr bwMode="auto">
              <a:xfrm>
                <a:off x="3334" y="3018"/>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5 w 55"/>
                  <a:gd name="T19" fmla="*/ 1 h 22"/>
                  <a:gd name="T20" fmla="*/ 37 w 55"/>
                  <a:gd name="T21" fmla="*/ 1 h 22"/>
                  <a:gd name="T22" fmla="*/ 35 w 55"/>
                  <a:gd name="T23" fmla="*/ 1 h 22"/>
                  <a:gd name="T24" fmla="*/ 27 w 55"/>
                  <a:gd name="T25" fmla="*/ 1 h 22"/>
                  <a:gd name="T26" fmla="*/ 24 w 55"/>
                  <a:gd name="T27" fmla="*/ 0 h 22"/>
                  <a:gd name="T28" fmla="*/ 23 w 55"/>
                  <a:gd name="T29" fmla="*/ 1 h 22"/>
                  <a:gd name="T30" fmla="*/ 24 w 55"/>
                  <a:gd name="T31" fmla="*/ 1 h 22"/>
                  <a:gd name="T32" fmla="*/ 33 w 55"/>
                  <a:gd name="T33" fmla="*/ 1 h 22"/>
                  <a:gd name="T34" fmla="*/ 36 w 55"/>
                  <a:gd name="T35" fmla="*/ 1 h 22"/>
                  <a:gd name="T36" fmla="*/ 35 w 55"/>
                  <a:gd name="T37" fmla="*/ 1 h 22"/>
                  <a:gd name="T38" fmla="*/ 29 w 55"/>
                  <a:gd name="T39" fmla="*/ 1 h 22"/>
                  <a:gd name="T40" fmla="*/ 21 w 55"/>
                  <a:gd name="T41" fmla="*/ 1 h 22"/>
                  <a:gd name="T42" fmla="*/ 17 w 55"/>
                  <a:gd name="T43" fmla="*/ 1 h 22"/>
                  <a:gd name="T44" fmla="*/ 10 w 55"/>
                  <a:gd name="T45" fmla="*/ 1 h 22"/>
                  <a:gd name="T46" fmla="*/ 7 w 55"/>
                  <a:gd name="T47" fmla="*/ 1 h 22"/>
                  <a:gd name="T48" fmla="*/ 1 w 55"/>
                  <a:gd name="T49" fmla="*/ 1 h 22"/>
                  <a:gd name="T50" fmla="*/ 0 w 55"/>
                  <a:gd name="T51" fmla="*/ 1 h 22"/>
                  <a:gd name="T52" fmla="*/ 3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8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20"/>
                    </a:lnTo>
                    <a:lnTo>
                      <a:pt x="7" y="17"/>
                    </a:lnTo>
                    <a:lnTo>
                      <a:pt x="4" y="16"/>
                    </a:lnTo>
                    <a:lnTo>
                      <a:pt x="1" y="13"/>
                    </a:lnTo>
                    <a:lnTo>
                      <a:pt x="1" y="11"/>
                    </a:lnTo>
                    <a:lnTo>
                      <a:pt x="1" y="10"/>
                    </a:lnTo>
                    <a:lnTo>
                      <a:pt x="3" y="10"/>
                    </a:lnTo>
                    <a:lnTo>
                      <a:pt x="4" y="8"/>
                    </a:lnTo>
                    <a:lnTo>
                      <a:pt x="7" y="10"/>
                    </a:lnTo>
                    <a:lnTo>
                      <a:pt x="11" y="11"/>
                    </a:lnTo>
                    <a:lnTo>
                      <a:pt x="19" y="14"/>
                    </a:lnTo>
                    <a:lnTo>
                      <a:pt x="27" y="17"/>
                    </a:lnTo>
                    <a:lnTo>
                      <a:pt x="29" y="17"/>
                    </a:lnTo>
                    <a:lnTo>
                      <a:pt x="30" y="17"/>
                    </a:lnTo>
                    <a:lnTo>
                      <a:pt x="33" y="17"/>
                    </a:lnTo>
                    <a:lnTo>
                      <a:pt x="35" y="16"/>
                    </a:lnTo>
                    <a:lnTo>
                      <a:pt x="36" y="14"/>
                    </a:lnTo>
                    <a:lnTo>
                      <a:pt x="37" y="11"/>
                    </a:lnTo>
                    <a:lnTo>
                      <a:pt x="36" y="7"/>
                    </a:lnTo>
                    <a:lnTo>
                      <a:pt x="35" y="6"/>
                    </a:lnTo>
                    <a:lnTo>
                      <a:pt x="32" y="3"/>
                    </a:lnTo>
                    <a:lnTo>
                      <a:pt x="27" y="1"/>
                    </a:lnTo>
                    <a:lnTo>
                      <a:pt x="26" y="1"/>
                    </a:lnTo>
                    <a:lnTo>
                      <a:pt x="24" y="0"/>
                    </a:lnTo>
                    <a:lnTo>
                      <a:pt x="24" y="1"/>
                    </a:lnTo>
                    <a:lnTo>
                      <a:pt x="23" y="1"/>
                    </a:lnTo>
                    <a:lnTo>
                      <a:pt x="24" y="3"/>
                    </a:lnTo>
                    <a:lnTo>
                      <a:pt x="30" y="4"/>
                    </a:lnTo>
                    <a:lnTo>
                      <a:pt x="33" y="6"/>
                    </a:lnTo>
                    <a:lnTo>
                      <a:pt x="35" y="8"/>
                    </a:lnTo>
                    <a:lnTo>
                      <a:pt x="36" y="11"/>
                    </a:lnTo>
                    <a:lnTo>
                      <a:pt x="35" y="13"/>
                    </a:lnTo>
                    <a:lnTo>
                      <a:pt x="33" y="13"/>
                    </a:lnTo>
                    <a:lnTo>
                      <a:pt x="29" y="13"/>
                    </a:lnTo>
                    <a:lnTo>
                      <a:pt x="26" y="11"/>
                    </a:lnTo>
                    <a:lnTo>
                      <a:pt x="21" y="10"/>
                    </a:lnTo>
                    <a:lnTo>
                      <a:pt x="19" y="8"/>
                    </a:lnTo>
                    <a:lnTo>
                      <a:pt x="17" y="8"/>
                    </a:lnTo>
                    <a:lnTo>
                      <a:pt x="14" y="7"/>
                    </a:lnTo>
                    <a:lnTo>
                      <a:pt x="10" y="6"/>
                    </a:lnTo>
                    <a:lnTo>
                      <a:pt x="8" y="4"/>
                    </a:lnTo>
                    <a:lnTo>
                      <a:pt x="7" y="4"/>
                    </a:lnTo>
                    <a:lnTo>
                      <a:pt x="4" y="6"/>
                    </a:lnTo>
                    <a:lnTo>
                      <a:pt x="1" y="6"/>
                    </a:lnTo>
                    <a:lnTo>
                      <a:pt x="0" y="8"/>
                    </a:lnTo>
                    <a:lnTo>
                      <a:pt x="0" y="11"/>
                    </a:lnTo>
                    <a:lnTo>
                      <a:pt x="0" y="14"/>
                    </a:lnTo>
                    <a:lnTo>
                      <a:pt x="3" y="17"/>
                    </a:lnTo>
                    <a:lnTo>
                      <a:pt x="6" y="19"/>
                    </a:lnTo>
                    <a:lnTo>
                      <a:pt x="8" y="20"/>
                    </a:lnTo>
                    <a:lnTo>
                      <a:pt x="11" y="22"/>
                    </a:lnTo>
                    <a:lnTo>
                      <a:pt x="13" y="22"/>
                    </a:lnTo>
                    <a:close/>
                    <a:moveTo>
                      <a:pt x="52" y="22"/>
                    </a:moveTo>
                    <a:lnTo>
                      <a:pt x="53" y="20"/>
                    </a:lnTo>
                    <a:lnTo>
                      <a:pt x="55" y="20"/>
                    </a:lnTo>
                    <a:lnTo>
                      <a:pt x="55" y="19"/>
                    </a:lnTo>
                    <a:lnTo>
                      <a:pt x="55" y="16"/>
                    </a:lnTo>
                    <a:lnTo>
                      <a:pt x="53" y="14"/>
                    </a:lnTo>
                    <a:lnTo>
                      <a:pt x="50" y="14"/>
                    </a:lnTo>
                    <a:lnTo>
                      <a:pt x="49" y="14"/>
                    </a:lnTo>
                    <a:lnTo>
                      <a:pt x="49" y="16"/>
                    </a:lnTo>
                    <a:lnTo>
                      <a:pt x="48" y="17"/>
                    </a:lnTo>
                    <a:lnTo>
                      <a:pt x="49" y="19"/>
                    </a:lnTo>
                    <a:lnTo>
                      <a:pt x="50" y="20"/>
                    </a:lnTo>
                    <a:lnTo>
                      <a:pt x="52" y="22"/>
                    </a:lnTo>
                    <a:close/>
                  </a:path>
                </a:pathLst>
              </a:custGeom>
              <a:solidFill>
                <a:srgbClr val="000000"/>
              </a:solidFill>
              <a:ln w="0">
                <a:solidFill>
                  <a:srgbClr val="000000"/>
                </a:solidFill>
                <a:round/>
                <a:headEnd/>
                <a:tailEnd/>
              </a:ln>
            </p:spPr>
            <p:txBody>
              <a:bodyPr/>
              <a:lstStyle/>
              <a:p>
                <a:endParaRPr lang="es-AR"/>
              </a:p>
            </p:txBody>
          </p:sp>
          <p:sp>
            <p:nvSpPr>
              <p:cNvPr id="2324" name="Freeform 127"/>
              <p:cNvSpPr>
                <a:spLocks/>
              </p:cNvSpPr>
              <p:nvPr/>
            </p:nvSpPr>
            <p:spPr bwMode="auto">
              <a:xfrm>
                <a:off x="3322" y="3038"/>
                <a:ext cx="120" cy="13"/>
              </a:xfrm>
              <a:custGeom>
                <a:avLst/>
                <a:gdLst>
                  <a:gd name="T0" fmla="*/ 2 w 120"/>
                  <a:gd name="T1" fmla="*/ 1 h 26"/>
                  <a:gd name="T2" fmla="*/ 2 w 120"/>
                  <a:gd name="T3" fmla="*/ 1 h 26"/>
                  <a:gd name="T4" fmla="*/ 2 w 120"/>
                  <a:gd name="T5" fmla="*/ 1 h 26"/>
                  <a:gd name="T6" fmla="*/ 6 w 120"/>
                  <a:gd name="T7" fmla="*/ 1 h 26"/>
                  <a:gd name="T8" fmla="*/ 15 w 120"/>
                  <a:gd name="T9" fmla="*/ 1 h 26"/>
                  <a:gd name="T10" fmla="*/ 25 w 120"/>
                  <a:gd name="T11" fmla="*/ 1 h 26"/>
                  <a:gd name="T12" fmla="*/ 41 w 120"/>
                  <a:gd name="T13" fmla="*/ 1 h 26"/>
                  <a:gd name="T14" fmla="*/ 60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8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4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2 w 120"/>
                  <a:gd name="T65" fmla="*/ 1 h 26"/>
                  <a:gd name="T66" fmla="*/ 0 w 120"/>
                  <a:gd name="T67" fmla="*/ 1 h 26"/>
                  <a:gd name="T68" fmla="*/ 0 w 120"/>
                  <a:gd name="T69" fmla="*/ 1 h 26"/>
                  <a:gd name="T70" fmla="*/ 2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2" y="26"/>
                    </a:moveTo>
                    <a:lnTo>
                      <a:pt x="2" y="26"/>
                    </a:lnTo>
                    <a:lnTo>
                      <a:pt x="6" y="22"/>
                    </a:lnTo>
                    <a:lnTo>
                      <a:pt x="15" y="16"/>
                    </a:lnTo>
                    <a:lnTo>
                      <a:pt x="25" y="12"/>
                    </a:lnTo>
                    <a:lnTo>
                      <a:pt x="41" y="7"/>
                    </a:lnTo>
                    <a:lnTo>
                      <a:pt x="60" y="6"/>
                    </a:lnTo>
                    <a:lnTo>
                      <a:pt x="80" y="7"/>
                    </a:lnTo>
                    <a:lnTo>
                      <a:pt x="96" y="12"/>
                    </a:lnTo>
                    <a:lnTo>
                      <a:pt x="106" y="16"/>
                    </a:lnTo>
                    <a:lnTo>
                      <a:pt x="115" y="22"/>
                    </a:lnTo>
                    <a:lnTo>
                      <a:pt x="119" y="26"/>
                    </a:lnTo>
                    <a:lnTo>
                      <a:pt x="120" y="26"/>
                    </a:lnTo>
                    <a:lnTo>
                      <a:pt x="119" y="25"/>
                    </a:lnTo>
                    <a:lnTo>
                      <a:pt x="118" y="23"/>
                    </a:lnTo>
                    <a:lnTo>
                      <a:pt x="116" y="20"/>
                    </a:lnTo>
                    <a:lnTo>
                      <a:pt x="112" y="17"/>
                    </a:lnTo>
                    <a:lnTo>
                      <a:pt x="109" y="14"/>
                    </a:lnTo>
                    <a:lnTo>
                      <a:pt x="103" y="12"/>
                    </a:lnTo>
                    <a:lnTo>
                      <a:pt x="99" y="9"/>
                    </a:lnTo>
                    <a:lnTo>
                      <a:pt x="78" y="3"/>
                    </a:lnTo>
                    <a:lnTo>
                      <a:pt x="61" y="0"/>
                    </a:lnTo>
                    <a:lnTo>
                      <a:pt x="44" y="1"/>
                    </a:lnTo>
                    <a:lnTo>
                      <a:pt x="22" y="9"/>
                    </a:lnTo>
                    <a:lnTo>
                      <a:pt x="16" y="12"/>
                    </a:lnTo>
                    <a:lnTo>
                      <a:pt x="10" y="16"/>
                    </a:lnTo>
                    <a:lnTo>
                      <a:pt x="6" y="19"/>
                    </a:lnTo>
                    <a:lnTo>
                      <a:pt x="3" y="22"/>
                    </a:lnTo>
                    <a:lnTo>
                      <a:pt x="2" y="25"/>
                    </a:lnTo>
                    <a:lnTo>
                      <a:pt x="0" y="26"/>
                    </a:lnTo>
                    <a:lnTo>
                      <a:pt x="2" y="26"/>
                    </a:lnTo>
                    <a:close/>
                  </a:path>
                </a:pathLst>
              </a:custGeom>
              <a:solidFill>
                <a:srgbClr val="000000"/>
              </a:solidFill>
              <a:ln w="0">
                <a:solidFill>
                  <a:srgbClr val="000000"/>
                </a:solidFill>
                <a:round/>
                <a:headEnd/>
                <a:tailEnd/>
              </a:ln>
            </p:spPr>
            <p:txBody>
              <a:bodyPr/>
              <a:lstStyle/>
              <a:p>
                <a:endParaRPr lang="es-AR"/>
              </a:p>
            </p:txBody>
          </p:sp>
          <p:sp>
            <p:nvSpPr>
              <p:cNvPr id="2325" name="Freeform 128"/>
              <p:cNvSpPr>
                <a:spLocks noEditPoints="1"/>
              </p:cNvSpPr>
              <p:nvPr/>
            </p:nvSpPr>
            <p:spPr bwMode="auto">
              <a:xfrm>
                <a:off x="3351" y="3056"/>
                <a:ext cx="84" cy="48"/>
              </a:xfrm>
              <a:custGeom>
                <a:avLst/>
                <a:gdLst>
                  <a:gd name="T0" fmla="*/ 45 w 84"/>
                  <a:gd name="T1" fmla="*/ 1 h 96"/>
                  <a:gd name="T2" fmla="*/ 51 w 84"/>
                  <a:gd name="T3" fmla="*/ 1 h 96"/>
                  <a:gd name="T4" fmla="*/ 58 w 84"/>
                  <a:gd name="T5" fmla="*/ 1 h 96"/>
                  <a:gd name="T6" fmla="*/ 70 w 84"/>
                  <a:gd name="T7" fmla="*/ 1 h 96"/>
                  <a:gd name="T8" fmla="*/ 81 w 84"/>
                  <a:gd name="T9" fmla="*/ 1 h 96"/>
                  <a:gd name="T10" fmla="*/ 84 w 84"/>
                  <a:gd name="T11" fmla="*/ 0 h 96"/>
                  <a:gd name="T12" fmla="*/ 78 w 84"/>
                  <a:gd name="T13" fmla="*/ 1 h 96"/>
                  <a:gd name="T14" fmla="*/ 6 w 84"/>
                  <a:gd name="T15" fmla="*/ 0 h 96"/>
                  <a:gd name="T16" fmla="*/ 2 w 84"/>
                  <a:gd name="T17" fmla="*/ 1 h 96"/>
                  <a:gd name="T18" fmla="*/ 2 w 84"/>
                  <a:gd name="T19" fmla="*/ 1 h 96"/>
                  <a:gd name="T20" fmla="*/ 2 w 84"/>
                  <a:gd name="T21" fmla="*/ 1 h 96"/>
                  <a:gd name="T22" fmla="*/ 2 w 84"/>
                  <a:gd name="T23" fmla="*/ 1 h 96"/>
                  <a:gd name="T24" fmla="*/ 2 w 84"/>
                  <a:gd name="T25" fmla="*/ 1 h 96"/>
                  <a:gd name="T26" fmla="*/ 6 w 84"/>
                  <a:gd name="T27" fmla="*/ 1 h 96"/>
                  <a:gd name="T28" fmla="*/ 41 w 84"/>
                  <a:gd name="T29" fmla="*/ 1 h 96"/>
                  <a:gd name="T30" fmla="*/ 41 w 84"/>
                  <a:gd name="T31" fmla="*/ 1 h 96"/>
                  <a:gd name="T32" fmla="*/ 36 w 84"/>
                  <a:gd name="T33" fmla="*/ 1 h 96"/>
                  <a:gd name="T34" fmla="*/ 31 w 84"/>
                  <a:gd name="T35" fmla="*/ 1 h 96"/>
                  <a:gd name="T36" fmla="*/ 22 w 84"/>
                  <a:gd name="T37" fmla="*/ 1 h 96"/>
                  <a:gd name="T38" fmla="*/ 12 w 84"/>
                  <a:gd name="T39" fmla="*/ 1 h 96"/>
                  <a:gd name="T40" fmla="*/ 4 w 84"/>
                  <a:gd name="T41" fmla="*/ 1 h 96"/>
                  <a:gd name="T42" fmla="*/ 0 w 84"/>
                  <a:gd name="T43" fmla="*/ 1 h 96"/>
                  <a:gd name="T44" fmla="*/ 0 w 84"/>
                  <a:gd name="T45" fmla="*/ 1 h 96"/>
                  <a:gd name="T46" fmla="*/ 2 w 84"/>
                  <a:gd name="T47" fmla="*/ 1 h 96"/>
                  <a:gd name="T48" fmla="*/ 7 w 84"/>
                  <a:gd name="T49" fmla="*/ 1 h 96"/>
                  <a:gd name="T50" fmla="*/ 12 w 84"/>
                  <a:gd name="T51" fmla="*/ 1 h 96"/>
                  <a:gd name="T52" fmla="*/ 15 w 84"/>
                  <a:gd name="T53" fmla="*/ 1 h 96"/>
                  <a:gd name="T54" fmla="*/ 15 w 84"/>
                  <a:gd name="T55" fmla="*/ 1 h 96"/>
                  <a:gd name="T56" fmla="*/ 13 w 84"/>
                  <a:gd name="T57" fmla="*/ 1 h 96"/>
                  <a:gd name="T58" fmla="*/ 9 w 84"/>
                  <a:gd name="T59" fmla="*/ 1 h 96"/>
                  <a:gd name="T60" fmla="*/ 4 w 84"/>
                  <a:gd name="T61" fmla="*/ 1 h 96"/>
                  <a:gd name="T62" fmla="*/ 4 w 84"/>
                  <a:gd name="T63" fmla="*/ 1 h 96"/>
                  <a:gd name="T64" fmla="*/ 9 w 84"/>
                  <a:gd name="T65" fmla="*/ 1 h 96"/>
                  <a:gd name="T66" fmla="*/ 18 w 84"/>
                  <a:gd name="T67" fmla="*/ 1 h 96"/>
                  <a:gd name="T68" fmla="*/ 26 w 84"/>
                  <a:gd name="T69" fmla="*/ 1 h 96"/>
                  <a:gd name="T70" fmla="*/ 33 w 84"/>
                  <a:gd name="T71" fmla="*/ 1 h 96"/>
                  <a:gd name="T72" fmla="*/ 39 w 84"/>
                  <a:gd name="T73" fmla="*/ 1 h 96"/>
                  <a:gd name="T74" fmla="*/ 45 w 84"/>
                  <a:gd name="T75" fmla="*/ 1 h 96"/>
                  <a:gd name="T76" fmla="*/ 78 w 84"/>
                  <a:gd name="T77" fmla="*/ 1 h 96"/>
                  <a:gd name="T78" fmla="*/ 78 w 84"/>
                  <a:gd name="T79" fmla="*/ 1 h 96"/>
                  <a:gd name="T80" fmla="*/ 76 w 84"/>
                  <a:gd name="T81" fmla="*/ 1 h 96"/>
                  <a:gd name="T82" fmla="*/ 70 w 84"/>
                  <a:gd name="T83" fmla="*/ 1 h 96"/>
                  <a:gd name="T84" fmla="*/ 64 w 84"/>
                  <a:gd name="T85" fmla="*/ 1 h 96"/>
                  <a:gd name="T86" fmla="*/ 60 w 84"/>
                  <a:gd name="T87" fmla="*/ 1 h 96"/>
                  <a:gd name="T88" fmla="*/ 54 w 84"/>
                  <a:gd name="T89" fmla="*/ 1 h 96"/>
                  <a:gd name="T90" fmla="*/ 48 w 84"/>
                  <a:gd name="T91" fmla="*/ 1 h 96"/>
                  <a:gd name="T92" fmla="*/ 45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60"/>
                    </a:moveTo>
                    <a:lnTo>
                      <a:pt x="45" y="67"/>
                    </a:lnTo>
                    <a:lnTo>
                      <a:pt x="48" y="73"/>
                    </a:lnTo>
                    <a:lnTo>
                      <a:pt x="51" y="76"/>
                    </a:lnTo>
                    <a:lnTo>
                      <a:pt x="55" y="79"/>
                    </a:lnTo>
                    <a:lnTo>
                      <a:pt x="58" y="80"/>
                    </a:lnTo>
                    <a:lnTo>
                      <a:pt x="61" y="80"/>
                    </a:lnTo>
                    <a:lnTo>
                      <a:pt x="70" y="77"/>
                    </a:lnTo>
                    <a:lnTo>
                      <a:pt x="77" y="71"/>
                    </a:lnTo>
                    <a:lnTo>
                      <a:pt x="81" y="60"/>
                    </a:lnTo>
                    <a:lnTo>
                      <a:pt x="84" y="45"/>
                    </a:lnTo>
                    <a:lnTo>
                      <a:pt x="84" y="0"/>
                    </a:lnTo>
                    <a:lnTo>
                      <a:pt x="78" y="0"/>
                    </a:lnTo>
                    <a:lnTo>
                      <a:pt x="78" y="13"/>
                    </a:lnTo>
                    <a:lnTo>
                      <a:pt x="6" y="13"/>
                    </a:lnTo>
                    <a:lnTo>
                      <a:pt x="6" y="0"/>
                    </a:lnTo>
                    <a:lnTo>
                      <a:pt x="2" y="0"/>
                    </a:lnTo>
                    <a:lnTo>
                      <a:pt x="2" y="3"/>
                    </a:lnTo>
                    <a:lnTo>
                      <a:pt x="2" y="9"/>
                    </a:lnTo>
                    <a:lnTo>
                      <a:pt x="2" y="13"/>
                    </a:lnTo>
                    <a:lnTo>
                      <a:pt x="2" y="18"/>
                    </a:lnTo>
                    <a:lnTo>
                      <a:pt x="2" y="21"/>
                    </a:lnTo>
                    <a:lnTo>
                      <a:pt x="2" y="25"/>
                    </a:lnTo>
                    <a:lnTo>
                      <a:pt x="2" y="29"/>
                    </a:lnTo>
                    <a:lnTo>
                      <a:pt x="2" y="34"/>
                    </a:lnTo>
                    <a:lnTo>
                      <a:pt x="2" y="38"/>
                    </a:lnTo>
                    <a:lnTo>
                      <a:pt x="2" y="41"/>
                    </a:lnTo>
                    <a:lnTo>
                      <a:pt x="6" y="41"/>
                    </a:lnTo>
                    <a:lnTo>
                      <a:pt x="6" y="29"/>
                    </a:lnTo>
                    <a:lnTo>
                      <a:pt x="41" y="29"/>
                    </a:lnTo>
                    <a:lnTo>
                      <a:pt x="41" y="44"/>
                    </a:lnTo>
                    <a:lnTo>
                      <a:pt x="41" y="48"/>
                    </a:lnTo>
                    <a:lnTo>
                      <a:pt x="39" y="51"/>
                    </a:lnTo>
                    <a:lnTo>
                      <a:pt x="36" y="54"/>
                    </a:lnTo>
                    <a:lnTo>
                      <a:pt x="33" y="57"/>
                    </a:lnTo>
                    <a:lnTo>
                      <a:pt x="31" y="57"/>
                    </a:lnTo>
                    <a:lnTo>
                      <a:pt x="26" y="58"/>
                    </a:lnTo>
                    <a:lnTo>
                      <a:pt x="22" y="58"/>
                    </a:lnTo>
                    <a:lnTo>
                      <a:pt x="16" y="58"/>
                    </a:lnTo>
                    <a:lnTo>
                      <a:pt x="12" y="58"/>
                    </a:lnTo>
                    <a:lnTo>
                      <a:pt x="7" y="61"/>
                    </a:lnTo>
                    <a:lnTo>
                      <a:pt x="4" y="64"/>
                    </a:lnTo>
                    <a:lnTo>
                      <a:pt x="2" y="70"/>
                    </a:lnTo>
                    <a:lnTo>
                      <a:pt x="0" y="74"/>
                    </a:lnTo>
                    <a:lnTo>
                      <a:pt x="0" y="80"/>
                    </a:lnTo>
                    <a:lnTo>
                      <a:pt x="0" y="83"/>
                    </a:lnTo>
                    <a:lnTo>
                      <a:pt x="0" y="87"/>
                    </a:lnTo>
                    <a:lnTo>
                      <a:pt x="2" y="90"/>
                    </a:lnTo>
                    <a:lnTo>
                      <a:pt x="4" y="93"/>
                    </a:lnTo>
                    <a:lnTo>
                      <a:pt x="7" y="95"/>
                    </a:lnTo>
                    <a:lnTo>
                      <a:pt x="9" y="96"/>
                    </a:lnTo>
                    <a:lnTo>
                      <a:pt x="12" y="96"/>
                    </a:lnTo>
                    <a:lnTo>
                      <a:pt x="13" y="96"/>
                    </a:lnTo>
                    <a:lnTo>
                      <a:pt x="15" y="96"/>
                    </a:lnTo>
                    <a:lnTo>
                      <a:pt x="15" y="95"/>
                    </a:lnTo>
                    <a:lnTo>
                      <a:pt x="15" y="92"/>
                    </a:lnTo>
                    <a:lnTo>
                      <a:pt x="13" y="92"/>
                    </a:lnTo>
                    <a:lnTo>
                      <a:pt x="9" y="90"/>
                    </a:lnTo>
                    <a:lnTo>
                      <a:pt x="6" y="89"/>
                    </a:lnTo>
                    <a:lnTo>
                      <a:pt x="4" y="86"/>
                    </a:lnTo>
                    <a:lnTo>
                      <a:pt x="4" y="84"/>
                    </a:lnTo>
                    <a:lnTo>
                      <a:pt x="4" y="80"/>
                    </a:lnTo>
                    <a:lnTo>
                      <a:pt x="6" y="79"/>
                    </a:lnTo>
                    <a:lnTo>
                      <a:pt x="9" y="77"/>
                    </a:lnTo>
                    <a:lnTo>
                      <a:pt x="13" y="76"/>
                    </a:lnTo>
                    <a:lnTo>
                      <a:pt x="18" y="74"/>
                    </a:lnTo>
                    <a:lnTo>
                      <a:pt x="23" y="74"/>
                    </a:lnTo>
                    <a:lnTo>
                      <a:pt x="26" y="74"/>
                    </a:lnTo>
                    <a:lnTo>
                      <a:pt x="31" y="73"/>
                    </a:lnTo>
                    <a:lnTo>
                      <a:pt x="33" y="71"/>
                    </a:lnTo>
                    <a:lnTo>
                      <a:pt x="36" y="69"/>
                    </a:lnTo>
                    <a:lnTo>
                      <a:pt x="39" y="66"/>
                    </a:lnTo>
                    <a:lnTo>
                      <a:pt x="42" y="60"/>
                    </a:lnTo>
                    <a:close/>
                    <a:moveTo>
                      <a:pt x="45" y="42"/>
                    </a:moveTo>
                    <a:lnTo>
                      <a:pt x="45" y="29"/>
                    </a:lnTo>
                    <a:lnTo>
                      <a:pt x="78" y="29"/>
                    </a:lnTo>
                    <a:lnTo>
                      <a:pt x="78" y="44"/>
                    </a:lnTo>
                    <a:lnTo>
                      <a:pt x="78" y="50"/>
                    </a:lnTo>
                    <a:lnTo>
                      <a:pt x="77" y="54"/>
                    </a:lnTo>
                    <a:lnTo>
                      <a:pt x="76" y="58"/>
                    </a:lnTo>
                    <a:lnTo>
                      <a:pt x="73" y="60"/>
                    </a:lnTo>
                    <a:lnTo>
                      <a:pt x="70" y="61"/>
                    </a:lnTo>
                    <a:lnTo>
                      <a:pt x="67" y="63"/>
                    </a:lnTo>
                    <a:lnTo>
                      <a:pt x="64" y="63"/>
                    </a:lnTo>
                    <a:lnTo>
                      <a:pt x="61" y="63"/>
                    </a:lnTo>
                    <a:lnTo>
                      <a:pt x="60" y="63"/>
                    </a:lnTo>
                    <a:lnTo>
                      <a:pt x="57" y="63"/>
                    </a:lnTo>
                    <a:lnTo>
                      <a:pt x="54" y="61"/>
                    </a:lnTo>
                    <a:lnTo>
                      <a:pt x="51" y="60"/>
                    </a:lnTo>
                    <a:lnTo>
                      <a:pt x="48" y="58"/>
                    </a:lnTo>
                    <a:lnTo>
                      <a:pt x="47" y="54"/>
                    </a:lnTo>
                    <a:lnTo>
                      <a:pt x="45" y="50"/>
                    </a:lnTo>
                    <a:lnTo>
                      <a:pt x="45" y="42"/>
                    </a:lnTo>
                    <a:close/>
                  </a:path>
                </a:pathLst>
              </a:custGeom>
              <a:solidFill>
                <a:srgbClr val="000000"/>
              </a:solidFill>
              <a:ln w="0">
                <a:solidFill>
                  <a:srgbClr val="000000"/>
                </a:solidFill>
                <a:round/>
                <a:headEnd/>
                <a:tailEnd/>
              </a:ln>
            </p:spPr>
            <p:txBody>
              <a:bodyPr/>
              <a:lstStyle/>
              <a:p>
                <a:endParaRPr lang="es-AR"/>
              </a:p>
            </p:txBody>
          </p:sp>
          <p:sp>
            <p:nvSpPr>
              <p:cNvPr id="2326" name="Freeform 129"/>
              <p:cNvSpPr>
                <a:spLocks/>
              </p:cNvSpPr>
              <p:nvPr/>
            </p:nvSpPr>
            <p:spPr bwMode="auto">
              <a:xfrm>
                <a:off x="3322" y="3108"/>
                <a:ext cx="120" cy="12"/>
              </a:xfrm>
              <a:custGeom>
                <a:avLst/>
                <a:gdLst>
                  <a:gd name="T0" fmla="*/ 60 w 120"/>
                  <a:gd name="T1" fmla="*/ 0 h 25"/>
                  <a:gd name="T2" fmla="*/ 77 w 120"/>
                  <a:gd name="T3" fmla="*/ 0 h 25"/>
                  <a:gd name="T4" fmla="*/ 99 w 120"/>
                  <a:gd name="T5" fmla="*/ 0 h 25"/>
                  <a:gd name="T6" fmla="*/ 105 w 120"/>
                  <a:gd name="T7" fmla="*/ 0 h 25"/>
                  <a:gd name="T8" fmla="*/ 110 w 120"/>
                  <a:gd name="T9" fmla="*/ 0 h 25"/>
                  <a:gd name="T10" fmla="*/ 115 w 120"/>
                  <a:gd name="T11" fmla="*/ 0 h 25"/>
                  <a:gd name="T12" fmla="*/ 118 w 120"/>
                  <a:gd name="T13" fmla="*/ 0 h 25"/>
                  <a:gd name="T14" fmla="*/ 119 w 120"/>
                  <a:gd name="T15" fmla="*/ 0 h 25"/>
                  <a:gd name="T16" fmla="*/ 120 w 120"/>
                  <a:gd name="T17" fmla="*/ 0 h 25"/>
                  <a:gd name="T18" fmla="*/ 120 w 120"/>
                  <a:gd name="T19" fmla="*/ 0 h 25"/>
                  <a:gd name="T20" fmla="*/ 119 w 120"/>
                  <a:gd name="T21" fmla="*/ 0 h 25"/>
                  <a:gd name="T22" fmla="*/ 119 w 120"/>
                  <a:gd name="T23" fmla="*/ 0 h 25"/>
                  <a:gd name="T24" fmla="*/ 119 w 120"/>
                  <a:gd name="T25" fmla="*/ 0 h 25"/>
                  <a:gd name="T26" fmla="*/ 115 w 120"/>
                  <a:gd name="T27" fmla="*/ 0 h 25"/>
                  <a:gd name="T28" fmla="*/ 106 w 120"/>
                  <a:gd name="T29" fmla="*/ 0 h 25"/>
                  <a:gd name="T30" fmla="*/ 96 w 120"/>
                  <a:gd name="T31" fmla="*/ 0 h 25"/>
                  <a:gd name="T32" fmla="*/ 80 w 120"/>
                  <a:gd name="T33" fmla="*/ 0 h 25"/>
                  <a:gd name="T34" fmla="*/ 61 w 120"/>
                  <a:gd name="T35" fmla="*/ 0 h 25"/>
                  <a:gd name="T36" fmla="*/ 41 w 120"/>
                  <a:gd name="T37" fmla="*/ 0 h 25"/>
                  <a:gd name="T38" fmla="*/ 25 w 120"/>
                  <a:gd name="T39" fmla="*/ 0 h 25"/>
                  <a:gd name="T40" fmla="*/ 15 w 120"/>
                  <a:gd name="T41" fmla="*/ 0 h 25"/>
                  <a:gd name="T42" fmla="*/ 6 w 120"/>
                  <a:gd name="T43" fmla="*/ 0 h 25"/>
                  <a:gd name="T44" fmla="*/ 2 w 120"/>
                  <a:gd name="T45" fmla="*/ 0 h 25"/>
                  <a:gd name="T46" fmla="*/ 2 w 120"/>
                  <a:gd name="T47" fmla="*/ 0 h 25"/>
                  <a:gd name="T48" fmla="*/ 2 w 120"/>
                  <a:gd name="T49" fmla="*/ 0 h 25"/>
                  <a:gd name="T50" fmla="*/ 0 w 120"/>
                  <a:gd name="T51" fmla="*/ 0 h 25"/>
                  <a:gd name="T52" fmla="*/ 0 w 120"/>
                  <a:gd name="T53" fmla="*/ 0 h 25"/>
                  <a:gd name="T54" fmla="*/ 2 w 120"/>
                  <a:gd name="T55" fmla="*/ 0 h 25"/>
                  <a:gd name="T56" fmla="*/ 3 w 120"/>
                  <a:gd name="T57" fmla="*/ 0 h 25"/>
                  <a:gd name="T58" fmla="*/ 4 w 120"/>
                  <a:gd name="T59" fmla="*/ 0 h 25"/>
                  <a:gd name="T60" fmla="*/ 9 w 120"/>
                  <a:gd name="T61" fmla="*/ 0 h 25"/>
                  <a:gd name="T62" fmla="*/ 12 w 120"/>
                  <a:gd name="T63" fmla="*/ 0 h 25"/>
                  <a:gd name="T64" fmla="*/ 18 w 120"/>
                  <a:gd name="T65" fmla="*/ 0 h 25"/>
                  <a:gd name="T66" fmla="*/ 22 w 120"/>
                  <a:gd name="T67" fmla="*/ 0 h 25"/>
                  <a:gd name="T68" fmla="*/ 42 w 120"/>
                  <a:gd name="T69" fmla="*/ 0 h 25"/>
                  <a:gd name="T70" fmla="*/ 60 w 120"/>
                  <a:gd name="T71" fmla="*/ 0 h 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5"/>
                  <a:gd name="T110" fmla="*/ 120 w 120"/>
                  <a:gd name="T111" fmla="*/ 25 h 25"/>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5">
                    <a:moveTo>
                      <a:pt x="60" y="25"/>
                    </a:moveTo>
                    <a:lnTo>
                      <a:pt x="77" y="24"/>
                    </a:lnTo>
                    <a:lnTo>
                      <a:pt x="99" y="18"/>
                    </a:lnTo>
                    <a:lnTo>
                      <a:pt x="105" y="15"/>
                    </a:lnTo>
                    <a:lnTo>
                      <a:pt x="110" y="11"/>
                    </a:lnTo>
                    <a:lnTo>
                      <a:pt x="115" y="8"/>
                    </a:lnTo>
                    <a:lnTo>
                      <a:pt x="118" y="5"/>
                    </a:lnTo>
                    <a:lnTo>
                      <a:pt x="119" y="2"/>
                    </a:lnTo>
                    <a:lnTo>
                      <a:pt x="120" y="0"/>
                    </a:lnTo>
                    <a:lnTo>
                      <a:pt x="119" y="0"/>
                    </a:lnTo>
                    <a:lnTo>
                      <a:pt x="115" y="5"/>
                    </a:lnTo>
                    <a:lnTo>
                      <a:pt x="106" y="9"/>
                    </a:lnTo>
                    <a:lnTo>
                      <a:pt x="96" y="15"/>
                    </a:lnTo>
                    <a:lnTo>
                      <a:pt x="80" y="19"/>
                    </a:lnTo>
                    <a:lnTo>
                      <a:pt x="61" y="21"/>
                    </a:lnTo>
                    <a:lnTo>
                      <a:pt x="41" y="19"/>
                    </a:lnTo>
                    <a:lnTo>
                      <a:pt x="25" y="15"/>
                    </a:lnTo>
                    <a:lnTo>
                      <a:pt x="15" y="9"/>
                    </a:lnTo>
                    <a:lnTo>
                      <a:pt x="6" y="5"/>
                    </a:lnTo>
                    <a:lnTo>
                      <a:pt x="2" y="0"/>
                    </a:lnTo>
                    <a:lnTo>
                      <a:pt x="0" y="0"/>
                    </a:lnTo>
                    <a:lnTo>
                      <a:pt x="2" y="2"/>
                    </a:lnTo>
                    <a:lnTo>
                      <a:pt x="3" y="3"/>
                    </a:lnTo>
                    <a:lnTo>
                      <a:pt x="4" y="6"/>
                    </a:lnTo>
                    <a:lnTo>
                      <a:pt x="9" y="9"/>
                    </a:lnTo>
                    <a:lnTo>
                      <a:pt x="12" y="12"/>
                    </a:lnTo>
                    <a:lnTo>
                      <a:pt x="18" y="15"/>
                    </a:lnTo>
                    <a:lnTo>
                      <a:pt x="22" y="18"/>
                    </a:lnTo>
                    <a:lnTo>
                      <a:pt x="42" y="24"/>
                    </a:lnTo>
                    <a:lnTo>
                      <a:pt x="60" y="25"/>
                    </a:lnTo>
                    <a:close/>
                  </a:path>
                </a:pathLst>
              </a:custGeom>
              <a:solidFill>
                <a:srgbClr val="000000"/>
              </a:solidFill>
              <a:ln w="0">
                <a:solidFill>
                  <a:srgbClr val="000000"/>
                </a:solidFill>
                <a:round/>
                <a:headEnd/>
                <a:tailEnd/>
              </a:ln>
            </p:spPr>
            <p:txBody>
              <a:bodyPr/>
              <a:lstStyle/>
              <a:p>
                <a:endParaRPr lang="es-AR"/>
              </a:p>
            </p:txBody>
          </p:sp>
          <p:sp>
            <p:nvSpPr>
              <p:cNvPr id="2327" name="Freeform 130"/>
              <p:cNvSpPr>
                <a:spLocks/>
              </p:cNvSpPr>
              <p:nvPr/>
            </p:nvSpPr>
            <p:spPr bwMode="auto">
              <a:xfrm>
                <a:off x="3322" y="3129"/>
                <a:ext cx="120" cy="14"/>
              </a:xfrm>
              <a:custGeom>
                <a:avLst/>
                <a:gdLst>
                  <a:gd name="T0" fmla="*/ 58 w 120"/>
                  <a:gd name="T1" fmla="*/ 1 h 26"/>
                  <a:gd name="T2" fmla="*/ 60 w 120"/>
                  <a:gd name="T3" fmla="*/ 1 h 26"/>
                  <a:gd name="T4" fmla="*/ 61 w 120"/>
                  <a:gd name="T5" fmla="*/ 1 h 26"/>
                  <a:gd name="T6" fmla="*/ 61 w 120"/>
                  <a:gd name="T7" fmla="*/ 1 h 26"/>
                  <a:gd name="T8" fmla="*/ 62 w 120"/>
                  <a:gd name="T9" fmla="*/ 1 h 26"/>
                  <a:gd name="T10" fmla="*/ 118 w 120"/>
                  <a:gd name="T11" fmla="*/ 1 h 26"/>
                  <a:gd name="T12" fmla="*/ 119 w 120"/>
                  <a:gd name="T13" fmla="*/ 1 h 26"/>
                  <a:gd name="T14" fmla="*/ 120 w 120"/>
                  <a:gd name="T15" fmla="*/ 1 h 26"/>
                  <a:gd name="T16" fmla="*/ 120 w 120"/>
                  <a:gd name="T17" fmla="*/ 1 h 26"/>
                  <a:gd name="T18" fmla="*/ 119 w 120"/>
                  <a:gd name="T19" fmla="*/ 0 h 26"/>
                  <a:gd name="T20" fmla="*/ 118 w 120"/>
                  <a:gd name="T21" fmla="*/ 0 h 26"/>
                  <a:gd name="T22" fmla="*/ 118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2 w 120"/>
                  <a:gd name="T35" fmla="*/ 0 h 26"/>
                  <a:gd name="T36" fmla="*/ 0 w 120"/>
                  <a:gd name="T37" fmla="*/ 1 h 26"/>
                  <a:gd name="T38" fmla="*/ 0 w 120"/>
                  <a:gd name="T39" fmla="*/ 1 h 26"/>
                  <a:gd name="T40" fmla="*/ 2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5"/>
                    </a:moveTo>
                    <a:lnTo>
                      <a:pt x="60" y="26"/>
                    </a:lnTo>
                    <a:lnTo>
                      <a:pt x="61" y="26"/>
                    </a:lnTo>
                    <a:lnTo>
                      <a:pt x="62" y="25"/>
                    </a:lnTo>
                    <a:lnTo>
                      <a:pt x="118" y="4"/>
                    </a:lnTo>
                    <a:lnTo>
                      <a:pt x="119" y="4"/>
                    </a:lnTo>
                    <a:lnTo>
                      <a:pt x="120" y="3"/>
                    </a:lnTo>
                    <a:lnTo>
                      <a:pt x="120" y="1"/>
                    </a:lnTo>
                    <a:lnTo>
                      <a:pt x="119" y="0"/>
                    </a:lnTo>
                    <a:lnTo>
                      <a:pt x="118" y="0"/>
                    </a:lnTo>
                    <a:lnTo>
                      <a:pt x="116" y="0"/>
                    </a:lnTo>
                    <a:lnTo>
                      <a:pt x="61" y="20"/>
                    </a:lnTo>
                    <a:lnTo>
                      <a:pt x="4" y="0"/>
                    </a:lnTo>
                    <a:lnTo>
                      <a:pt x="3" y="0"/>
                    </a:lnTo>
                    <a:lnTo>
                      <a:pt x="2" y="0"/>
                    </a:lnTo>
                    <a:lnTo>
                      <a:pt x="0" y="1"/>
                    </a:lnTo>
                    <a:lnTo>
                      <a:pt x="0" y="3"/>
                    </a:lnTo>
                    <a:lnTo>
                      <a:pt x="2" y="4"/>
                    </a:lnTo>
                    <a:lnTo>
                      <a:pt x="3" y="4"/>
                    </a:lnTo>
                    <a:lnTo>
                      <a:pt x="58" y="25"/>
                    </a:lnTo>
                    <a:close/>
                  </a:path>
                </a:pathLst>
              </a:custGeom>
              <a:solidFill>
                <a:srgbClr val="000000"/>
              </a:solidFill>
              <a:ln w="0">
                <a:solidFill>
                  <a:srgbClr val="000000"/>
                </a:solidFill>
                <a:round/>
                <a:headEnd/>
                <a:tailEnd/>
              </a:ln>
            </p:spPr>
            <p:txBody>
              <a:bodyPr/>
              <a:lstStyle/>
              <a:p>
                <a:endParaRPr lang="es-AR"/>
              </a:p>
            </p:txBody>
          </p:sp>
          <p:sp>
            <p:nvSpPr>
              <p:cNvPr id="2328" name="Freeform 131"/>
              <p:cNvSpPr>
                <a:spLocks/>
              </p:cNvSpPr>
              <p:nvPr/>
            </p:nvSpPr>
            <p:spPr bwMode="auto">
              <a:xfrm>
                <a:off x="2813" y="1374"/>
                <a:ext cx="390" cy="1490"/>
              </a:xfrm>
              <a:custGeom>
                <a:avLst/>
                <a:gdLst>
                  <a:gd name="T0" fmla="*/ 196 w 390"/>
                  <a:gd name="T1" fmla="*/ 0 h 2981"/>
                  <a:gd name="T2" fmla="*/ 390 w 390"/>
                  <a:gd name="T3" fmla="*/ 0 h 2981"/>
                  <a:gd name="T4" fmla="*/ 390 w 390"/>
                  <a:gd name="T5" fmla="*/ 0 h 2981"/>
                  <a:gd name="T6" fmla="*/ 0 w 390"/>
                  <a:gd name="T7" fmla="*/ 0 h 2981"/>
                  <a:gd name="T8" fmla="*/ 0 w 390"/>
                  <a:gd name="T9" fmla="*/ 0 h 2981"/>
                  <a:gd name="T10" fmla="*/ 196 w 390"/>
                  <a:gd name="T11" fmla="*/ 0 h 2981"/>
                  <a:gd name="T12" fmla="*/ 0 60000 65536"/>
                  <a:gd name="T13" fmla="*/ 0 60000 65536"/>
                  <a:gd name="T14" fmla="*/ 0 60000 65536"/>
                  <a:gd name="T15" fmla="*/ 0 60000 65536"/>
                  <a:gd name="T16" fmla="*/ 0 60000 65536"/>
                  <a:gd name="T17" fmla="*/ 0 60000 65536"/>
                  <a:gd name="T18" fmla="*/ 0 w 390"/>
                  <a:gd name="T19" fmla="*/ 0 h 2981"/>
                  <a:gd name="T20" fmla="*/ 390 w 390"/>
                  <a:gd name="T21" fmla="*/ 2981 h 2981"/>
                </a:gdLst>
                <a:ahLst/>
                <a:cxnLst>
                  <a:cxn ang="T12">
                    <a:pos x="T0" y="T1"/>
                  </a:cxn>
                  <a:cxn ang="T13">
                    <a:pos x="T2" y="T3"/>
                  </a:cxn>
                  <a:cxn ang="T14">
                    <a:pos x="T4" y="T5"/>
                  </a:cxn>
                  <a:cxn ang="T15">
                    <a:pos x="T6" y="T7"/>
                  </a:cxn>
                  <a:cxn ang="T16">
                    <a:pos x="T8" y="T9"/>
                  </a:cxn>
                  <a:cxn ang="T17">
                    <a:pos x="T10" y="T11"/>
                  </a:cxn>
                </a:cxnLst>
                <a:rect l="T18" t="T19" r="T20" b="T21"/>
                <a:pathLst>
                  <a:path w="390" h="2981">
                    <a:moveTo>
                      <a:pt x="196" y="0"/>
                    </a:moveTo>
                    <a:lnTo>
                      <a:pt x="390" y="0"/>
                    </a:lnTo>
                    <a:lnTo>
                      <a:pt x="390" y="2981"/>
                    </a:lnTo>
                    <a:lnTo>
                      <a:pt x="0" y="2981"/>
                    </a:lnTo>
                    <a:lnTo>
                      <a:pt x="0" y="0"/>
                    </a:lnTo>
                    <a:lnTo>
                      <a:pt x="196" y="0"/>
                    </a:lnTo>
                    <a:close/>
                  </a:path>
                </a:pathLst>
              </a:custGeom>
              <a:solidFill>
                <a:srgbClr val="FFFFFF"/>
              </a:solidFill>
              <a:ln w="0">
                <a:solidFill>
                  <a:srgbClr val="FFFFFF"/>
                </a:solidFill>
                <a:round/>
                <a:headEnd/>
                <a:tailEnd/>
              </a:ln>
            </p:spPr>
            <p:txBody>
              <a:bodyPr/>
              <a:lstStyle/>
              <a:p>
                <a:endParaRPr lang="es-AR"/>
              </a:p>
            </p:txBody>
          </p:sp>
          <p:sp>
            <p:nvSpPr>
              <p:cNvPr id="2329" name="Freeform 132"/>
              <p:cNvSpPr>
                <a:spLocks/>
              </p:cNvSpPr>
              <p:nvPr/>
            </p:nvSpPr>
            <p:spPr bwMode="auto">
              <a:xfrm>
                <a:off x="2813" y="1374"/>
                <a:ext cx="390" cy="1490"/>
              </a:xfrm>
              <a:custGeom>
                <a:avLst/>
                <a:gdLst>
                  <a:gd name="T0" fmla="*/ 196 w 390"/>
                  <a:gd name="T1" fmla="*/ 0 h 2981"/>
                  <a:gd name="T2" fmla="*/ 390 w 390"/>
                  <a:gd name="T3" fmla="*/ 0 h 2981"/>
                  <a:gd name="T4" fmla="*/ 390 w 390"/>
                  <a:gd name="T5" fmla="*/ 0 h 2981"/>
                  <a:gd name="T6" fmla="*/ 0 w 390"/>
                  <a:gd name="T7" fmla="*/ 0 h 2981"/>
                  <a:gd name="T8" fmla="*/ 0 w 390"/>
                  <a:gd name="T9" fmla="*/ 0 h 2981"/>
                  <a:gd name="T10" fmla="*/ 196 w 390"/>
                  <a:gd name="T11" fmla="*/ 0 h 2981"/>
                  <a:gd name="T12" fmla="*/ 0 60000 65536"/>
                  <a:gd name="T13" fmla="*/ 0 60000 65536"/>
                  <a:gd name="T14" fmla="*/ 0 60000 65536"/>
                  <a:gd name="T15" fmla="*/ 0 60000 65536"/>
                  <a:gd name="T16" fmla="*/ 0 60000 65536"/>
                  <a:gd name="T17" fmla="*/ 0 60000 65536"/>
                  <a:gd name="T18" fmla="*/ 0 w 390"/>
                  <a:gd name="T19" fmla="*/ 0 h 2981"/>
                  <a:gd name="T20" fmla="*/ 390 w 390"/>
                  <a:gd name="T21" fmla="*/ 2981 h 2981"/>
                </a:gdLst>
                <a:ahLst/>
                <a:cxnLst>
                  <a:cxn ang="T12">
                    <a:pos x="T0" y="T1"/>
                  </a:cxn>
                  <a:cxn ang="T13">
                    <a:pos x="T2" y="T3"/>
                  </a:cxn>
                  <a:cxn ang="T14">
                    <a:pos x="T4" y="T5"/>
                  </a:cxn>
                  <a:cxn ang="T15">
                    <a:pos x="T6" y="T7"/>
                  </a:cxn>
                  <a:cxn ang="T16">
                    <a:pos x="T8" y="T9"/>
                  </a:cxn>
                  <a:cxn ang="T17">
                    <a:pos x="T10" y="T11"/>
                  </a:cxn>
                </a:cxnLst>
                <a:rect l="T18" t="T19" r="T20" b="T21"/>
                <a:pathLst>
                  <a:path w="390" h="2981">
                    <a:moveTo>
                      <a:pt x="196" y="0"/>
                    </a:moveTo>
                    <a:lnTo>
                      <a:pt x="390" y="0"/>
                    </a:lnTo>
                    <a:lnTo>
                      <a:pt x="390" y="2981"/>
                    </a:lnTo>
                    <a:lnTo>
                      <a:pt x="0" y="2981"/>
                    </a:lnTo>
                    <a:lnTo>
                      <a:pt x="0" y="0"/>
                    </a:lnTo>
                    <a:lnTo>
                      <a:pt x="196" y="0"/>
                    </a:lnTo>
                  </a:path>
                </a:pathLst>
              </a:custGeom>
              <a:noFill/>
              <a:ln w="0">
                <a:solidFill>
                  <a:srgbClr val="FFFFFF"/>
                </a:solidFill>
                <a:round/>
                <a:headEnd/>
                <a:tailEnd/>
              </a:ln>
            </p:spPr>
            <p:txBody>
              <a:bodyPr/>
              <a:lstStyle/>
              <a:p>
                <a:endParaRPr lang="es-AR"/>
              </a:p>
            </p:txBody>
          </p:sp>
          <p:sp>
            <p:nvSpPr>
              <p:cNvPr id="2330" name="Freeform 133"/>
              <p:cNvSpPr>
                <a:spLocks/>
              </p:cNvSpPr>
              <p:nvPr/>
            </p:nvSpPr>
            <p:spPr bwMode="auto">
              <a:xfrm>
                <a:off x="2884" y="1409"/>
                <a:ext cx="248" cy="535"/>
              </a:xfrm>
              <a:custGeom>
                <a:avLst/>
                <a:gdLst>
                  <a:gd name="T0" fmla="*/ 125 w 248"/>
                  <a:gd name="T1" fmla="*/ 0 h 1069"/>
                  <a:gd name="T2" fmla="*/ 248 w 248"/>
                  <a:gd name="T3" fmla="*/ 0 h 1069"/>
                  <a:gd name="T4" fmla="*/ 248 w 248"/>
                  <a:gd name="T5" fmla="*/ 1 h 1069"/>
                  <a:gd name="T6" fmla="*/ 0 w 248"/>
                  <a:gd name="T7" fmla="*/ 1 h 1069"/>
                  <a:gd name="T8" fmla="*/ 0 w 248"/>
                  <a:gd name="T9" fmla="*/ 0 h 1069"/>
                  <a:gd name="T10" fmla="*/ 125 w 248"/>
                  <a:gd name="T11" fmla="*/ 0 h 1069"/>
                  <a:gd name="T12" fmla="*/ 0 60000 65536"/>
                  <a:gd name="T13" fmla="*/ 0 60000 65536"/>
                  <a:gd name="T14" fmla="*/ 0 60000 65536"/>
                  <a:gd name="T15" fmla="*/ 0 60000 65536"/>
                  <a:gd name="T16" fmla="*/ 0 60000 65536"/>
                  <a:gd name="T17" fmla="*/ 0 60000 65536"/>
                  <a:gd name="T18" fmla="*/ 0 w 248"/>
                  <a:gd name="T19" fmla="*/ 0 h 1069"/>
                  <a:gd name="T20" fmla="*/ 248 w 248"/>
                  <a:gd name="T21" fmla="*/ 1069 h 1069"/>
                </a:gdLst>
                <a:ahLst/>
                <a:cxnLst>
                  <a:cxn ang="T12">
                    <a:pos x="T0" y="T1"/>
                  </a:cxn>
                  <a:cxn ang="T13">
                    <a:pos x="T2" y="T3"/>
                  </a:cxn>
                  <a:cxn ang="T14">
                    <a:pos x="T4" y="T5"/>
                  </a:cxn>
                  <a:cxn ang="T15">
                    <a:pos x="T6" y="T7"/>
                  </a:cxn>
                  <a:cxn ang="T16">
                    <a:pos x="T8" y="T9"/>
                  </a:cxn>
                  <a:cxn ang="T17">
                    <a:pos x="T10" y="T11"/>
                  </a:cxn>
                </a:cxnLst>
                <a:rect l="T18" t="T19" r="T20" b="T21"/>
                <a:pathLst>
                  <a:path w="248" h="1069">
                    <a:moveTo>
                      <a:pt x="125" y="0"/>
                    </a:moveTo>
                    <a:lnTo>
                      <a:pt x="248" y="0"/>
                    </a:lnTo>
                    <a:lnTo>
                      <a:pt x="248" y="1069"/>
                    </a:lnTo>
                    <a:lnTo>
                      <a:pt x="0" y="1069"/>
                    </a:lnTo>
                    <a:lnTo>
                      <a:pt x="0" y="0"/>
                    </a:lnTo>
                    <a:lnTo>
                      <a:pt x="125" y="0"/>
                    </a:lnTo>
                    <a:close/>
                  </a:path>
                </a:pathLst>
              </a:custGeom>
              <a:solidFill>
                <a:srgbClr val="D9FFD9"/>
              </a:solidFill>
              <a:ln w="0">
                <a:solidFill>
                  <a:srgbClr val="D9FFD9"/>
                </a:solidFill>
                <a:round/>
                <a:headEnd/>
                <a:tailEnd/>
              </a:ln>
            </p:spPr>
            <p:txBody>
              <a:bodyPr/>
              <a:lstStyle/>
              <a:p>
                <a:endParaRPr lang="es-AR"/>
              </a:p>
            </p:txBody>
          </p:sp>
          <p:sp>
            <p:nvSpPr>
              <p:cNvPr id="2331" name="Freeform 134"/>
              <p:cNvSpPr>
                <a:spLocks/>
              </p:cNvSpPr>
              <p:nvPr/>
            </p:nvSpPr>
            <p:spPr bwMode="auto">
              <a:xfrm>
                <a:off x="2884" y="1409"/>
                <a:ext cx="248" cy="535"/>
              </a:xfrm>
              <a:custGeom>
                <a:avLst/>
                <a:gdLst>
                  <a:gd name="T0" fmla="*/ 125 w 248"/>
                  <a:gd name="T1" fmla="*/ 0 h 1069"/>
                  <a:gd name="T2" fmla="*/ 248 w 248"/>
                  <a:gd name="T3" fmla="*/ 0 h 1069"/>
                  <a:gd name="T4" fmla="*/ 248 w 248"/>
                  <a:gd name="T5" fmla="*/ 1 h 1069"/>
                  <a:gd name="T6" fmla="*/ 0 w 248"/>
                  <a:gd name="T7" fmla="*/ 1 h 1069"/>
                  <a:gd name="T8" fmla="*/ 0 w 248"/>
                  <a:gd name="T9" fmla="*/ 0 h 1069"/>
                  <a:gd name="T10" fmla="*/ 125 w 248"/>
                  <a:gd name="T11" fmla="*/ 0 h 1069"/>
                  <a:gd name="T12" fmla="*/ 0 60000 65536"/>
                  <a:gd name="T13" fmla="*/ 0 60000 65536"/>
                  <a:gd name="T14" fmla="*/ 0 60000 65536"/>
                  <a:gd name="T15" fmla="*/ 0 60000 65536"/>
                  <a:gd name="T16" fmla="*/ 0 60000 65536"/>
                  <a:gd name="T17" fmla="*/ 0 60000 65536"/>
                  <a:gd name="T18" fmla="*/ 0 w 248"/>
                  <a:gd name="T19" fmla="*/ 0 h 1069"/>
                  <a:gd name="T20" fmla="*/ 248 w 248"/>
                  <a:gd name="T21" fmla="*/ 1069 h 1069"/>
                </a:gdLst>
                <a:ahLst/>
                <a:cxnLst>
                  <a:cxn ang="T12">
                    <a:pos x="T0" y="T1"/>
                  </a:cxn>
                  <a:cxn ang="T13">
                    <a:pos x="T2" y="T3"/>
                  </a:cxn>
                  <a:cxn ang="T14">
                    <a:pos x="T4" y="T5"/>
                  </a:cxn>
                  <a:cxn ang="T15">
                    <a:pos x="T6" y="T7"/>
                  </a:cxn>
                  <a:cxn ang="T16">
                    <a:pos x="T8" y="T9"/>
                  </a:cxn>
                  <a:cxn ang="T17">
                    <a:pos x="T10" y="T11"/>
                  </a:cxn>
                </a:cxnLst>
                <a:rect l="T18" t="T19" r="T20" b="T21"/>
                <a:pathLst>
                  <a:path w="248" h="1069">
                    <a:moveTo>
                      <a:pt x="125" y="0"/>
                    </a:moveTo>
                    <a:lnTo>
                      <a:pt x="248" y="0"/>
                    </a:lnTo>
                    <a:lnTo>
                      <a:pt x="248" y="1069"/>
                    </a:lnTo>
                    <a:lnTo>
                      <a:pt x="0" y="1069"/>
                    </a:lnTo>
                    <a:lnTo>
                      <a:pt x="0" y="0"/>
                    </a:lnTo>
                    <a:lnTo>
                      <a:pt x="125" y="0"/>
                    </a:lnTo>
                  </a:path>
                </a:pathLst>
              </a:custGeom>
              <a:noFill/>
              <a:ln w="0">
                <a:solidFill>
                  <a:srgbClr val="FFFFFF"/>
                </a:solidFill>
                <a:round/>
                <a:headEnd/>
                <a:tailEnd/>
              </a:ln>
            </p:spPr>
            <p:txBody>
              <a:bodyPr/>
              <a:lstStyle/>
              <a:p>
                <a:endParaRPr lang="es-AR"/>
              </a:p>
            </p:txBody>
          </p:sp>
          <p:sp>
            <p:nvSpPr>
              <p:cNvPr id="2332" name="Freeform 135"/>
              <p:cNvSpPr>
                <a:spLocks noEditPoints="1"/>
              </p:cNvSpPr>
              <p:nvPr/>
            </p:nvSpPr>
            <p:spPr bwMode="auto">
              <a:xfrm>
                <a:off x="2967" y="1455"/>
                <a:ext cx="62" cy="25"/>
              </a:xfrm>
              <a:custGeom>
                <a:avLst/>
                <a:gdLst>
                  <a:gd name="T0" fmla="*/ 48 w 62"/>
                  <a:gd name="T1" fmla="*/ 1 h 49"/>
                  <a:gd name="T2" fmla="*/ 57 w 62"/>
                  <a:gd name="T3" fmla="*/ 1 h 49"/>
                  <a:gd name="T4" fmla="*/ 62 w 62"/>
                  <a:gd name="T5" fmla="*/ 1 h 49"/>
                  <a:gd name="T6" fmla="*/ 62 w 62"/>
                  <a:gd name="T7" fmla="*/ 1 h 49"/>
                  <a:gd name="T8" fmla="*/ 59 w 62"/>
                  <a:gd name="T9" fmla="*/ 1 h 49"/>
                  <a:gd name="T10" fmla="*/ 58 w 62"/>
                  <a:gd name="T11" fmla="*/ 1 h 49"/>
                  <a:gd name="T12" fmla="*/ 57 w 62"/>
                  <a:gd name="T13" fmla="*/ 1 h 49"/>
                  <a:gd name="T14" fmla="*/ 54 w 62"/>
                  <a:gd name="T15" fmla="*/ 1 h 49"/>
                  <a:gd name="T16" fmla="*/ 51 w 62"/>
                  <a:gd name="T17" fmla="*/ 1 h 49"/>
                  <a:gd name="T18" fmla="*/ 49 w 62"/>
                  <a:gd name="T19" fmla="*/ 1 h 49"/>
                  <a:gd name="T20" fmla="*/ 51 w 62"/>
                  <a:gd name="T21" fmla="*/ 1 h 49"/>
                  <a:gd name="T22" fmla="*/ 55 w 62"/>
                  <a:gd name="T23" fmla="*/ 1 h 49"/>
                  <a:gd name="T24" fmla="*/ 55 w 62"/>
                  <a:gd name="T25" fmla="*/ 1 h 49"/>
                  <a:gd name="T26" fmla="*/ 51 w 62"/>
                  <a:gd name="T27" fmla="*/ 1 h 49"/>
                  <a:gd name="T28" fmla="*/ 42 w 62"/>
                  <a:gd name="T29" fmla="*/ 1 h 49"/>
                  <a:gd name="T30" fmla="*/ 35 w 62"/>
                  <a:gd name="T31" fmla="*/ 1 h 49"/>
                  <a:gd name="T32" fmla="*/ 25 w 62"/>
                  <a:gd name="T33" fmla="*/ 1 h 49"/>
                  <a:gd name="T34" fmla="*/ 13 w 62"/>
                  <a:gd name="T35" fmla="*/ 0 h 49"/>
                  <a:gd name="T36" fmla="*/ 6 w 62"/>
                  <a:gd name="T37" fmla="*/ 1 h 49"/>
                  <a:gd name="T38" fmla="*/ 1 w 62"/>
                  <a:gd name="T39" fmla="*/ 1 h 49"/>
                  <a:gd name="T40" fmla="*/ 0 w 62"/>
                  <a:gd name="T41" fmla="*/ 1 h 49"/>
                  <a:gd name="T42" fmla="*/ 3 w 62"/>
                  <a:gd name="T43" fmla="*/ 1 h 49"/>
                  <a:gd name="T44" fmla="*/ 10 w 62"/>
                  <a:gd name="T45" fmla="*/ 1 h 49"/>
                  <a:gd name="T46" fmla="*/ 4 w 62"/>
                  <a:gd name="T47" fmla="*/ 1 h 49"/>
                  <a:gd name="T48" fmla="*/ 1 w 62"/>
                  <a:gd name="T49" fmla="*/ 1 h 49"/>
                  <a:gd name="T50" fmla="*/ 1 w 62"/>
                  <a:gd name="T51" fmla="*/ 1 h 49"/>
                  <a:gd name="T52" fmla="*/ 4 w 62"/>
                  <a:gd name="T53" fmla="*/ 1 h 49"/>
                  <a:gd name="T54" fmla="*/ 42 w 62"/>
                  <a:gd name="T55" fmla="*/ 1 h 49"/>
                  <a:gd name="T56" fmla="*/ 16 w 62"/>
                  <a:gd name="T57" fmla="*/ 1 h 49"/>
                  <a:gd name="T58" fmla="*/ 10 w 62"/>
                  <a:gd name="T59" fmla="*/ 1 h 49"/>
                  <a:gd name="T60" fmla="*/ 9 w 62"/>
                  <a:gd name="T61" fmla="*/ 1 h 49"/>
                  <a:gd name="T62" fmla="*/ 7 w 62"/>
                  <a:gd name="T63" fmla="*/ 1 h 49"/>
                  <a:gd name="T64" fmla="*/ 7 w 62"/>
                  <a:gd name="T65" fmla="*/ 1 h 49"/>
                  <a:gd name="T66" fmla="*/ 12 w 62"/>
                  <a:gd name="T67" fmla="*/ 1 h 49"/>
                  <a:gd name="T68" fmla="*/ 17 w 62"/>
                  <a:gd name="T69" fmla="*/ 1 h 49"/>
                  <a:gd name="T70" fmla="*/ 23 w 62"/>
                  <a:gd name="T71" fmla="*/ 1 h 49"/>
                  <a:gd name="T72" fmla="*/ 28 w 62"/>
                  <a:gd name="T73" fmla="*/ 1 h 49"/>
                  <a:gd name="T74" fmla="*/ 32 w 62"/>
                  <a:gd name="T75" fmla="*/ 1 h 49"/>
                  <a:gd name="T76" fmla="*/ 33 w 62"/>
                  <a:gd name="T77" fmla="*/ 1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9"/>
                  <a:gd name="T119" fmla="*/ 62 w 62"/>
                  <a:gd name="T120" fmla="*/ 49 h 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9">
                    <a:moveTo>
                      <a:pt x="42" y="49"/>
                    </a:moveTo>
                    <a:lnTo>
                      <a:pt x="48" y="48"/>
                    </a:lnTo>
                    <a:lnTo>
                      <a:pt x="52" y="46"/>
                    </a:lnTo>
                    <a:lnTo>
                      <a:pt x="57" y="42"/>
                    </a:lnTo>
                    <a:lnTo>
                      <a:pt x="59" y="38"/>
                    </a:lnTo>
                    <a:lnTo>
                      <a:pt x="62" y="32"/>
                    </a:lnTo>
                    <a:lnTo>
                      <a:pt x="62" y="26"/>
                    </a:lnTo>
                    <a:lnTo>
                      <a:pt x="62" y="20"/>
                    </a:lnTo>
                    <a:lnTo>
                      <a:pt x="61" y="13"/>
                    </a:lnTo>
                    <a:lnTo>
                      <a:pt x="59" y="6"/>
                    </a:lnTo>
                    <a:lnTo>
                      <a:pt x="58" y="6"/>
                    </a:lnTo>
                    <a:lnTo>
                      <a:pt x="58" y="4"/>
                    </a:lnTo>
                    <a:lnTo>
                      <a:pt x="58" y="3"/>
                    </a:lnTo>
                    <a:lnTo>
                      <a:pt x="57" y="3"/>
                    </a:lnTo>
                    <a:lnTo>
                      <a:pt x="55" y="3"/>
                    </a:lnTo>
                    <a:lnTo>
                      <a:pt x="54" y="3"/>
                    </a:lnTo>
                    <a:lnTo>
                      <a:pt x="52" y="3"/>
                    </a:lnTo>
                    <a:lnTo>
                      <a:pt x="51" y="3"/>
                    </a:lnTo>
                    <a:lnTo>
                      <a:pt x="49" y="4"/>
                    </a:lnTo>
                    <a:lnTo>
                      <a:pt x="49" y="6"/>
                    </a:lnTo>
                    <a:lnTo>
                      <a:pt x="51" y="6"/>
                    </a:lnTo>
                    <a:lnTo>
                      <a:pt x="54" y="13"/>
                    </a:lnTo>
                    <a:lnTo>
                      <a:pt x="55" y="19"/>
                    </a:lnTo>
                    <a:lnTo>
                      <a:pt x="57" y="26"/>
                    </a:lnTo>
                    <a:lnTo>
                      <a:pt x="55" y="30"/>
                    </a:lnTo>
                    <a:lnTo>
                      <a:pt x="54" y="35"/>
                    </a:lnTo>
                    <a:lnTo>
                      <a:pt x="51" y="38"/>
                    </a:lnTo>
                    <a:lnTo>
                      <a:pt x="46" y="39"/>
                    </a:lnTo>
                    <a:lnTo>
                      <a:pt x="42" y="39"/>
                    </a:lnTo>
                    <a:lnTo>
                      <a:pt x="38" y="39"/>
                    </a:lnTo>
                    <a:lnTo>
                      <a:pt x="35" y="20"/>
                    </a:lnTo>
                    <a:lnTo>
                      <a:pt x="30" y="9"/>
                    </a:lnTo>
                    <a:lnTo>
                      <a:pt x="25" y="1"/>
                    </a:lnTo>
                    <a:lnTo>
                      <a:pt x="17" y="0"/>
                    </a:lnTo>
                    <a:lnTo>
                      <a:pt x="13" y="0"/>
                    </a:lnTo>
                    <a:lnTo>
                      <a:pt x="9" y="1"/>
                    </a:lnTo>
                    <a:lnTo>
                      <a:pt x="6" y="4"/>
                    </a:lnTo>
                    <a:lnTo>
                      <a:pt x="3" y="7"/>
                    </a:lnTo>
                    <a:lnTo>
                      <a:pt x="1" y="12"/>
                    </a:lnTo>
                    <a:lnTo>
                      <a:pt x="0" y="17"/>
                    </a:lnTo>
                    <a:lnTo>
                      <a:pt x="0" y="22"/>
                    </a:lnTo>
                    <a:lnTo>
                      <a:pt x="1" y="26"/>
                    </a:lnTo>
                    <a:lnTo>
                      <a:pt x="3" y="32"/>
                    </a:lnTo>
                    <a:lnTo>
                      <a:pt x="6" y="36"/>
                    </a:lnTo>
                    <a:lnTo>
                      <a:pt x="10" y="39"/>
                    </a:lnTo>
                    <a:lnTo>
                      <a:pt x="6" y="39"/>
                    </a:lnTo>
                    <a:lnTo>
                      <a:pt x="4" y="39"/>
                    </a:lnTo>
                    <a:lnTo>
                      <a:pt x="3" y="41"/>
                    </a:lnTo>
                    <a:lnTo>
                      <a:pt x="1" y="42"/>
                    </a:lnTo>
                    <a:lnTo>
                      <a:pt x="1" y="44"/>
                    </a:lnTo>
                    <a:lnTo>
                      <a:pt x="1" y="46"/>
                    </a:lnTo>
                    <a:lnTo>
                      <a:pt x="3" y="48"/>
                    </a:lnTo>
                    <a:lnTo>
                      <a:pt x="4" y="49"/>
                    </a:lnTo>
                    <a:lnTo>
                      <a:pt x="6" y="49"/>
                    </a:lnTo>
                    <a:lnTo>
                      <a:pt x="42" y="49"/>
                    </a:lnTo>
                    <a:close/>
                    <a:moveTo>
                      <a:pt x="20" y="39"/>
                    </a:moveTo>
                    <a:lnTo>
                      <a:pt x="16" y="39"/>
                    </a:lnTo>
                    <a:lnTo>
                      <a:pt x="13" y="36"/>
                    </a:lnTo>
                    <a:lnTo>
                      <a:pt x="10" y="35"/>
                    </a:lnTo>
                    <a:lnTo>
                      <a:pt x="9" y="32"/>
                    </a:lnTo>
                    <a:lnTo>
                      <a:pt x="9" y="28"/>
                    </a:lnTo>
                    <a:lnTo>
                      <a:pt x="7" y="26"/>
                    </a:lnTo>
                    <a:lnTo>
                      <a:pt x="7" y="23"/>
                    </a:lnTo>
                    <a:lnTo>
                      <a:pt x="7" y="22"/>
                    </a:lnTo>
                    <a:lnTo>
                      <a:pt x="7" y="17"/>
                    </a:lnTo>
                    <a:lnTo>
                      <a:pt x="9" y="14"/>
                    </a:lnTo>
                    <a:lnTo>
                      <a:pt x="12" y="12"/>
                    </a:lnTo>
                    <a:lnTo>
                      <a:pt x="14" y="9"/>
                    </a:lnTo>
                    <a:lnTo>
                      <a:pt x="17" y="9"/>
                    </a:lnTo>
                    <a:lnTo>
                      <a:pt x="20" y="9"/>
                    </a:lnTo>
                    <a:lnTo>
                      <a:pt x="23" y="12"/>
                    </a:lnTo>
                    <a:lnTo>
                      <a:pt x="26" y="13"/>
                    </a:lnTo>
                    <a:lnTo>
                      <a:pt x="28" y="16"/>
                    </a:lnTo>
                    <a:lnTo>
                      <a:pt x="29" y="20"/>
                    </a:lnTo>
                    <a:lnTo>
                      <a:pt x="32" y="28"/>
                    </a:lnTo>
                    <a:lnTo>
                      <a:pt x="32" y="33"/>
                    </a:lnTo>
                    <a:lnTo>
                      <a:pt x="33" y="39"/>
                    </a:lnTo>
                    <a:lnTo>
                      <a:pt x="20" y="39"/>
                    </a:lnTo>
                    <a:close/>
                  </a:path>
                </a:pathLst>
              </a:custGeom>
              <a:solidFill>
                <a:srgbClr val="000000"/>
              </a:solidFill>
              <a:ln w="0">
                <a:solidFill>
                  <a:srgbClr val="000000"/>
                </a:solidFill>
                <a:round/>
                <a:headEnd/>
                <a:tailEnd/>
              </a:ln>
            </p:spPr>
            <p:txBody>
              <a:bodyPr/>
              <a:lstStyle/>
              <a:p>
                <a:endParaRPr lang="es-AR"/>
              </a:p>
            </p:txBody>
          </p:sp>
          <p:sp>
            <p:nvSpPr>
              <p:cNvPr id="2333" name="Freeform 136"/>
              <p:cNvSpPr>
                <a:spLocks noEditPoints="1"/>
              </p:cNvSpPr>
              <p:nvPr/>
            </p:nvSpPr>
            <p:spPr bwMode="auto">
              <a:xfrm>
                <a:off x="2967" y="1489"/>
                <a:ext cx="81" cy="27"/>
              </a:xfrm>
              <a:custGeom>
                <a:avLst/>
                <a:gdLst>
                  <a:gd name="T0" fmla="*/ 77 w 81"/>
                  <a:gd name="T1" fmla="*/ 1 h 54"/>
                  <a:gd name="T2" fmla="*/ 78 w 81"/>
                  <a:gd name="T3" fmla="*/ 1 h 54"/>
                  <a:gd name="T4" fmla="*/ 80 w 81"/>
                  <a:gd name="T5" fmla="*/ 1 h 54"/>
                  <a:gd name="T6" fmla="*/ 81 w 81"/>
                  <a:gd name="T7" fmla="*/ 1 h 54"/>
                  <a:gd name="T8" fmla="*/ 81 w 81"/>
                  <a:gd name="T9" fmla="*/ 1 h 54"/>
                  <a:gd name="T10" fmla="*/ 81 w 81"/>
                  <a:gd name="T11" fmla="*/ 1 h 54"/>
                  <a:gd name="T12" fmla="*/ 80 w 81"/>
                  <a:gd name="T13" fmla="*/ 1 h 54"/>
                  <a:gd name="T14" fmla="*/ 78 w 81"/>
                  <a:gd name="T15" fmla="*/ 1 h 54"/>
                  <a:gd name="T16" fmla="*/ 77 w 81"/>
                  <a:gd name="T17" fmla="*/ 1 h 54"/>
                  <a:gd name="T18" fmla="*/ 54 w 81"/>
                  <a:gd name="T19" fmla="*/ 1 h 54"/>
                  <a:gd name="T20" fmla="*/ 58 w 81"/>
                  <a:gd name="T21" fmla="*/ 1 h 54"/>
                  <a:gd name="T22" fmla="*/ 61 w 81"/>
                  <a:gd name="T23" fmla="*/ 1 h 54"/>
                  <a:gd name="T24" fmla="*/ 62 w 81"/>
                  <a:gd name="T25" fmla="*/ 1 h 54"/>
                  <a:gd name="T26" fmla="*/ 62 w 81"/>
                  <a:gd name="T27" fmla="*/ 1 h 54"/>
                  <a:gd name="T28" fmla="*/ 59 w 81"/>
                  <a:gd name="T29" fmla="*/ 1 h 54"/>
                  <a:gd name="T30" fmla="*/ 54 w 81"/>
                  <a:gd name="T31" fmla="*/ 1 h 54"/>
                  <a:gd name="T32" fmla="*/ 43 w 81"/>
                  <a:gd name="T33" fmla="*/ 1 h 54"/>
                  <a:gd name="T34" fmla="*/ 32 w 81"/>
                  <a:gd name="T35" fmla="*/ 0 h 54"/>
                  <a:gd name="T36" fmla="*/ 16 w 81"/>
                  <a:gd name="T37" fmla="*/ 1 h 54"/>
                  <a:gd name="T38" fmla="*/ 4 w 81"/>
                  <a:gd name="T39" fmla="*/ 1 h 54"/>
                  <a:gd name="T40" fmla="*/ 0 w 81"/>
                  <a:gd name="T41" fmla="*/ 1 h 54"/>
                  <a:gd name="T42" fmla="*/ 1 w 81"/>
                  <a:gd name="T43" fmla="*/ 1 h 54"/>
                  <a:gd name="T44" fmla="*/ 3 w 81"/>
                  <a:gd name="T45" fmla="*/ 1 h 54"/>
                  <a:gd name="T46" fmla="*/ 6 w 81"/>
                  <a:gd name="T47" fmla="*/ 1 h 54"/>
                  <a:gd name="T48" fmla="*/ 9 w 81"/>
                  <a:gd name="T49" fmla="*/ 1 h 54"/>
                  <a:gd name="T50" fmla="*/ 12 w 81"/>
                  <a:gd name="T51" fmla="*/ 1 h 54"/>
                  <a:gd name="T52" fmla="*/ 6 w 81"/>
                  <a:gd name="T53" fmla="*/ 1 h 54"/>
                  <a:gd name="T54" fmla="*/ 4 w 81"/>
                  <a:gd name="T55" fmla="*/ 1 h 54"/>
                  <a:gd name="T56" fmla="*/ 3 w 81"/>
                  <a:gd name="T57" fmla="*/ 1 h 54"/>
                  <a:gd name="T58" fmla="*/ 1 w 81"/>
                  <a:gd name="T59" fmla="*/ 1 h 54"/>
                  <a:gd name="T60" fmla="*/ 1 w 81"/>
                  <a:gd name="T61" fmla="*/ 1 h 54"/>
                  <a:gd name="T62" fmla="*/ 1 w 81"/>
                  <a:gd name="T63" fmla="*/ 1 h 54"/>
                  <a:gd name="T64" fmla="*/ 3 w 81"/>
                  <a:gd name="T65" fmla="*/ 1 h 54"/>
                  <a:gd name="T66" fmla="*/ 4 w 81"/>
                  <a:gd name="T67" fmla="*/ 1 h 54"/>
                  <a:gd name="T68" fmla="*/ 6 w 81"/>
                  <a:gd name="T69" fmla="*/ 1 h 54"/>
                  <a:gd name="T70" fmla="*/ 77 w 81"/>
                  <a:gd name="T71" fmla="*/ 1 h 54"/>
                  <a:gd name="T72" fmla="*/ 22 w 81"/>
                  <a:gd name="T73" fmla="*/ 1 h 54"/>
                  <a:gd name="T74" fmla="*/ 17 w 81"/>
                  <a:gd name="T75" fmla="*/ 1 h 54"/>
                  <a:gd name="T76" fmla="*/ 14 w 81"/>
                  <a:gd name="T77" fmla="*/ 1 h 54"/>
                  <a:gd name="T78" fmla="*/ 12 w 81"/>
                  <a:gd name="T79" fmla="*/ 1 h 54"/>
                  <a:gd name="T80" fmla="*/ 10 w 81"/>
                  <a:gd name="T81" fmla="*/ 1 h 54"/>
                  <a:gd name="T82" fmla="*/ 9 w 81"/>
                  <a:gd name="T83" fmla="*/ 1 h 54"/>
                  <a:gd name="T84" fmla="*/ 7 w 81"/>
                  <a:gd name="T85" fmla="*/ 1 h 54"/>
                  <a:gd name="T86" fmla="*/ 9 w 81"/>
                  <a:gd name="T87" fmla="*/ 1 h 54"/>
                  <a:gd name="T88" fmla="*/ 13 w 81"/>
                  <a:gd name="T89" fmla="*/ 1 h 54"/>
                  <a:gd name="T90" fmla="*/ 20 w 81"/>
                  <a:gd name="T91" fmla="*/ 1 h 54"/>
                  <a:gd name="T92" fmla="*/ 32 w 81"/>
                  <a:gd name="T93" fmla="*/ 1 h 54"/>
                  <a:gd name="T94" fmla="*/ 42 w 81"/>
                  <a:gd name="T95" fmla="*/ 1 h 54"/>
                  <a:gd name="T96" fmla="*/ 49 w 81"/>
                  <a:gd name="T97" fmla="*/ 1 h 54"/>
                  <a:gd name="T98" fmla="*/ 54 w 81"/>
                  <a:gd name="T99" fmla="*/ 1 h 54"/>
                  <a:gd name="T100" fmla="*/ 55 w 81"/>
                  <a:gd name="T101" fmla="*/ 1 h 54"/>
                  <a:gd name="T102" fmla="*/ 55 w 81"/>
                  <a:gd name="T103" fmla="*/ 1 h 54"/>
                  <a:gd name="T104" fmla="*/ 54 w 81"/>
                  <a:gd name="T105" fmla="*/ 1 h 54"/>
                  <a:gd name="T106" fmla="*/ 51 w 81"/>
                  <a:gd name="T107" fmla="*/ 1 h 54"/>
                  <a:gd name="T108" fmla="*/ 48 w 81"/>
                  <a:gd name="T109" fmla="*/ 1 h 54"/>
                  <a:gd name="T110" fmla="*/ 46 w 81"/>
                  <a:gd name="T111" fmla="*/ 1 h 54"/>
                  <a:gd name="T112" fmla="*/ 45 w 81"/>
                  <a:gd name="T113" fmla="*/ 1 h 54"/>
                  <a:gd name="T114" fmla="*/ 43 w 81"/>
                  <a:gd name="T115" fmla="*/ 1 h 54"/>
                  <a:gd name="T116" fmla="*/ 22 w 81"/>
                  <a:gd name="T117" fmla="*/ 1 h 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
                  <a:gd name="T178" fmla="*/ 0 h 54"/>
                  <a:gd name="T179" fmla="*/ 81 w 81"/>
                  <a:gd name="T180" fmla="*/ 54 h 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 h="54">
                    <a:moveTo>
                      <a:pt x="77" y="54"/>
                    </a:moveTo>
                    <a:lnTo>
                      <a:pt x="78" y="54"/>
                    </a:lnTo>
                    <a:lnTo>
                      <a:pt x="80" y="54"/>
                    </a:lnTo>
                    <a:lnTo>
                      <a:pt x="81" y="52"/>
                    </a:lnTo>
                    <a:lnTo>
                      <a:pt x="81" y="49"/>
                    </a:lnTo>
                    <a:lnTo>
                      <a:pt x="81" y="46"/>
                    </a:lnTo>
                    <a:lnTo>
                      <a:pt x="80" y="45"/>
                    </a:lnTo>
                    <a:lnTo>
                      <a:pt x="78" y="45"/>
                    </a:lnTo>
                    <a:lnTo>
                      <a:pt x="77" y="45"/>
                    </a:lnTo>
                    <a:lnTo>
                      <a:pt x="54" y="45"/>
                    </a:lnTo>
                    <a:lnTo>
                      <a:pt x="58" y="40"/>
                    </a:lnTo>
                    <a:lnTo>
                      <a:pt x="61" y="36"/>
                    </a:lnTo>
                    <a:lnTo>
                      <a:pt x="62" y="32"/>
                    </a:lnTo>
                    <a:lnTo>
                      <a:pt x="62" y="27"/>
                    </a:lnTo>
                    <a:lnTo>
                      <a:pt x="59" y="17"/>
                    </a:lnTo>
                    <a:lnTo>
                      <a:pt x="54" y="8"/>
                    </a:lnTo>
                    <a:lnTo>
                      <a:pt x="43" y="1"/>
                    </a:lnTo>
                    <a:lnTo>
                      <a:pt x="32" y="0"/>
                    </a:lnTo>
                    <a:lnTo>
                      <a:pt x="16" y="3"/>
                    </a:lnTo>
                    <a:lnTo>
                      <a:pt x="4" y="13"/>
                    </a:lnTo>
                    <a:lnTo>
                      <a:pt x="0" y="26"/>
                    </a:lnTo>
                    <a:lnTo>
                      <a:pt x="1" y="32"/>
                    </a:lnTo>
                    <a:lnTo>
                      <a:pt x="3" y="36"/>
                    </a:lnTo>
                    <a:lnTo>
                      <a:pt x="6" y="39"/>
                    </a:lnTo>
                    <a:lnTo>
                      <a:pt x="9" y="42"/>
                    </a:lnTo>
                    <a:lnTo>
                      <a:pt x="12" y="45"/>
                    </a:lnTo>
                    <a:lnTo>
                      <a:pt x="6" y="45"/>
                    </a:lnTo>
                    <a:lnTo>
                      <a:pt x="4" y="45"/>
                    </a:lnTo>
                    <a:lnTo>
                      <a:pt x="3" y="45"/>
                    </a:lnTo>
                    <a:lnTo>
                      <a:pt x="1" y="46"/>
                    </a:lnTo>
                    <a:lnTo>
                      <a:pt x="1" y="49"/>
                    </a:lnTo>
                    <a:lnTo>
                      <a:pt x="1" y="52"/>
                    </a:lnTo>
                    <a:lnTo>
                      <a:pt x="3" y="54"/>
                    </a:lnTo>
                    <a:lnTo>
                      <a:pt x="4" y="54"/>
                    </a:lnTo>
                    <a:lnTo>
                      <a:pt x="6" y="54"/>
                    </a:lnTo>
                    <a:lnTo>
                      <a:pt x="77" y="54"/>
                    </a:lnTo>
                    <a:close/>
                    <a:moveTo>
                      <a:pt x="22" y="45"/>
                    </a:moveTo>
                    <a:lnTo>
                      <a:pt x="17" y="43"/>
                    </a:lnTo>
                    <a:lnTo>
                      <a:pt x="14" y="42"/>
                    </a:lnTo>
                    <a:lnTo>
                      <a:pt x="12" y="40"/>
                    </a:lnTo>
                    <a:lnTo>
                      <a:pt x="10" y="38"/>
                    </a:lnTo>
                    <a:lnTo>
                      <a:pt x="9" y="33"/>
                    </a:lnTo>
                    <a:lnTo>
                      <a:pt x="7" y="29"/>
                    </a:lnTo>
                    <a:lnTo>
                      <a:pt x="9" y="22"/>
                    </a:lnTo>
                    <a:lnTo>
                      <a:pt x="13" y="16"/>
                    </a:lnTo>
                    <a:lnTo>
                      <a:pt x="20" y="10"/>
                    </a:lnTo>
                    <a:lnTo>
                      <a:pt x="32" y="8"/>
                    </a:lnTo>
                    <a:lnTo>
                      <a:pt x="42" y="11"/>
                    </a:lnTo>
                    <a:lnTo>
                      <a:pt x="49" y="16"/>
                    </a:lnTo>
                    <a:lnTo>
                      <a:pt x="54" y="23"/>
                    </a:lnTo>
                    <a:lnTo>
                      <a:pt x="55" y="30"/>
                    </a:lnTo>
                    <a:lnTo>
                      <a:pt x="55" y="35"/>
                    </a:lnTo>
                    <a:lnTo>
                      <a:pt x="54" y="38"/>
                    </a:lnTo>
                    <a:lnTo>
                      <a:pt x="51" y="40"/>
                    </a:lnTo>
                    <a:lnTo>
                      <a:pt x="48" y="43"/>
                    </a:lnTo>
                    <a:lnTo>
                      <a:pt x="46" y="43"/>
                    </a:lnTo>
                    <a:lnTo>
                      <a:pt x="45" y="45"/>
                    </a:lnTo>
                    <a:lnTo>
                      <a:pt x="43" y="45"/>
                    </a:lnTo>
                    <a:lnTo>
                      <a:pt x="22" y="45"/>
                    </a:lnTo>
                    <a:close/>
                  </a:path>
                </a:pathLst>
              </a:custGeom>
              <a:solidFill>
                <a:srgbClr val="000000"/>
              </a:solidFill>
              <a:ln w="0">
                <a:solidFill>
                  <a:srgbClr val="000000"/>
                </a:solidFill>
                <a:round/>
                <a:headEnd/>
                <a:tailEnd/>
              </a:ln>
            </p:spPr>
            <p:txBody>
              <a:bodyPr/>
              <a:lstStyle/>
              <a:p>
                <a:endParaRPr lang="es-AR"/>
              </a:p>
            </p:txBody>
          </p:sp>
          <p:sp>
            <p:nvSpPr>
              <p:cNvPr id="2334" name="Freeform 137"/>
              <p:cNvSpPr>
                <a:spLocks noEditPoints="1"/>
              </p:cNvSpPr>
              <p:nvPr/>
            </p:nvSpPr>
            <p:spPr bwMode="auto">
              <a:xfrm>
                <a:off x="2968" y="1527"/>
                <a:ext cx="80" cy="5"/>
              </a:xfrm>
              <a:custGeom>
                <a:avLst/>
                <a:gdLst>
                  <a:gd name="T0" fmla="*/ 76 w 80"/>
                  <a:gd name="T1" fmla="*/ 0 h 12"/>
                  <a:gd name="T2" fmla="*/ 77 w 80"/>
                  <a:gd name="T3" fmla="*/ 0 h 12"/>
                  <a:gd name="T4" fmla="*/ 79 w 80"/>
                  <a:gd name="T5" fmla="*/ 0 h 12"/>
                  <a:gd name="T6" fmla="*/ 80 w 80"/>
                  <a:gd name="T7" fmla="*/ 0 h 12"/>
                  <a:gd name="T8" fmla="*/ 80 w 80"/>
                  <a:gd name="T9" fmla="*/ 0 h 12"/>
                  <a:gd name="T10" fmla="*/ 80 w 80"/>
                  <a:gd name="T11" fmla="*/ 0 h 12"/>
                  <a:gd name="T12" fmla="*/ 80 w 80"/>
                  <a:gd name="T13" fmla="*/ 0 h 12"/>
                  <a:gd name="T14" fmla="*/ 79 w 80"/>
                  <a:gd name="T15" fmla="*/ 0 h 12"/>
                  <a:gd name="T16" fmla="*/ 77 w 80"/>
                  <a:gd name="T17" fmla="*/ 0 h 12"/>
                  <a:gd name="T18" fmla="*/ 76 w 80"/>
                  <a:gd name="T19" fmla="*/ 0 h 12"/>
                  <a:gd name="T20" fmla="*/ 74 w 80"/>
                  <a:gd name="T21" fmla="*/ 0 h 12"/>
                  <a:gd name="T22" fmla="*/ 71 w 80"/>
                  <a:gd name="T23" fmla="*/ 0 h 12"/>
                  <a:gd name="T24" fmla="*/ 70 w 80"/>
                  <a:gd name="T25" fmla="*/ 0 h 12"/>
                  <a:gd name="T26" fmla="*/ 70 w 80"/>
                  <a:gd name="T27" fmla="*/ 0 h 12"/>
                  <a:gd name="T28" fmla="*/ 69 w 80"/>
                  <a:gd name="T29" fmla="*/ 0 h 12"/>
                  <a:gd name="T30" fmla="*/ 69 w 80"/>
                  <a:gd name="T31" fmla="*/ 0 h 12"/>
                  <a:gd name="T32" fmla="*/ 70 w 80"/>
                  <a:gd name="T33" fmla="*/ 0 h 12"/>
                  <a:gd name="T34" fmla="*/ 70 w 80"/>
                  <a:gd name="T35" fmla="*/ 0 h 12"/>
                  <a:gd name="T36" fmla="*/ 71 w 80"/>
                  <a:gd name="T37" fmla="*/ 0 h 12"/>
                  <a:gd name="T38" fmla="*/ 74 w 80"/>
                  <a:gd name="T39" fmla="*/ 0 h 12"/>
                  <a:gd name="T40" fmla="*/ 76 w 80"/>
                  <a:gd name="T41" fmla="*/ 0 h 12"/>
                  <a:gd name="T42" fmla="*/ 56 w 80"/>
                  <a:gd name="T43" fmla="*/ 0 h 12"/>
                  <a:gd name="T44" fmla="*/ 57 w 80"/>
                  <a:gd name="T45" fmla="*/ 0 h 12"/>
                  <a:gd name="T46" fmla="*/ 58 w 80"/>
                  <a:gd name="T47" fmla="*/ 0 h 12"/>
                  <a:gd name="T48" fmla="*/ 60 w 80"/>
                  <a:gd name="T49" fmla="*/ 0 h 12"/>
                  <a:gd name="T50" fmla="*/ 60 w 80"/>
                  <a:gd name="T51" fmla="*/ 0 h 12"/>
                  <a:gd name="T52" fmla="*/ 60 w 80"/>
                  <a:gd name="T53" fmla="*/ 0 h 12"/>
                  <a:gd name="T54" fmla="*/ 58 w 80"/>
                  <a:gd name="T55" fmla="*/ 0 h 12"/>
                  <a:gd name="T56" fmla="*/ 57 w 80"/>
                  <a:gd name="T57" fmla="*/ 0 h 12"/>
                  <a:gd name="T58" fmla="*/ 56 w 80"/>
                  <a:gd name="T59" fmla="*/ 0 h 12"/>
                  <a:gd name="T60" fmla="*/ 5 w 80"/>
                  <a:gd name="T61" fmla="*/ 0 h 12"/>
                  <a:gd name="T62" fmla="*/ 3 w 80"/>
                  <a:gd name="T63" fmla="*/ 0 h 12"/>
                  <a:gd name="T64" fmla="*/ 2 w 80"/>
                  <a:gd name="T65" fmla="*/ 0 h 12"/>
                  <a:gd name="T66" fmla="*/ 0 w 80"/>
                  <a:gd name="T67" fmla="*/ 0 h 12"/>
                  <a:gd name="T68" fmla="*/ 0 w 80"/>
                  <a:gd name="T69" fmla="*/ 0 h 12"/>
                  <a:gd name="T70" fmla="*/ 0 w 80"/>
                  <a:gd name="T71" fmla="*/ 0 h 12"/>
                  <a:gd name="T72" fmla="*/ 2 w 80"/>
                  <a:gd name="T73" fmla="*/ 0 h 12"/>
                  <a:gd name="T74" fmla="*/ 3 w 80"/>
                  <a:gd name="T75" fmla="*/ 0 h 12"/>
                  <a:gd name="T76" fmla="*/ 5 w 80"/>
                  <a:gd name="T77" fmla="*/ 0 h 12"/>
                  <a:gd name="T78" fmla="*/ 56 w 80"/>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2"/>
                  <a:gd name="T122" fmla="*/ 80 w 80"/>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2">
                    <a:moveTo>
                      <a:pt x="76" y="12"/>
                    </a:moveTo>
                    <a:lnTo>
                      <a:pt x="77" y="12"/>
                    </a:lnTo>
                    <a:lnTo>
                      <a:pt x="79" y="10"/>
                    </a:lnTo>
                    <a:lnTo>
                      <a:pt x="80" y="9"/>
                    </a:lnTo>
                    <a:lnTo>
                      <a:pt x="80" y="6"/>
                    </a:lnTo>
                    <a:lnTo>
                      <a:pt x="80" y="3"/>
                    </a:lnTo>
                    <a:lnTo>
                      <a:pt x="79" y="2"/>
                    </a:lnTo>
                    <a:lnTo>
                      <a:pt x="77" y="0"/>
                    </a:lnTo>
                    <a:lnTo>
                      <a:pt x="76" y="0"/>
                    </a:lnTo>
                    <a:lnTo>
                      <a:pt x="74" y="0"/>
                    </a:lnTo>
                    <a:lnTo>
                      <a:pt x="71" y="0"/>
                    </a:lnTo>
                    <a:lnTo>
                      <a:pt x="70" y="2"/>
                    </a:lnTo>
                    <a:lnTo>
                      <a:pt x="70" y="3"/>
                    </a:lnTo>
                    <a:lnTo>
                      <a:pt x="69" y="6"/>
                    </a:lnTo>
                    <a:lnTo>
                      <a:pt x="70" y="9"/>
                    </a:lnTo>
                    <a:lnTo>
                      <a:pt x="70" y="10"/>
                    </a:lnTo>
                    <a:lnTo>
                      <a:pt x="71" y="12"/>
                    </a:lnTo>
                    <a:lnTo>
                      <a:pt x="74" y="12"/>
                    </a:lnTo>
                    <a:lnTo>
                      <a:pt x="76" y="12"/>
                    </a:lnTo>
                    <a:close/>
                    <a:moveTo>
                      <a:pt x="56" y="10"/>
                    </a:moveTo>
                    <a:lnTo>
                      <a:pt x="57" y="10"/>
                    </a:lnTo>
                    <a:lnTo>
                      <a:pt x="58" y="10"/>
                    </a:lnTo>
                    <a:lnTo>
                      <a:pt x="60" y="9"/>
                    </a:lnTo>
                    <a:lnTo>
                      <a:pt x="60" y="6"/>
                    </a:lnTo>
                    <a:lnTo>
                      <a:pt x="60" y="3"/>
                    </a:lnTo>
                    <a:lnTo>
                      <a:pt x="58" y="2"/>
                    </a:lnTo>
                    <a:lnTo>
                      <a:pt x="57" y="2"/>
                    </a:lnTo>
                    <a:lnTo>
                      <a:pt x="56" y="2"/>
                    </a:lnTo>
                    <a:lnTo>
                      <a:pt x="5" y="2"/>
                    </a:lnTo>
                    <a:lnTo>
                      <a:pt x="3" y="2"/>
                    </a:lnTo>
                    <a:lnTo>
                      <a:pt x="2" y="2"/>
                    </a:lnTo>
                    <a:lnTo>
                      <a:pt x="0" y="3"/>
                    </a:lnTo>
                    <a:lnTo>
                      <a:pt x="0" y="6"/>
                    </a:lnTo>
                    <a:lnTo>
                      <a:pt x="0" y="9"/>
                    </a:lnTo>
                    <a:lnTo>
                      <a:pt x="2" y="10"/>
                    </a:lnTo>
                    <a:lnTo>
                      <a:pt x="3" y="10"/>
                    </a:lnTo>
                    <a:lnTo>
                      <a:pt x="5" y="10"/>
                    </a:lnTo>
                    <a:lnTo>
                      <a:pt x="56" y="10"/>
                    </a:lnTo>
                    <a:close/>
                  </a:path>
                </a:pathLst>
              </a:custGeom>
              <a:solidFill>
                <a:srgbClr val="000000"/>
              </a:solidFill>
              <a:ln w="0">
                <a:solidFill>
                  <a:srgbClr val="000000"/>
                </a:solidFill>
                <a:round/>
                <a:headEnd/>
                <a:tailEnd/>
              </a:ln>
            </p:spPr>
            <p:txBody>
              <a:bodyPr/>
              <a:lstStyle/>
              <a:p>
                <a:endParaRPr lang="es-AR"/>
              </a:p>
            </p:txBody>
          </p:sp>
          <p:sp>
            <p:nvSpPr>
              <p:cNvPr id="2335" name="Freeform 138"/>
              <p:cNvSpPr>
                <a:spLocks noEditPoints="1"/>
              </p:cNvSpPr>
              <p:nvPr/>
            </p:nvSpPr>
            <p:spPr bwMode="auto">
              <a:xfrm>
                <a:off x="2967" y="1541"/>
                <a:ext cx="62" cy="25"/>
              </a:xfrm>
              <a:custGeom>
                <a:avLst/>
                <a:gdLst>
                  <a:gd name="T0" fmla="*/ 48 w 62"/>
                  <a:gd name="T1" fmla="*/ 1 h 50"/>
                  <a:gd name="T2" fmla="*/ 57 w 62"/>
                  <a:gd name="T3" fmla="*/ 1 h 50"/>
                  <a:gd name="T4" fmla="*/ 62 w 62"/>
                  <a:gd name="T5" fmla="*/ 1 h 50"/>
                  <a:gd name="T6" fmla="*/ 62 w 62"/>
                  <a:gd name="T7" fmla="*/ 1 h 50"/>
                  <a:gd name="T8" fmla="*/ 59 w 62"/>
                  <a:gd name="T9" fmla="*/ 1 h 50"/>
                  <a:gd name="T10" fmla="*/ 58 w 62"/>
                  <a:gd name="T11" fmla="*/ 1 h 50"/>
                  <a:gd name="T12" fmla="*/ 57 w 62"/>
                  <a:gd name="T13" fmla="*/ 1 h 50"/>
                  <a:gd name="T14" fmla="*/ 54 w 62"/>
                  <a:gd name="T15" fmla="*/ 1 h 50"/>
                  <a:gd name="T16" fmla="*/ 51 w 62"/>
                  <a:gd name="T17" fmla="*/ 1 h 50"/>
                  <a:gd name="T18" fmla="*/ 49 w 62"/>
                  <a:gd name="T19" fmla="*/ 1 h 50"/>
                  <a:gd name="T20" fmla="*/ 51 w 62"/>
                  <a:gd name="T21" fmla="*/ 1 h 50"/>
                  <a:gd name="T22" fmla="*/ 55 w 62"/>
                  <a:gd name="T23" fmla="*/ 1 h 50"/>
                  <a:gd name="T24" fmla="*/ 55 w 62"/>
                  <a:gd name="T25" fmla="*/ 1 h 50"/>
                  <a:gd name="T26" fmla="*/ 51 w 62"/>
                  <a:gd name="T27" fmla="*/ 1 h 50"/>
                  <a:gd name="T28" fmla="*/ 42 w 62"/>
                  <a:gd name="T29" fmla="*/ 1 h 50"/>
                  <a:gd name="T30" fmla="*/ 35 w 62"/>
                  <a:gd name="T31" fmla="*/ 1 h 50"/>
                  <a:gd name="T32" fmla="*/ 25 w 62"/>
                  <a:gd name="T33" fmla="*/ 1 h 50"/>
                  <a:gd name="T34" fmla="*/ 13 w 62"/>
                  <a:gd name="T35" fmla="*/ 1 h 50"/>
                  <a:gd name="T36" fmla="*/ 6 w 62"/>
                  <a:gd name="T37" fmla="*/ 1 h 50"/>
                  <a:gd name="T38" fmla="*/ 1 w 62"/>
                  <a:gd name="T39" fmla="*/ 1 h 50"/>
                  <a:gd name="T40" fmla="*/ 0 w 62"/>
                  <a:gd name="T41" fmla="*/ 1 h 50"/>
                  <a:gd name="T42" fmla="*/ 3 w 62"/>
                  <a:gd name="T43" fmla="*/ 1 h 50"/>
                  <a:gd name="T44" fmla="*/ 10 w 62"/>
                  <a:gd name="T45" fmla="*/ 1 h 50"/>
                  <a:gd name="T46" fmla="*/ 4 w 62"/>
                  <a:gd name="T47" fmla="*/ 1 h 50"/>
                  <a:gd name="T48" fmla="*/ 1 w 62"/>
                  <a:gd name="T49" fmla="*/ 1 h 50"/>
                  <a:gd name="T50" fmla="*/ 1 w 62"/>
                  <a:gd name="T51" fmla="*/ 1 h 50"/>
                  <a:gd name="T52" fmla="*/ 4 w 62"/>
                  <a:gd name="T53" fmla="*/ 1 h 50"/>
                  <a:gd name="T54" fmla="*/ 42 w 62"/>
                  <a:gd name="T55" fmla="*/ 1 h 50"/>
                  <a:gd name="T56" fmla="*/ 16 w 62"/>
                  <a:gd name="T57" fmla="*/ 1 h 50"/>
                  <a:gd name="T58" fmla="*/ 10 w 62"/>
                  <a:gd name="T59" fmla="*/ 1 h 50"/>
                  <a:gd name="T60" fmla="*/ 9 w 62"/>
                  <a:gd name="T61" fmla="*/ 1 h 50"/>
                  <a:gd name="T62" fmla="*/ 7 w 62"/>
                  <a:gd name="T63" fmla="*/ 1 h 50"/>
                  <a:gd name="T64" fmla="*/ 7 w 62"/>
                  <a:gd name="T65" fmla="*/ 1 h 50"/>
                  <a:gd name="T66" fmla="*/ 12 w 62"/>
                  <a:gd name="T67" fmla="*/ 1 h 50"/>
                  <a:gd name="T68" fmla="*/ 17 w 62"/>
                  <a:gd name="T69" fmla="*/ 1 h 50"/>
                  <a:gd name="T70" fmla="*/ 23 w 62"/>
                  <a:gd name="T71" fmla="*/ 1 h 50"/>
                  <a:gd name="T72" fmla="*/ 28 w 62"/>
                  <a:gd name="T73" fmla="*/ 1 h 50"/>
                  <a:gd name="T74" fmla="*/ 32 w 62"/>
                  <a:gd name="T75" fmla="*/ 1 h 50"/>
                  <a:gd name="T76" fmla="*/ 33 w 62"/>
                  <a:gd name="T77" fmla="*/ 1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50"/>
                  <a:gd name="T119" fmla="*/ 62 w 62"/>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50">
                    <a:moveTo>
                      <a:pt x="42" y="50"/>
                    </a:moveTo>
                    <a:lnTo>
                      <a:pt x="48" y="50"/>
                    </a:lnTo>
                    <a:lnTo>
                      <a:pt x="52" y="47"/>
                    </a:lnTo>
                    <a:lnTo>
                      <a:pt x="57" y="44"/>
                    </a:lnTo>
                    <a:lnTo>
                      <a:pt x="59" y="40"/>
                    </a:lnTo>
                    <a:lnTo>
                      <a:pt x="62" y="34"/>
                    </a:lnTo>
                    <a:lnTo>
                      <a:pt x="62" y="26"/>
                    </a:lnTo>
                    <a:lnTo>
                      <a:pt x="62" y="21"/>
                    </a:lnTo>
                    <a:lnTo>
                      <a:pt x="61" y="15"/>
                    </a:lnTo>
                    <a:lnTo>
                      <a:pt x="59" y="8"/>
                    </a:lnTo>
                    <a:lnTo>
                      <a:pt x="58" y="6"/>
                    </a:lnTo>
                    <a:lnTo>
                      <a:pt x="58" y="5"/>
                    </a:lnTo>
                    <a:lnTo>
                      <a:pt x="57" y="3"/>
                    </a:lnTo>
                    <a:lnTo>
                      <a:pt x="55" y="3"/>
                    </a:lnTo>
                    <a:lnTo>
                      <a:pt x="54" y="3"/>
                    </a:lnTo>
                    <a:lnTo>
                      <a:pt x="52" y="3"/>
                    </a:lnTo>
                    <a:lnTo>
                      <a:pt x="51" y="5"/>
                    </a:lnTo>
                    <a:lnTo>
                      <a:pt x="49" y="5"/>
                    </a:lnTo>
                    <a:lnTo>
                      <a:pt x="49" y="6"/>
                    </a:lnTo>
                    <a:lnTo>
                      <a:pt x="51" y="8"/>
                    </a:lnTo>
                    <a:lnTo>
                      <a:pt x="54" y="15"/>
                    </a:lnTo>
                    <a:lnTo>
                      <a:pt x="55" y="21"/>
                    </a:lnTo>
                    <a:lnTo>
                      <a:pt x="57" y="26"/>
                    </a:lnTo>
                    <a:lnTo>
                      <a:pt x="55" y="32"/>
                    </a:lnTo>
                    <a:lnTo>
                      <a:pt x="54" y="35"/>
                    </a:lnTo>
                    <a:lnTo>
                      <a:pt x="51" y="38"/>
                    </a:lnTo>
                    <a:lnTo>
                      <a:pt x="46" y="40"/>
                    </a:lnTo>
                    <a:lnTo>
                      <a:pt x="42" y="41"/>
                    </a:lnTo>
                    <a:lnTo>
                      <a:pt x="38" y="41"/>
                    </a:lnTo>
                    <a:lnTo>
                      <a:pt x="35" y="22"/>
                    </a:lnTo>
                    <a:lnTo>
                      <a:pt x="30" y="9"/>
                    </a:lnTo>
                    <a:lnTo>
                      <a:pt x="25" y="3"/>
                    </a:lnTo>
                    <a:lnTo>
                      <a:pt x="17" y="0"/>
                    </a:lnTo>
                    <a:lnTo>
                      <a:pt x="13" y="2"/>
                    </a:lnTo>
                    <a:lnTo>
                      <a:pt x="9" y="3"/>
                    </a:lnTo>
                    <a:lnTo>
                      <a:pt x="6" y="5"/>
                    </a:lnTo>
                    <a:lnTo>
                      <a:pt x="3" y="9"/>
                    </a:lnTo>
                    <a:lnTo>
                      <a:pt x="1" y="13"/>
                    </a:lnTo>
                    <a:lnTo>
                      <a:pt x="0" y="18"/>
                    </a:lnTo>
                    <a:lnTo>
                      <a:pt x="0" y="22"/>
                    </a:lnTo>
                    <a:lnTo>
                      <a:pt x="1" y="28"/>
                    </a:lnTo>
                    <a:lnTo>
                      <a:pt x="3" y="32"/>
                    </a:lnTo>
                    <a:lnTo>
                      <a:pt x="6" y="37"/>
                    </a:lnTo>
                    <a:lnTo>
                      <a:pt x="10" y="41"/>
                    </a:lnTo>
                    <a:lnTo>
                      <a:pt x="6" y="41"/>
                    </a:lnTo>
                    <a:lnTo>
                      <a:pt x="4" y="41"/>
                    </a:lnTo>
                    <a:lnTo>
                      <a:pt x="3" y="41"/>
                    </a:lnTo>
                    <a:lnTo>
                      <a:pt x="1" y="42"/>
                    </a:lnTo>
                    <a:lnTo>
                      <a:pt x="1" y="45"/>
                    </a:lnTo>
                    <a:lnTo>
                      <a:pt x="1" y="48"/>
                    </a:lnTo>
                    <a:lnTo>
                      <a:pt x="3" y="50"/>
                    </a:lnTo>
                    <a:lnTo>
                      <a:pt x="4" y="50"/>
                    </a:lnTo>
                    <a:lnTo>
                      <a:pt x="6" y="50"/>
                    </a:lnTo>
                    <a:lnTo>
                      <a:pt x="42" y="50"/>
                    </a:lnTo>
                    <a:close/>
                    <a:moveTo>
                      <a:pt x="20" y="41"/>
                    </a:moveTo>
                    <a:lnTo>
                      <a:pt x="16" y="40"/>
                    </a:lnTo>
                    <a:lnTo>
                      <a:pt x="13" y="38"/>
                    </a:lnTo>
                    <a:lnTo>
                      <a:pt x="10" y="35"/>
                    </a:lnTo>
                    <a:lnTo>
                      <a:pt x="9" y="32"/>
                    </a:lnTo>
                    <a:lnTo>
                      <a:pt x="9" y="29"/>
                    </a:lnTo>
                    <a:lnTo>
                      <a:pt x="7" y="26"/>
                    </a:lnTo>
                    <a:lnTo>
                      <a:pt x="7" y="25"/>
                    </a:lnTo>
                    <a:lnTo>
                      <a:pt x="7" y="24"/>
                    </a:lnTo>
                    <a:lnTo>
                      <a:pt x="7" y="19"/>
                    </a:lnTo>
                    <a:lnTo>
                      <a:pt x="9" y="15"/>
                    </a:lnTo>
                    <a:lnTo>
                      <a:pt x="12" y="12"/>
                    </a:lnTo>
                    <a:lnTo>
                      <a:pt x="14" y="11"/>
                    </a:lnTo>
                    <a:lnTo>
                      <a:pt x="17" y="9"/>
                    </a:lnTo>
                    <a:lnTo>
                      <a:pt x="20" y="11"/>
                    </a:lnTo>
                    <a:lnTo>
                      <a:pt x="23" y="12"/>
                    </a:lnTo>
                    <a:lnTo>
                      <a:pt x="26" y="15"/>
                    </a:lnTo>
                    <a:lnTo>
                      <a:pt x="28" y="18"/>
                    </a:lnTo>
                    <a:lnTo>
                      <a:pt x="29" y="21"/>
                    </a:lnTo>
                    <a:lnTo>
                      <a:pt x="32" y="28"/>
                    </a:lnTo>
                    <a:lnTo>
                      <a:pt x="32" y="35"/>
                    </a:lnTo>
                    <a:lnTo>
                      <a:pt x="33" y="41"/>
                    </a:lnTo>
                    <a:lnTo>
                      <a:pt x="20" y="41"/>
                    </a:lnTo>
                    <a:close/>
                  </a:path>
                </a:pathLst>
              </a:custGeom>
              <a:solidFill>
                <a:srgbClr val="000000"/>
              </a:solidFill>
              <a:ln w="0">
                <a:solidFill>
                  <a:srgbClr val="000000"/>
                </a:solidFill>
                <a:round/>
                <a:headEnd/>
                <a:tailEnd/>
              </a:ln>
            </p:spPr>
            <p:txBody>
              <a:bodyPr/>
              <a:lstStyle/>
              <a:p>
                <a:endParaRPr lang="es-AR"/>
              </a:p>
            </p:txBody>
          </p:sp>
          <p:sp>
            <p:nvSpPr>
              <p:cNvPr id="2336" name="Freeform 139"/>
              <p:cNvSpPr>
                <a:spLocks noEditPoints="1"/>
              </p:cNvSpPr>
              <p:nvPr/>
            </p:nvSpPr>
            <p:spPr bwMode="auto">
              <a:xfrm>
                <a:off x="2967" y="1577"/>
                <a:ext cx="81" cy="27"/>
              </a:xfrm>
              <a:custGeom>
                <a:avLst/>
                <a:gdLst>
                  <a:gd name="T0" fmla="*/ 77 w 81"/>
                  <a:gd name="T1" fmla="*/ 1 h 54"/>
                  <a:gd name="T2" fmla="*/ 78 w 81"/>
                  <a:gd name="T3" fmla="*/ 1 h 54"/>
                  <a:gd name="T4" fmla="*/ 80 w 81"/>
                  <a:gd name="T5" fmla="*/ 1 h 54"/>
                  <a:gd name="T6" fmla="*/ 81 w 81"/>
                  <a:gd name="T7" fmla="*/ 1 h 54"/>
                  <a:gd name="T8" fmla="*/ 81 w 81"/>
                  <a:gd name="T9" fmla="*/ 1 h 54"/>
                  <a:gd name="T10" fmla="*/ 81 w 81"/>
                  <a:gd name="T11" fmla="*/ 1 h 54"/>
                  <a:gd name="T12" fmla="*/ 80 w 81"/>
                  <a:gd name="T13" fmla="*/ 0 h 54"/>
                  <a:gd name="T14" fmla="*/ 78 w 81"/>
                  <a:gd name="T15" fmla="*/ 0 h 54"/>
                  <a:gd name="T16" fmla="*/ 77 w 81"/>
                  <a:gd name="T17" fmla="*/ 0 h 54"/>
                  <a:gd name="T18" fmla="*/ 6 w 81"/>
                  <a:gd name="T19" fmla="*/ 0 h 54"/>
                  <a:gd name="T20" fmla="*/ 4 w 81"/>
                  <a:gd name="T21" fmla="*/ 0 h 54"/>
                  <a:gd name="T22" fmla="*/ 3 w 81"/>
                  <a:gd name="T23" fmla="*/ 0 h 54"/>
                  <a:gd name="T24" fmla="*/ 1 w 81"/>
                  <a:gd name="T25" fmla="*/ 1 h 54"/>
                  <a:gd name="T26" fmla="*/ 1 w 81"/>
                  <a:gd name="T27" fmla="*/ 1 h 54"/>
                  <a:gd name="T28" fmla="*/ 1 w 81"/>
                  <a:gd name="T29" fmla="*/ 1 h 54"/>
                  <a:gd name="T30" fmla="*/ 3 w 81"/>
                  <a:gd name="T31" fmla="*/ 1 h 54"/>
                  <a:gd name="T32" fmla="*/ 4 w 81"/>
                  <a:gd name="T33" fmla="*/ 1 h 54"/>
                  <a:gd name="T34" fmla="*/ 6 w 81"/>
                  <a:gd name="T35" fmla="*/ 1 h 54"/>
                  <a:gd name="T36" fmla="*/ 10 w 81"/>
                  <a:gd name="T37" fmla="*/ 1 h 54"/>
                  <a:gd name="T38" fmla="*/ 6 w 81"/>
                  <a:gd name="T39" fmla="*/ 1 h 54"/>
                  <a:gd name="T40" fmla="*/ 3 w 81"/>
                  <a:gd name="T41" fmla="*/ 1 h 54"/>
                  <a:gd name="T42" fmla="*/ 1 w 81"/>
                  <a:gd name="T43" fmla="*/ 1 h 54"/>
                  <a:gd name="T44" fmla="*/ 0 w 81"/>
                  <a:gd name="T45" fmla="*/ 1 h 54"/>
                  <a:gd name="T46" fmla="*/ 3 w 81"/>
                  <a:gd name="T47" fmla="*/ 1 h 54"/>
                  <a:gd name="T48" fmla="*/ 9 w 81"/>
                  <a:gd name="T49" fmla="*/ 1 h 54"/>
                  <a:gd name="T50" fmla="*/ 19 w 81"/>
                  <a:gd name="T51" fmla="*/ 1 h 54"/>
                  <a:gd name="T52" fmla="*/ 32 w 81"/>
                  <a:gd name="T53" fmla="*/ 1 h 54"/>
                  <a:gd name="T54" fmla="*/ 48 w 81"/>
                  <a:gd name="T55" fmla="*/ 1 h 54"/>
                  <a:gd name="T56" fmla="*/ 58 w 81"/>
                  <a:gd name="T57" fmla="*/ 1 h 54"/>
                  <a:gd name="T58" fmla="*/ 62 w 81"/>
                  <a:gd name="T59" fmla="*/ 1 h 54"/>
                  <a:gd name="T60" fmla="*/ 62 w 81"/>
                  <a:gd name="T61" fmla="*/ 1 h 54"/>
                  <a:gd name="T62" fmla="*/ 59 w 81"/>
                  <a:gd name="T63" fmla="*/ 1 h 54"/>
                  <a:gd name="T64" fmla="*/ 58 w 81"/>
                  <a:gd name="T65" fmla="*/ 1 h 54"/>
                  <a:gd name="T66" fmla="*/ 55 w 81"/>
                  <a:gd name="T67" fmla="*/ 1 h 54"/>
                  <a:gd name="T68" fmla="*/ 52 w 81"/>
                  <a:gd name="T69" fmla="*/ 1 h 54"/>
                  <a:gd name="T70" fmla="*/ 77 w 81"/>
                  <a:gd name="T71" fmla="*/ 1 h 54"/>
                  <a:gd name="T72" fmla="*/ 43 w 81"/>
                  <a:gd name="T73" fmla="*/ 1 h 54"/>
                  <a:gd name="T74" fmla="*/ 45 w 81"/>
                  <a:gd name="T75" fmla="*/ 1 h 54"/>
                  <a:gd name="T76" fmla="*/ 46 w 81"/>
                  <a:gd name="T77" fmla="*/ 1 h 54"/>
                  <a:gd name="T78" fmla="*/ 48 w 81"/>
                  <a:gd name="T79" fmla="*/ 1 h 54"/>
                  <a:gd name="T80" fmla="*/ 51 w 81"/>
                  <a:gd name="T81" fmla="*/ 1 h 54"/>
                  <a:gd name="T82" fmla="*/ 54 w 81"/>
                  <a:gd name="T83" fmla="*/ 1 h 54"/>
                  <a:gd name="T84" fmla="*/ 55 w 81"/>
                  <a:gd name="T85" fmla="*/ 1 h 54"/>
                  <a:gd name="T86" fmla="*/ 55 w 81"/>
                  <a:gd name="T87" fmla="*/ 1 h 54"/>
                  <a:gd name="T88" fmla="*/ 54 w 81"/>
                  <a:gd name="T89" fmla="*/ 1 h 54"/>
                  <a:gd name="T90" fmla="*/ 49 w 81"/>
                  <a:gd name="T91" fmla="*/ 1 h 54"/>
                  <a:gd name="T92" fmla="*/ 42 w 81"/>
                  <a:gd name="T93" fmla="*/ 1 h 54"/>
                  <a:gd name="T94" fmla="*/ 32 w 81"/>
                  <a:gd name="T95" fmla="*/ 1 h 54"/>
                  <a:gd name="T96" fmla="*/ 20 w 81"/>
                  <a:gd name="T97" fmla="*/ 1 h 54"/>
                  <a:gd name="T98" fmla="*/ 13 w 81"/>
                  <a:gd name="T99" fmla="*/ 1 h 54"/>
                  <a:gd name="T100" fmla="*/ 9 w 81"/>
                  <a:gd name="T101" fmla="*/ 1 h 54"/>
                  <a:gd name="T102" fmla="*/ 7 w 81"/>
                  <a:gd name="T103" fmla="*/ 1 h 54"/>
                  <a:gd name="T104" fmla="*/ 7 w 81"/>
                  <a:gd name="T105" fmla="*/ 1 h 54"/>
                  <a:gd name="T106" fmla="*/ 9 w 81"/>
                  <a:gd name="T107" fmla="*/ 1 h 54"/>
                  <a:gd name="T108" fmla="*/ 10 w 81"/>
                  <a:gd name="T109" fmla="*/ 1 h 54"/>
                  <a:gd name="T110" fmla="*/ 12 w 81"/>
                  <a:gd name="T111" fmla="*/ 1 h 54"/>
                  <a:gd name="T112" fmla="*/ 13 w 81"/>
                  <a:gd name="T113" fmla="*/ 1 h 54"/>
                  <a:gd name="T114" fmla="*/ 14 w 81"/>
                  <a:gd name="T115" fmla="*/ 1 h 54"/>
                  <a:gd name="T116" fmla="*/ 17 w 81"/>
                  <a:gd name="T117" fmla="*/ 1 h 54"/>
                  <a:gd name="T118" fmla="*/ 20 w 81"/>
                  <a:gd name="T119" fmla="*/ 1 h 54"/>
                  <a:gd name="T120" fmla="*/ 43 w 81"/>
                  <a:gd name="T121" fmla="*/ 1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
                  <a:gd name="T184" fmla="*/ 0 h 54"/>
                  <a:gd name="T185" fmla="*/ 81 w 81"/>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 h="54">
                    <a:moveTo>
                      <a:pt x="77" y="9"/>
                    </a:moveTo>
                    <a:lnTo>
                      <a:pt x="78" y="9"/>
                    </a:lnTo>
                    <a:lnTo>
                      <a:pt x="80" y="9"/>
                    </a:lnTo>
                    <a:lnTo>
                      <a:pt x="81" y="7"/>
                    </a:lnTo>
                    <a:lnTo>
                      <a:pt x="81" y="4"/>
                    </a:lnTo>
                    <a:lnTo>
                      <a:pt x="81" y="1"/>
                    </a:lnTo>
                    <a:lnTo>
                      <a:pt x="80" y="0"/>
                    </a:lnTo>
                    <a:lnTo>
                      <a:pt x="78" y="0"/>
                    </a:lnTo>
                    <a:lnTo>
                      <a:pt x="77" y="0"/>
                    </a:lnTo>
                    <a:lnTo>
                      <a:pt x="6" y="0"/>
                    </a:lnTo>
                    <a:lnTo>
                      <a:pt x="4" y="0"/>
                    </a:lnTo>
                    <a:lnTo>
                      <a:pt x="3" y="0"/>
                    </a:lnTo>
                    <a:lnTo>
                      <a:pt x="1" y="1"/>
                    </a:lnTo>
                    <a:lnTo>
                      <a:pt x="1" y="4"/>
                    </a:lnTo>
                    <a:lnTo>
                      <a:pt x="1" y="7"/>
                    </a:lnTo>
                    <a:lnTo>
                      <a:pt x="3" y="9"/>
                    </a:lnTo>
                    <a:lnTo>
                      <a:pt x="4" y="9"/>
                    </a:lnTo>
                    <a:lnTo>
                      <a:pt x="6" y="9"/>
                    </a:lnTo>
                    <a:lnTo>
                      <a:pt x="10" y="9"/>
                    </a:lnTo>
                    <a:lnTo>
                      <a:pt x="6" y="12"/>
                    </a:lnTo>
                    <a:lnTo>
                      <a:pt x="3" y="16"/>
                    </a:lnTo>
                    <a:lnTo>
                      <a:pt x="1" y="20"/>
                    </a:lnTo>
                    <a:lnTo>
                      <a:pt x="0" y="26"/>
                    </a:lnTo>
                    <a:lnTo>
                      <a:pt x="3" y="36"/>
                    </a:lnTo>
                    <a:lnTo>
                      <a:pt x="9" y="45"/>
                    </a:lnTo>
                    <a:lnTo>
                      <a:pt x="19" y="52"/>
                    </a:lnTo>
                    <a:lnTo>
                      <a:pt x="32" y="54"/>
                    </a:lnTo>
                    <a:lnTo>
                      <a:pt x="48" y="51"/>
                    </a:lnTo>
                    <a:lnTo>
                      <a:pt x="58" y="41"/>
                    </a:lnTo>
                    <a:lnTo>
                      <a:pt x="62" y="28"/>
                    </a:lnTo>
                    <a:lnTo>
                      <a:pt x="62" y="22"/>
                    </a:lnTo>
                    <a:lnTo>
                      <a:pt x="59" y="17"/>
                    </a:lnTo>
                    <a:lnTo>
                      <a:pt x="58" y="13"/>
                    </a:lnTo>
                    <a:lnTo>
                      <a:pt x="55" y="10"/>
                    </a:lnTo>
                    <a:lnTo>
                      <a:pt x="52" y="9"/>
                    </a:lnTo>
                    <a:lnTo>
                      <a:pt x="77" y="9"/>
                    </a:lnTo>
                    <a:close/>
                    <a:moveTo>
                      <a:pt x="43" y="9"/>
                    </a:moveTo>
                    <a:lnTo>
                      <a:pt x="45" y="9"/>
                    </a:lnTo>
                    <a:lnTo>
                      <a:pt x="46" y="10"/>
                    </a:lnTo>
                    <a:lnTo>
                      <a:pt x="48" y="10"/>
                    </a:lnTo>
                    <a:lnTo>
                      <a:pt x="51" y="13"/>
                    </a:lnTo>
                    <a:lnTo>
                      <a:pt x="54" y="17"/>
                    </a:lnTo>
                    <a:lnTo>
                      <a:pt x="55" y="20"/>
                    </a:lnTo>
                    <a:lnTo>
                      <a:pt x="55" y="25"/>
                    </a:lnTo>
                    <a:lnTo>
                      <a:pt x="54" y="32"/>
                    </a:lnTo>
                    <a:lnTo>
                      <a:pt x="49" y="38"/>
                    </a:lnTo>
                    <a:lnTo>
                      <a:pt x="42" y="44"/>
                    </a:lnTo>
                    <a:lnTo>
                      <a:pt x="32" y="45"/>
                    </a:lnTo>
                    <a:lnTo>
                      <a:pt x="20" y="44"/>
                    </a:lnTo>
                    <a:lnTo>
                      <a:pt x="13" y="38"/>
                    </a:lnTo>
                    <a:lnTo>
                      <a:pt x="9" y="30"/>
                    </a:lnTo>
                    <a:lnTo>
                      <a:pt x="7" y="23"/>
                    </a:lnTo>
                    <a:lnTo>
                      <a:pt x="7" y="19"/>
                    </a:lnTo>
                    <a:lnTo>
                      <a:pt x="9" y="16"/>
                    </a:lnTo>
                    <a:lnTo>
                      <a:pt x="10" y="14"/>
                    </a:lnTo>
                    <a:lnTo>
                      <a:pt x="12" y="13"/>
                    </a:lnTo>
                    <a:lnTo>
                      <a:pt x="13" y="13"/>
                    </a:lnTo>
                    <a:lnTo>
                      <a:pt x="14" y="12"/>
                    </a:lnTo>
                    <a:lnTo>
                      <a:pt x="17" y="10"/>
                    </a:lnTo>
                    <a:lnTo>
                      <a:pt x="20" y="9"/>
                    </a:lnTo>
                    <a:lnTo>
                      <a:pt x="43" y="9"/>
                    </a:lnTo>
                    <a:close/>
                  </a:path>
                </a:pathLst>
              </a:custGeom>
              <a:solidFill>
                <a:srgbClr val="000000"/>
              </a:solidFill>
              <a:ln w="0">
                <a:solidFill>
                  <a:srgbClr val="000000"/>
                </a:solidFill>
                <a:round/>
                <a:headEnd/>
                <a:tailEnd/>
              </a:ln>
            </p:spPr>
            <p:txBody>
              <a:bodyPr/>
              <a:lstStyle/>
              <a:p>
                <a:endParaRPr lang="es-AR"/>
              </a:p>
            </p:txBody>
          </p:sp>
          <p:sp>
            <p:nvSpPr>
              <p:cNvPr id="2337" name="Freeform 140"/>
              <p:cNvSpPr>
                <a:spLocks noEditPoints="1"/>
              </p:cNvSpPr>
              <p:nvPr/>
            </p:nvSpPr>
            <p:spPr bwMode="auto">
              <a:xfrm>
                <a:off x="2967" y="1612"/>
                <a:ext cx="62" cy="24"/>
              </a:xfrm>
              <a:custGeom>
                <a:avLst/>
                <a:gdLst>
                  <a:gd name="T0" fmla="*/ 48 w 62"/>
                  <a:gd name="T1" fmla="*/ 1 h 48"/>
                  <a:gd name="T2" fmla="*/ 57 w 62"/>
                  <a:gd name="T3" fmla="*/ 1 h 48"/>
                  <a:gd name="T4" fmla="*/ 62 w 62"/>
                  <a:gd name="T5" fmla="*/ 1 h 48"/>
                  <a:gd name="T6" fmla="*/ 62 w 62"/>
                  <a:gd name="T7" fmla="*/ 1 h 48"/>
                  <a:gd name="T8" fmla="*/ 59 w 62"/>
                  <a:gd name="T9" fmla="*/ 1 h 48"/>
                  <a:gd name="T10" fmla="*/ 58 w 62"/>
                  <a:gd name="T11" fmla="*/ 1 h 48"/>
                  <a:gd name="T12" fmla="*/ 57 w 62"/>
                  <a:gd name="T13" fmla="*/ 1 h 48"/>
                  <a:gd name="T14" fmla="*/ 54 w 62"/>
                  <a:gd name="T15" fmla="*/ 1 h 48"/>
                  <a:gd name="T16" fmla="*/ 51 w 62"/>
                  <a:gd name="T17" fmla="*/ 1 h 48"/>
                  <a:gd name="T18" fmla="*/ 49 w 62"/>
                  <a:gd name="T19" fmla="*/ 1 h 48"/>
                  <a:gd name="T20" fmla="*/ 51 w 62"/>
                  <a:gd name="T21" fmla="*/ 1 h 48"/>
                  <a:gd name="T22" fmla="*/ 55 w 62"/>
                  <a:gd name="T23" fmla="*/ 1 h 48"/>
                  <a:gd name="T24" fmla="*/ 55 w 62"/>
                  <a:gd name="T25" fmla="*/ 1 h 48"/>
                  <a:gd name="T26" fmla="*/ 51 w 62"/>
                  <a:gd name="T27" fmla="*/ 1 h 48"/>
                  <a:gd name="T28" fmla="*/ 42 w 62"/>
                  <a:gd name="T29" fmla="*/ 1 h 48"/>
                  <a:gd name="T30" fmla="*/ 35 w 62"/>
                  <a:gd name="T31" fmla="*/ 1 h 48"/>
                  <a:gd name="T32" fmla="*/ 25 w 62"/>
                  <a:gd name="T33" fmla="*/ 1 h 48"/>
                  <a:gd name="T34" fmla="*/ 13 w 62"/>
                  <a:gd name="T35" fmla="*/ 0 h 48"/>
                  <a:gd name="T36" fmla="*/ 6 w 62"/>
                  <a:gd name="T37" fmla="*/ 1 h 48"/>
                  <a:gd name="T38" fmla="*/ 1 w 62"/>
                  <a:gd name="T39" fmla="*/ 1 h 48"/>
                  <a:gd name="T40" fmla="*/ 0 w 62"/>
                  <a:gd name="T41" fmla="*/ 1 h 48"/>
                  <a:gd name="T42" fmla="*/ 3 w 62"/>
                  <a:gd name="T43" fmla="*/ 1 h 48"/>
                  <a:gd name="T44" fmla="*/ 10 w 62"/>
                  <a:gd name="T45" fmla="*/ 1 h 48"/>
                  <a:gd name="T46" fmla="*/ 4 w 62"/>
                  <a:gd name="T47" fmla="*/ 1 h 48"/>
                  <a:gd name="T48" fmla="*/ 1 w 62"/>
                  <a:gd name="T49" fmla="*/ 1 h 48"/>
                  <a:gd name="T50" fmla="*/ 1 w 62"/>
                  <a:gd name="T51" fmla="*/ 1 h 48"/>
                  <a:gd name="T52" fmla="*/ 4 w 62"/>
                  <a:gd name="T53" fmla="*/ 1 h 48"/>
                  <a:gd name="T54" fmla="*/ 42 w 62"/>
                  <a:gd name="T55" fmla="*/ 1 h 48"/>
                  <a:gd name="T56" fmla="*/ 16 w 62"/>
                  <a:gd name="T57" fmla="*/ 1 h 48"/>
                  <a:gd name="T58" fmla="*/ 10 w 62"/>
                  <a:gd name="T59" fmla="*/ 1 h 48"/>
                  <a:gd name="T60" fmla="*/ 9 w 62"/>
                  <a:gd name="T61" fmla="*/ 1 h 48"/>
                  <a:gd name="T62" fmla="*/ 7 w 62"/>
                  <a:gd name="T63" fmla="*/ 1 h 48"/>
                  <a:gd name="T64" fmla="*/ 7 w 62"/>
                  <a:gd name="T65" fmla="*/ 1 h 48"/>
                  <a:gd name="T66" fmla="*/ 12 w 62"/>
                  <a:gd name="T67" fmla="*/ 1 h 48"/>
                  <a:gd name="T68" fmla="*/ 17 w 62"/>
                  <a:gd name="T69" fmla="*/ 1 h 48"/>
                  <a:gd name="T70" fmla="*/ 23 w 62"/>
                  <a:gd name="T71" fmla="*/ 1 h 48"/>
                  <a:gd name="T72" fmla="*/ 28 w 62"/>
                  <a:gd name="T73" fmla="*/ 1 h 48"/>
                  <a:gd name="T74" fmla="*/ 32 w 62"/>
                  <a:gd name="T75" fmla="*/ 1 h 48"/>
                  <a:gd name="T76" fmla="*/ 33 w 62"/>
                  <a:gd name="T77" fmla="*/ 1 h 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8"/>
                  <a:gd name="T119" fmla="*/ 62 w 62"/>
                  <a:gd name="T120" fmla="*/ 48 h 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8">
                    <a:moveTo>
                      <a:pt x="42" y="48"/>
                    </a:moveTo>
                    <a:lnTo>
                      <a:pt x="48" y="48"/>
                    </a:lnTo>
                    <a:lnTo>
                      <a:pt x="52" y="45"/>
                    </a:lnTo>
                    <a:lnTo>
                      <a:pt x="57" y="42"/>
                    </a:lnTo>
                    <a:lnTo>
                      <a:pt x="59" y="38"/>
                    </a:lnTo>
                    <a:lnTo>
                      <a:pt x="62" y="32"/>
                    </a:lnTo>
                    <a:lnTo>
                      <a:pt x="62" y="26"/>
                    </a:lnTo>
                    <a:lnTo>
                      <a:pt x="62" y="21"/>
                    </a:lnTo>
                    <a:lnTo>
                      <a:pt x="61" y="13"/>
                    </a:lnTo>
                    <a:lnTo>
                      <a:pt x="59" y="6"/>
                    </a:lnTo>
                    <a:lnTo>
                      <a:pt x="58" y="6"/>
                    </a:lnTo>
                    <a:lnTo>
                      <a:pt x="58" y="5"/>
                    </a:lnTo>
                    <a:lnTo>
                      <a:pt x="58" y="3"/>
                    </a:lnTo>
                    <a:lnTo>
                      <a:pt x="57" y="2"/>
                    </a:lnTo>
                    <a:lnTo>
                      <a:pt x="55" y="2"/>
                    </a:lnTo>
                    <a:lnTo>
                      <a:pt x="54" y="2"/>
                    </a:lnTo>
                    <a:lnTo>
                      <a:pt x="52" y="3"/>
                    </a:lnTo>
                    <a:lnTo>
                      <a:pt x="51" y="3"/>
                    </a:lnTo>
                    <a:lnTo>
                      <a:pt x="49" y="5"/>
                    </a:lnTo>
                    <a:lnTo>
                      <a:pt x="51" y="6"/>
                    </a:lnTo>
                    <a:lnTo>
                      <a:pt x="54" y="13"/>
                    </a:lnTo>
                    <a:lnTo>
                      <a:pt x="55" y="19"/>
                    </a:lnTo>
                    <a:lnTo>
                      <a:pt x="57" y="26"/>
                    </a:lnTo>
                    <a:lnTo>
                      <a:pt x="55" y="31"/>
                    </a:lnTo>
                    <a:lnTo>
                      <a:pt x="54" y="35"/>
                    </a:lnTo>
                    <a:lnTo>
                      <a:pt x="51" y="38"/>
                    </a:lnTo>
                    <a:lnTo>
                      <a:pt x="46" y="39"/>
                    </a:lnTo>
                    <a:lnTo>
                      <a:pt x="42" y="39"/>
                    </a:lnTo>
                    <a:lnTo>
                      <a:pt x="38" y="39"/>
                    </a:lnTo>
                    <a:lnTo>
                      <a:pt x="35" y="21"/>
                    </a:lnTo>
                    <a:lnTo>
                      <a:pt x="30" y="9"/>
                    </a:lnTo>
                    <a:lnTo>
                      <a:pt x="25" y="2"/>
                    </a:lnTo>
                    <a:lnTo>
                      <a:pt x="17" y="0"/>
                    </a:lnTo>
                    <a:lnTo>
                      <a:pt x="13" y="0"/>
                    </a:lnTo>
                    <a:lnTo>
                      <a:pt x="9" y="2"/>
                    </a:lnTo>
                    <a:lnTo>
                      <a:pt x="6" y="5"/>
                    </a:lnTo>
                    <a:lnTo>
                      <a:pt x="3" y="7"/>
                    </a:lnTo>
                    <a:lnTo>
                      <a:pt x="1" y="12"/>
                    </a:lnTo>
                    <a:lnTo>
                      <a:pt x="0" y="16"/>
                    </a:lnTo>
                    <a:lnTo>
                      <a:pt x="0" y="22"/>
                    </a:lnTo>
                    <a:lnTo>
                      <a:pt x="1" y="26"/>
                    </a:lnTo>
                    <a:lnTo>
                      <a:pt x="3" y="32"/>
                    </a:lnTo>
                    <a:lnTo>
                      <a:pt x="6" y="37"/>
                    </a:lnTo>
                    <a:lnTo>
                      <a:pt x="10" y="39"/>
                    </a:lnTo>
                    <a:lnTo>
                      <a:pt x="6" y="39"/>
                    </a:lnTo>
                    <a:lnTo>
                      <a:pt x="4" y="39"/>
                    </a:lnTo>
                    <a:lnTo>
                      <a:pt x="3" y="41"/>
                    </a:lnTo>
                    <a:lnTo>
                      <a:pt x="1" y="42"/>
                    </a:lnTo>
                    <a:lnTo>
                      <a:pt x="1" y="44"/>
                    </a:lnTo>
                    <a:lnTo>
                      <a:pt x="1" y="47"/>
                    </a:lnTo>
                    <a:lnTo>
                      <a:pt x="3" y="48"/>
                    </a:lnTo>
                    <a:lnTo>
                      <a:pt x="4" y="48"/>
                    </a:lnTo>
                    <a:lnTo>
                      <a:pt x="6" y="48"/>
                    </a:lnTo>
                    <a:lnTo>
                      <a:pt x="42" y="48"/>
                    </a:lnTo>
                    <a:close/>
                    <a:moveTo>
                      <a:pt x="20" y="39"/>
                    </a:moveTo>
                    <a:lnTo>
                      <a:pt x="16" y="39"/>
                    </a:lnTo>
                    <a:lnTo>
                      <a:pt x="13" y="37"/>
                    </a:lnTo>
                    <a:lnTo>
                      <a:pt x="10" y="35"/>
                    </a:lnTo>
                    <a:lnTo>
                      <a:pt x="9" y="31"/>
                    </a:lnTo>
                    <a:lnTo>
                      <a:pt x="9" y="28"/>
                    </a:lnTo>
                    <a:lnTo>
                      <a:pt x="7" y="25"/>
                    </a:lnTo>
                    <a:lnTo>
                      <a:pt x="7" y="23"/>
                    </a:lnTo>
                    <a:lnTo>
                      <a:pt x="7" y="22"/>
                    </a:lnTo>
                    <a:lnTo>
                      <a:pt x="7" y="18"/>
                    </a:lnTo>
                    <a:lnTo>
                      <a:pt x="9" y="15"/>
                    </a:lnTo>
                    <a:lnTo>
                      <a:pt x="12" y="12"/>
                    </a:lnTo>
                    <a:lnTo>
                      <a:pt x="14" y="9"/>
                    </a:lnTo>
                    <a:lnTo>
                      <a:pt x="17" y="9"/>
                    </a:lnTo>
                    <a:lnTo>
                      <a:pt x="20" y="9"/>
                    </a:lnTo>
                    <a:lnTo>
                      <a:pt x="23" y="10"/>
                    </a:lnTo>
                    <a:lnTo>
                      <a:pt x="26" y="13"/>
                    </a:lnTo>
                    <a:lnTo>
                      <a:pt x="28" y="16"/>
                    </a:lnTo>
                    <a:lnTo>
                      <a:pt x="29" y="21"/>
                    </a:lnTo>
                    <a:lnTo>
                      <a:pt x="32" y="26"/>
                    </a:lnTo>
                    <a:lnTo>
                      <a:pt x="32" y="34"/>
                    </a:lnTo>
                    <a:lnTo>
                      <a:pt x="33" y="39"/>
                    </a:lnTo>
                    <a:lnTo>
                      <a:pt x="20" y="39"/>
                    </a:lnTo>
                    <a:close/>
                  </a:path>
                </a:pathLst>
              </a:custGeom>
              <a:solidFill>
                <a:srgbClr val="000000"/>
              </a:solidFill>
              <a:ln w="0">
                <a:solidFill>
                  <a:srgbClr val="000000"/>
                </a:solidFill>
                <a:round/>
                <a:headEnd/>
                <a:tailEnd/>
              </a:ln>
            </p:spPr>
            <p:txBody>
              <a:bodyPr/>
              <a:lstStyle/>
              <a:p>
                <a:endParaRPr lang="es-AR"/>
              </a:p>
            </p:txBody>
          </p:sp>
          <p:sp>
            <p:nvSpPr>
              <p:cNvPr id="2338" name="Freeform 141"/>
              <p:cNvSpPr>
                <a:spLocks/>
              </p:cNvSpPr>
              <p:nvPr/>
            </p:nvSpPr>
            <p:spPr bwMode="auto">
              <a:xfrm>
                <a:off x="2967" y="1643"/>
                <a:ext cx="78" cy="22"/>
              </a:xfrm>
              <a:custGeom>
                <a:avLst/>
                <a:gdLst>
                  <a:gd name="T0" fmla="*/ 54 w 78"/>
                  <a:gd name="T1" fmla="*/ 0 h 45"/>
                  <a:gd name="T2" fmla="*/ 54 w 78"/>
                  <a:gd name="T3" fmla="*/ 0 h 45"/>
                  <a:gd name="T4" fmla="*/ 54 w 78"/>
                  <a:gd name="T5" fmla="*/ 0 h 45"/>
                  <a:gd name="T6" fmla="*/ 55 w 78"/>
                  <a:gd name="T7" fmla="*/ 0 h 45"/>
                  <a:gd name="T8" fmla="*/ 55 w 78"/>
                  <a:gd name="T9" fmla="*/ 0 h 45"/>
                  <a:gd name="T10" fmla="*/ 58 w 78"/>
                  <a:gd name="T11" fmla="*/ 0 h 45"/>
                  <a:gd name="T12" fmla="*/ 59 w 78"/>
                  <a:gd name="T13" fmla="*/ 0 h 45"/>
                  <a:gd name="T14" fmla="*/ 61 w 78"/>
                  <a:gd name="T15" fmla="*/ 0 h 45"/>
                  <a:gd name="T16" fmla="*/ 61 w 78"/>
                  <a:gd name="T17" fmla="*/ 0 h 45"/>
                  <a:gd name="T18" fmla="*/ 61 w 78"/>
                  <a:gd name="T19" fmla="*/ 0 h 45"/>
                  <a:gd name="T20" fmla="*/ 61 w 78"/>
                  <a:gd name="T21" fmla="*/ 0 h 45"/>
                  <a:gd name="T22" fmla="*/ 74 w 78"/>
                  <a:gd name="T23" fmla="*/ 0 h 45"/>
                  <a:gd name="T24" fmla="*/ 75 w 78"/>
                  <a:gd name="T25" fmla="*/ 0 h 45"/>
                  <a:gd name="T26" fmla="*/ 77 w 78"/>
                  <a:gd name="T27" fmla="*/ 0 h 45"/>
                  <a:gd name="T28" fmla="*/ 78 w 78"/>
                  <a:gd name="T29" fmla="*/ 0 h 45"/>
                  <a:gd name="T30" fmla="*/ 78 w 78"/>
                  <a:gd name="T31" fmla="*/ 0 h 45"/>
                  <a:gd name="T32" fmla="*/ 78 w 78"/>
                  <a:gd name="T33" fmla="*/ 0 h 45"/>
                  <a:gd name="T34" fmla="*/ 77 w 78"/>
                  <a:gd name="T35" fmla="*/ 0 h 45"/>
                  <a:gd name="T36" fmla="*/ 75 w 78"/>
                  <a:gd name="T37" fmla="*/ 0 h 45"/>
                  <a:gd name="T38" fmla="*/ 74 w 78"/>
                  <a:gd name="T39" fmla="*/ 0 h 45"/>
                  <a:gd name="T40" fmla="*/ 61 w 78"/>
                  <a:gd name="T41" fmla="*/ 0 h 45"/>
                  <a:gd name="T42" fmla="*/ 61 w 78"/>
                  <a:gd name="T43" fmla="*/ 0 h 45"/>
                  <a:gd name="T44" fmla="*/ 61 w 78"/>
                  <a:gd name="T45" fmla="*/ 0 h 45"/>
                  <a:gd name="T46" fmla="*/ 61 w 78"/>
                  <a:gd name="T47" fmla="*/ 0 h 45"/>
                  <a:gd name="T48" fmla="*/ 59 w 78"/>
                  <a:gd name="T49" fmla="*/ 0 h 45"/>
                  <a:gd name="T50" fmla="*/ 58 w 78"/>
                  <a:gd name="T51" fmla="*/ 0 h 45"/>
                  <a:gd name="T52" fmla="*/ 55 w 78"/>
                  <a:gd name="T53" fmla="*/ 0 h 45"/>
                  <a:gd name="T54" fmla="*/ 55 w 78"/>
                  <a:gd name="T55" fmla="*/ 0 h 45"/>
                  <a:gd name="T56" fmla="*/ 54 w 78"/>
                  <a:gd name="T57" fmla="*/ 0 h 45"/>
                  <a:gd name="T58" fmla="*/ 54 w 78"/>
                  <a:gd name="T59" fmla="*/ 0 h 45"/>
                  <a:gd name="T60" fmla="*/ 54 w 78"/>
                  <a:gd name="T61" fmla="*/ 0 h 45"/>
                  <a:gd name="T62" fmla="*/ 17 w 78"/>
                  <a:gd name="T63" fmla="*/ 0 h 45"/>
                  <a:gd name="T64" fmla="*/ 13 w 78"/>
                  <a:gd name="T65" fmla="*/ 0 h 45"/>
                  <a:gd name="T66" fmla="*/ 9 w 78"/>
                  <a:gd name="T67" fmla="*/ 0 h 45"/>
                  <a:gd name="T68" fmla="*/ 6 w 78"/>
                  <a:gd name="T69" fmla="*/ 0 h 45"/>
                  <a:gd name="T70" fmla="*/ 3 w 78"/>
                  <a:gd name="T71" fmla="*/ 0 h 45"/>
                  <a:gd name="T72" fmla="*/ 1 w 78"/>
                  <a:gd name="T73" fmla="*/ 0 h 45"/>
                  <a:gd name="T74" fmla="*/ 0 w 78"/>
                  <a:gd name="T75" fmla="*/ 0 h 45"/>
                  <a:gd name="T76" fmla="*/ 0 w 78"/>
                  <a:gd name="T77" fmla="*/ 0 h 45"/>
                  <a:gd name="T78" fmla="*/ 1 w 78"/>
                  <a:gd name="T79" fmla="*/ 0 h 45"/>
                  <a:gd name="T80" fmla="*/ 3 w 78"/>
                  <a:gd name="T81" fmla="*/ 0 h 45"/>
                  <a:gd name="T82" fmla="*/ 3 w 78"/>
                  <a:gd name="T83" fmla="*/ 0 h 45"/>
                  <a:gd name="T84" fmla="*/ 4 w 78"/>
                  <a:gd name="T85" fmla="*/ 0 h 45"/>
                  <a:gd name="T86" fmla="*/ 4 w 78"/>
                  <a:gd name="T87" fmla="*/ 0 h 45"/>
                  <a:gd name="T88" fmla="*/ 6 w 78"/>
                  <a:gd name="T89" fmla="*/ 0 h 45"/>
                  <a:gd name="T90" fmla="*/ 7 w 78"/>
                  <a:gd name="T91" fmla="*/ 0 h 45"/>
                  <a:gd name="T92" fmla="*/ 9 w 78"/>
                  <a:gd name="T93" fmla="*/ 0 h 45"/>
                  <a:gd name="T94" fmla="*/ 10 w 78"/>
                  <a:gd name="T95" fmla="*/ 0 h 45"/>
                  <a:gd name="T96" fmla="*/ 10 w 78"/>
                  <a:gd name="T97" fmla="*/ 0 h 45"/>
                  <a:gd name="T98" fmla="*/ 12 w 78"/>
                  <a:gd name="T99" fmla="*/ 0 h 45"/>
                  <a:gd name="T100" fmla="*/ 13 w 78"/>
                  <a:gd name="T101" fmla="*/ 0 h 45"/>
                  <a:gd name="T102" fmla="*/ 13 w 78"/>
                  <a:gd name="T103" fmla="*/ 0 h 45"/>
                  <a:gd name="T104" fmla="*/ 13 w 78"/>
                  <a:gd name="T105" fmla="*/ 0 h 45"/>
                  <a:gd name="T106" fmla="*/ 12 w 78"/>
                  <a:gd name="T107" fmla="*/ 0 h 45"/>
                  <a:gd name="T108" fmla="*/ 10 w 78"/>
                  <a:gd name="T109" fmla="*/ 0 h 45"/>
                  <a:gd name="T110" fmla="*/ 9 w 78"/>
                  <a:gd name="T111" fmla="*/ 0 h 45"/>
                  <a:gd name="T112" fmla="*/ 7 w 78"/>
                  <a:gd name="T113" fmla="*/ 0 h 45"/>
                  <a:gd name="T114" fmla="*/ 9 w 78"/>
                  <a:gd name="T115" fmla="*/ 0 h 45"/>
                  <a:gd name="T116" fmla="*/ 10 w 78"/>
                  <a:gd name="T117" fmla="*/ 0 h 45"/>
                  <a:gd name="T118" fmla="*/ 13 w 78"/>
                  <a:gd name="T119" fmla="*/ 0 h 45"/>
                  <a:gd name="T120" fmla="*/ 16 w 78"/>
                  <a:gd name="T121" fmla="*/ 0 h 45"/>
                  <a:gd name="T122" fmla="*/ 19 w 78"/>
                  <a:gd name="T123" fmla="*/ 0 h 45"/>
                  <a:gd name="T124" fmla="*/ 54 w 78"/>
                  <a:gd name="T125" fmla="*/ 0 h 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5"/>
                  <a:gd name="T191" fmla="*/ 78 w 78"/>
                  <a:gd name="T192" fmla="*/ 45 h 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5">
                    <a:moveTo>
                      <a:pt x="54" y="21"/>
                    </a:moveTo>
                    <a:lnTo>
                      <a:pt x="54" y="37"/>
                    </a:lnTo>
                    <a:lnTo>
                      <a:pt x="54" y="39"/>
                    </a:lnTo>
                    <a:lnTo>
                      <a:pt x="55" y="40"/>
                    </a:lnTo>
                    <a:lnTo>
                      <a:pt x="55" y="42"/>
                    </a:lnTo>
                    <a:lnTo>
                      <a:pt x="58" y="43"/>
                    </a:lnTo>
                    <a:lnTo>
                      <a:pt x="59" y="42"/>
                    </a:lnTo>
                    <a:lnTo>
                      <a:pt x="61" y="40"/>
                    </a:lnTo>
                    <a:lnTo>
                      <a:pt x="61" y="39"/>
                    </a:lnTo>
                    <a:lnTo>
                      <a:pt x="61" y="37"/>
                    </a:lnTo>
                    <a:lnTo>
                      <a:pt x="61" y="21"/>
                    </a:lnTo>
                    <a:lnTo>
                      <a:pt x="74" y="21"/>
                    </a:lnTo>
                    <a:lnTo>
                      <a:pt x="75" y="21"/>
                    </a:lnTo>
                    <a:lnTo>
                      <a:pt x="77" y="21"/>
                    </a:lnTo>
                    <a:lnTo>
                      <a:pt x="78" y="20"/>
                    </a:lnTo>
                    <a:lnTo>
                      <a:pt x="78" y="17"/>
                    </a:lnTo>
                    <a:lnTo>
                      <a:pt x="78" y="16"/>
                    </a:lnTo>
                    <a:lnTo>
                      <a:pt x="77" y="14"/>
                    </a:lnTo>
                    <a:lnTo>
                      <a:pt x="75" y="13"/>
                    </a:lnTo>
                    <a:lnTo>
                      <a:pt x="74" y="13"/>
                    </a:lnTo>
                    <a:lnTo>
                      <a:pt x="61" y="13"/>
                    </a:lnTo>
                    <a:lnTo>
                      <a:pt x="61" y="5"/>
                    </a:lnTo>
                    <a:lnTo>
                      <a:pt x="61" y="4"/>
                    </a:lnTo>
                    <a:lnTo>
                      <a:pt x="61" y="3"/>
                    </a:lnTo>
                    <a:lnTo>
                      <a:pt x="59" y="1"/>
                    </a:lnTo>
                    <a:lnTo>
                      <a:pt x="58" y="0"/>
                    </a:lnTo>
                    <a:lnTo>
                      <a:pt x="55" y="1"/>
                    </a:lnTo>
                    <a:lnTo>
                      <a:pt x="55" y="3"/>
                    </a:lnTo>
                    <a:lnTo>
                      <a:pt x="54" y="4"/>
                    </a:lnTo>
                    <a:lnTo>
                      <a:pt x="54" y="5"/>
                    </a:lnTo>
                    <a:lnTo>
                      <a:pt x="54" y="13"/>
                    </a:lnTo>
                    <a:lnTo>
                      <a:pt x="17" y="13"/>
                    </a:lnTo>
                    <a:lnTo>
                      <a:pt x="13" y="13"/>
                    </a:lnTo>
                    <a:lnTo>
                      <a:pt x="9" y="14"/>
                    </a:lnTo>
                    <a:lnTo>
                      <a:pt x="6" y="16"/>
                    </a:lnTo>
                    <a:lnTo>
                      <a:pt x="3" y="17"/>
                    </a:lnTo>
                    <a:lnTo>
                      <a:pt x="1" y="20"/>
                    </a:lnTo>
                    <a:lnTo>
                      <a:pt x="0" y="24"/>
                    </a:lnTo>
                    <a:lnTo>
                      <a:pt x="0" y="27"/>
                    </a:lnTo>
                    <a:lnTo>
                      <a:pt x="1" y="32"/>
                    </a:lnTo>
                    <a:lnTo>
                      <a:pt x="3" y="37"/>
                    </a:lnTo>
                    <a:lnTo>
                      <a:pt x="3" y="39"/>
                    </a:lnTo>
                    <a:lnTo>
                      <a:pt x="4" y="40"/>
                    </a:lnTo>
                    <a:lnTo>
                      <a:pt x="4" y="43"/>
                    </a:lnTo>
                    <a:lnTo>
                      <a:pt x="6" y="45"/>
                    </a:lnTo>
                    <a:lnTo>
                      <a:pt x="7" y="45"/>
                    </a:lnTo>
                    <a:lnTo>
                      <a:pt x="9" y="45"/>
                    </a:lnTo>
                    <a:lnTo>
                      <a:pt x="10" y="45"/>
                    </a:lnTo>
                    <a:lnTo>
                      <a:pt x="12" y="45"/>
                    </a:lnTo>
                    <a:lnTo>
                      <a:pt x="13" y="43"/>
                    </a:lnTo>
                    <a:lnTo>
                      <a:pt x="13" y="42"/>
                    </a:lnTo>
                    <a:lnTo>
                      <a:pt x="12" y="40"/>
                    </a:lnTo>
                    <a:lnTo>
                      <a:pt x="10" y="37"/>
                    </a:lnTo>
                    <a:lnTo>
                      <a:pt x="9" y="33"/>
                    </a:lnTo>
                    <a:lnTo>
                      <a:pt x="7" y="29"/>
                    </a:lnTo>
                    <a:lnTo>
                      <a:pt x="9" y="26"/>
                    </a:lnTo>
                    <a:lnTo>
                      <a:pt x="10" y="23"/>
                    </a:lnTo>
                    <a:lnTo>
                      <a:pt x="13" y="23"/>
                    </a:lnTo>
                    <a:lnTo>
                      <a:pt x="16" y="21"/>
                    </a:lnTo>
                    <a:lnTo>
                      <a:pt x="19" y="21"/>
                    </a:lnTo>
                    <a:lnTo>
                      <a:pt x="54" y="21"/>
                    </a:lnTo>
                    <a:close/>
                  </a:path>
                </a:pathLst>
              </a:custGeom>
              <a:solidFill>
                <a:srgbClr val="000000"/>
              </a:solidFill>
              <a:ln w="0">
                <a:solidFill>
                  <a:srgbClr val="000000"/>
                </a:solidFill>
                <a:round/>
                <a:headEnd/>
                <a:tailEnd/>
              </a:ln>
            </p:spPr>
            <p:txBody>
              <a:bodyPr/>
              <a:lstStyle/>
              <a:p>
                <a:endParaRPr lang="es-AR"/>
              </a:p>
            </p:txBody>
          </p:sp>
          <p:sp>
            <p:nvSpPr>
              <p:cNvPr id="2339" name="Freeform 142"/>
              <p:cNvSpPr>
                <a:spLocks noEditPoints="1"/>
              </p:cNvSpPr>
              <p:nvPr/>
            </p:nvSpPr>
            <p:spPr bwMode="auto">
              <a:xfrm>
                <a:off x="2968" y="1673"/>
                <a:ext cx="80" cy="5"/>
              </a:xfrm>
              <a:custGeom>
                <a:avLst/>
                <a:gdLst>
                  <a:gd name="T0" fmla="*/ 76 w 80"/>
                  <a:gd name="T1" fmla="*/ 0 h 12"/>
                  <a:gd name="T2" fmla="*/ 77 w 80"/>
                  <a:gd name="T3" fmla="*/ 0 h 12"/>
                  <a:gd name="T4" fmla="*/ 79 w 80"/>
                  <a:gd name="T5" fmla="*/ 0 h 12"/>
                  <a:gd name="T6" fmla="*/ 80 w 80"/>
                  <a:gd name="T7" fmla="*/ 0 h 12"/>
                  <a:gd name="T8" fmla="*/ 80 w 80"/>
                  <a:gd name="T9" fmla="*/ 0 h 12"/>
                  <a:gd name="T10" fmla="*/ 80 w 80"/>
                  <a:gd name="T11" fmla="*/ 0 h 12"/>
                  <a:gd name="T12" fmla="*/ 80 w 80"/>
                  <a:gd name="T13" fmla="*/ 0 h 12"/>
                  <a:gd name="T14" fmla="*/ 79 w 80"/>
                  <a:gd name="T15" fmla="*/ 0 h 12"/>
                  <a:gd name="T16" fmla="*/ 77 w 80"/>
                  <a:gd name="T17" fmla="*/ 0 h 12"/>
                  <a:gd name="T18" fmla="*/ 76 w 80"/>
                  <a:gd name="T19" fmla="*/ 0 h 12"/>
                  <a:gd name="T20" fmla="*/ 74 w 80"/>
                  <a:gd name="T21" fmla="*/ 0 h 12"/>
                  <a:gd name="T22" fmla="*/ 71 w 80"/>
                  <a:gd name="T23" fmla="*/ 0 h 12"/>
                  <a:gd name="T24" fmla="*/ 70 w 80"/>
                  <a:gd name="T25" fmla="*/ 0 h 12"/>
                  <a:gd name="T26" fmla="*/ 70 w 80"/>
                  <a:gd name="T27" fmla="*/ 0 h 12"/>
                  <a:gd name="T28" fmla="*/ 69 w 80"/>
                  <a:gd name="T29" fmla="*/ 0 h 12"/>
                  <a:gd name="T30" fmla="*/ 69 w 80"/>
                  <a:gd name="T31" fmla="*/ 0 h 12"/>
                  <a:gd name="T32" fmla="*/ 70 w 80"/>
                  <a:gd name="T33" fmla="*/ 0 h 12"/>
                  <a:gd name="T34" fmla="*/ 70 w 80"/>
                  <a:gd name="T35" fmla="*/ 0 h 12"/>
                  <a:gd name="T36" fmla="*/ 71 w 80"/>
                  <a:gd name="T37" fmla="*/ 0 h 12"/>
                  <a:gd name="T38" fmla="*/ 74 w 80"/>
                  <a:gd name="T39" fmla="*/ 0 h 12"/>
                  <a:gd name="T40" fmla="*/ 76 w 80"/>
                  <a:gd name="T41" fmla="*/ 0 h 12"/>
                  <a:gd name="T42" fmla="*/ 56 w 80"/>
                  <a:gd name="T43" fmla="*/ 0 h 12"/>
                  <a:gd name="T44" fmla="*/ 57 w 80"/>
                  <a:gd name="T45" fmla="*/ 0 h 12"/>
                  <a:gd name="T46" fmla="*/ 58 w 80"/>
                  <a:gd name="T47" fmla="*/ 0 h 12"/>
                  <a:gd name="T48" fmla="*/ 60 w 80"/>
                  <a:gd name="T49" fmla="*/ 0 h 12"/>
                  <a:gd name="T50" fmla="*/ 60 w 80"/>
                  <a:gd name="T51" fmla="*/ 0 h 12"/>
                  <a:gd name="T52" fmla="*/ 60 w 80"/>
                  <a:gd name="T53" fmla="*/ 0 h 12"/>
                  <a:gd name="T54" fmla="*/ 58 w 80"/>
                  <a:gd name="T55" fmla="*/ 0 h 12"/>
                  <a:gd name="T56" fmla="*/ 57 w 80"/>
                  <a:gd name="T57" fmla="*/ 0 h 12"/>
                  <a:gd name="T58" fmla="*/ 56 w 80"/>
                  <a:gd name="T59" fmla="*/ 0 h 12"/>
                  <a:gd name="T60" fmla="*/ 5 w 80"/>
                  <a:gd name="T61" fmla="*/ 0 h 12"/>
                  <a:gd name="T62" fmla="*/ 3 w 80"/>
                  <a:gd name="T63" fmla="*/ 0 h 12"/>
                  <a:gd name="T64" fmla="*/ 2 w 80"/>
                  <a:gd name="T65" fmla="*/ 0 h 12"/>
                  <a:gd name="T66" fmla="*/ 0 w 80"/>
                  <a:gd name="T67" fmla="*/ 0 h 12"/>
                  <a:gd name="T68" fmla="*/ 0 w 80"/>
                  <a:gd name="T69" fmla="*/ 0 h 12"/>
                  <a:gd name="T70" fmla="*/ 0 w 80"/>
                  <a:gd name="T71" fmla="*/ 0 h 12"/>
                  <a:gd name="T72" fmla="*/ 2 w 80"/>
                  <a:gd name="T73" fmla="*/ 0 h 12"/>
                  <a:gd name="T74" fmla="*/ 3 w 80"/>
                  <a:gd name="T75" fmla="*/ 0 h 12"/>
                  <a:gd name="T76" fmla="*/ 5 w 80"/>
                  <a:gd name="T77" fmla="*/ 0 h 12"/>
                  <a:gd name="T78" fmla="*/ 56 w 80"/>
                  <a:gd name="T79" fmla="*/ 0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2"/>
                  <a:gd name="T122" fmla="*/ 80 w 80"/>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2">
                    <a:moveTo>
                      <a:pt x="76" y="12"/>
                    </a:moveTo>
                    <a:lnTo>
                      <a:pt x="77" y="12"/>
                    </a:lnTo>
                    <a:lnTo>
                      <a:pt x="79" y="10"/>
                    </a:lnTo>
                    <a:lnTo>
                      <a:pt x="80" y="9"/>
                    </a:lnTo>
                    <a:lnTo>
                      <a:pt x="80" y="6"/>
                    </a:lnTo>
                    <a:lnTo>
                      <a:pt x="80" y="3"/>
                    </a:lnTo>
                    <a:lnTo>
                      <a:pt x="79" y="2"/>
                    </a:lnTo>
                    <a:lnTo>
                      <a:pt x="77" y="0"/>
                    </a:lnTo>
                    <a:lnTo>
                      <a:pt x="76" y="0"/>
                    </a:lnTo>
                    <a:lnTo>
                      <a:pt x="74" y="0"/>
                    </a:lnTo>
                    <a:lnTo>
                      <a:pt x="71" y="0"/>
                    </a:lnTo>
                    <a:lnTo>
                      <a:pt x="70" y="2"/>
                    </a:lnTo>
                    <a:lnTo>
                      <a:pt x="70" y="3"/>
                    </a:lnTo>
                    <a:lnTo>
                      <a:pt x="69" y="6"/>
                    </a:lnTo>
                    <a:lnTo>
                      <a:pt x="70" y="9"/>
                    </a:lnTo>
                    <a:lnTo>
                      <a:pt x="70" y="10"/>
                    </a:lnTo>
                    <a:lnTo>
                      <a:pt x="71" y="12"/>
                    </a:lnTo>
                    <a:lnTo>
                      <a:pt x="74" y="12"/>
                    </a:lnTo>
                    <a:lnTo>
                      <a:pt x="76" y="12"/>
                    </a:lnTo>
                    <a:close/>
                    <a:moveTo>
                      <a:pt x="56" y="10"/>
                    </a:moveTo>
                    <a:lnTo>
                      <a:pt x="57" y="10"/>
                    </a:lnTo>
                    <a:lnTo>
                      <a:pt x="58" y="10"/>
                    </a:lnTo>
                    <a:lnTo>
                      <a:pt x="60" y="9"/>
                    </a:lnTo>
                    <a:lnTo>
                      <a:pt x="60" y="6"/>
                    </a:lnTo>
                    <a:lnTo>
                      <a:pt x="60" y="3"/>
                    </a:lnTo>
                    <a:lnTo>
                      <a:pt x="58" y="2"/>
                    </a:lnTo>
                    <a:lnTo>
                      <a:pt x="57" y="2"/>
                    </a:lnTo>
                    <a:lnTo>
                      <a:pt x="56" y="2"/>
                    </a:lnTo>
                    <a:lnTo>
                      <a:pt x="5" y="2"/>
                    </a:lnTo>
                    <a:lnTo>
                      <a:pt x="3" y="2"/>
                    </a:lnTo>
                    <a:lnTo>
                      <a:pt x="2" y="2"/>
                    </a:lnTo>
                    <a:lnTo>
                      <a:pt x="0" y="3"/>
                    </a:lnTo>
                    <a:lnTo>
                      <a:pt x="0" y="6"/>
                    </a:lnTo>
                    <a:lnTo>
                      <a:pt x="0" y="9"/>
                    </a:lnTo>
                    <a:lnTo>
                      <a:pt x="2" y="10"/>
                    </a:lnTo>
                    <a:lnTo>
                      <a:pt x="3" y="10"/>
                    </a:lnTo>
                    <a:lnTo>
                      <a:pt x="5" y="10"/>
                    </a:lnTo>
                    <a:lnTo>
                      <a:pt x="56" y="10"/>
                    </a:lnTo>
                    <a:close/>
                  </a:path>
                </a:pathLst>
              </a:custGeom>
              <a:solidFill>
                <a:srgbClr val="000000"/>
              </a:solidFill>
              <a:ln w="0">
                <a:solidFill>
                  <a:srgbClr val="000000"/>
                </a:solidFill>
                <a:round/>
                <a:headEnd/>
                <a:tailEnd/>
              </a:ln>
            </p:spPr>
            <p:txBody>
              <a:bodyPr/>
              <a:lstStyle/>
              <a:p>
                <a:endParaRPr lang="es-AR"/>
              </a:p>
            </p:txBody>
          </p:sp>
          <p:sp>
            <p:nvSpPr>
              <p:cNvPr id="2340" name="Freeform 143"/>
              <p:cNvSpPr>
                <a:spLocks/>
              </p:cNvSpPr>
              <p:nvPr/>
            </p:nvSpPr>
            <p:spPr bwMode="auto">
              <a:xfrm>
                <a:off x="2967" y="1687"/>
                <a:ext cx="62" cy="26"/>
              </a:xfrm>
              <a:custGeom>
                <a:avLst/>
                <a:gdLst>
                  <a:gd name="T0" fmla="*/ 10 w 62"/>
                  <a:gd name="T1" fmla="*/ 0 h 53"/>
                  <a:gd name="T2" fmla="*/ 12 w 62"/>
                  <a:gd name="T3" fmla="*/ 0 h 53"/>
                  <a:gd name="T4" fmla="*/ 13 w 62"/>
                  <a:gd name="T5" fmla="*/ 0 h 53"/>
                  <a:gd name="T6" fmla="*/ 16 w 62"/>
                  <a:gd name="T7" fmla="*/ 0 h 53"/>
                  <a:gd name="T8" fmla="*/ 16 w 62"/>
                  <a:gd name="T9" fmla="*/ 0 h 53"/>
                  <a:gd name="T10" fmla="*/ 16 w 62"/>
                  <a:gd name="T11" fmla="*/ 0 h 53"/>
                  <a:gd name="T12" fmla="*/ 14 w 62"/>
                  <a:gd name="T13" fmla="*/ 0 h 53"/>
                  <a:gd name="T14" fmla="*/ 12 w 62"/>
                  <a:gd name="T15" fmla="*/ 0 h 53"/>
                  <a:gd name="T16" fmla="*/ 9 w 62"/>
                  <a:gd name="T17" fmla="*/ 0 h 53"/>
                  <a:gd name="T18" fmla="*/ 9 w 62"/>
                  <a:gd name="T19" fmla="*/ 0 h 53"/>
                  <a:gd name="T20" fmla="*/ 7 w 62"/>
                  <a:gd name="T21" fmla="*/ 0 h 53"/>
                  <a:gd name="T22" fmla="*/ 10 w 62"/>
                  <a:gd name="T23" fmla="*/ 0 h 53"/>
                  <a:gd name="T24" fmla="*/ 19 w 62"/>
                  <a:gd name="T25" fmla="*/ 0 h 53"/>
                  <a:gd name="T26" fmla="*/ 32 w 62"/>
                  <a:gd name="T27" fmla="*/ 0 h 53"/>
                  <a:gd name="T28" fmla="*/ 41 w 62"/>
                  <a:gd name="T29" fmla="*/ 0 h 53"/>
                  <a:gd name="T30" fmla="*/ 48 w 62"/>
                  <a:gd name="T31" fmla="*/ 0 h 53"/>
                  <a:gd name="T32" fmla="*/ 54 w 62"/>
                  <a:gd name="T33" fmla="*/ 0 h 53"/>
                  <a:gd name="T34" fmla="*/ 55 w 62"/>
                  <a:gd name="T35" fmla="*/ 0 h 53"/>
                  <a:gd name="T36" fmla="*/ 55 w 62"/>
                  <a:gd name="T37" fmla="*/ 0 h 53"/>
                  <a:gd name="T38" fmla="*/ 55 w 62"/>
                  <a:gd name="T39" fmla="*/ 0 h 53"/>
                  <a:gd name="T40" fmla="*/ 54 w 62"/>
                  <a:gd name="T41" fmla="*/ 0 h 53"/>
                  <a:gd name="T42" fmla="*/ 51 w 62"/>
                  <a:gd name="T43" fmla="*/ 0 h 53"/>
                  <a:gd name="T44" fmla="*/ 51 w 62"/>
                  <a:gd name="T45" fmla="*/ 0 h 53"/>
                  <a:gd name="T46" fmla="*/ 49 w 62"/>
                  <a:gd name="T47" fmla="*/ 0 h 53"/>
                  <a:gd name="T48" fmla="*/ 49 w 62"/>
                  <a:gd name="T49" fmla="*/ 0 h 53"/>
                  <a:gd name="T50" fmla="*/ 51 w 62"/>
                  <a:gd name="T51" fmla="*/ 0 h 53"/>
                  <a:gd name="T52" fmla="*/ 51 w 62"/>
                  <a:gd name="T53" fmla="*/ 0 h 53"/>
                  <a:gd name="T54" fmla="*/ 52 w 62"/>
                  <a:gd name="T55" fmla="*/ 0 h 53"/>
                  <a:gd name="T56" fmla="*/ 54 w 62"/>
                  <a:gd name="T57" fmla="*/ 0 h 53"/>
                  <a:gd name="T58" fmla="*/ 55 w 62"/>
                  <a:gd name="T59" fmla="*/ 0 h 53"/>
                  <a:gd name="T60" fmla="*/ 57 w 62"/>
                  <a:gd name="T61" fmla="*/ 0 h 53"/>
                  <a:gd name="T62" fmla="*/ 57 w 62"/>
                  <a:gd name="T63" fmla="*/ 0 h 53"/>
                  <a:gd name="T64" fmla="*/ 58 w 62"/>
                  <a:gd name="T65" fmla="*/ 0 h 53"/>
                  <a:gd name="T66" fmla="*/ 58 w 62"/>
                  <a:gd name="T67" fmla="*/ 0 h 53"/>
                  <a:gd name="T68" fmla="*/ 61 w 62"/>
                  <a:gd name="T69" fmla="*/ 0 h 53"/>
                  <a:gd name="T70" fmla="*/ 62 w 62"/>
                  <a:gd name="T71" fmla="*/ 0 h 53"/>
                  <a:gd name="T72" fmla="*/ 62 w 62"/>
                  <a:gd name="T73" fmla="*/ 0 h 53"/>
                  <a:gd name="T74" fmla="*/ 62 w 62"/>
                  <a:gd name="T75" fmla="*/ 0 h 53"/>
                  <a:gd name="T76" fmla="*/ 61 w 62"/>
                  <a:gd name="T77" fmla="*/ 0 h 53"/>
                  <a:gd name="T78" fmla="*/ 54 w 62"/>
                  <a:gd name="T79" fmla="*/ 0 h 53"/>
                  <a:gd name="T80" fmla="*/ 43 w 62"/>
                  <a:gd name="T81" fmla="*/ 0 h 53"/>
                  <a:gd name="T82" fmla="*/ 32 w 62"/>
                  <a:gd name="T83" fmla="*/ 0 h 53"/>
                  <a:gd name="T84" fmla="*/ 19 w 62"/>
                  <a:gd name="T85" fmla="*/ 0 h 53"/>
                  <a:gd name="T86" fmla="*/ 10 w 62"/>
                  <a:gd name="T87" fmla="*/ 0 h 53"/>
                  <a:gd name="T88" fmla="*/ 3 w 62"/>
                  <a:gd name="T89" fmla="*/ 0 h 53"/>
                  <a:gd name="T90" fmla="*/ 0 w 62"/>
                  <a:gd name="T91" fmla="*/ 0 h 53"/>
                  <a:gd name="T92" fmla="*/ 0 w 62"/>
                  <a:gd name="T93" fmla="*/ 0 h 53"/>
                  <a:gd name="T94" fmla="*/ 1 w 62"/>
                  <a:gd name="T95" fmla="*/ 0 h 53"/>
                  <a:gd name="T96" fmla="*/ 3 w 62"/>
                  <a:gd name="T97" fmla="*/ 0 h 53"/>
                  <a:gd name="T98" fmla="*/ 4 w 62"/>
                  <a:gd name="T99" fmla="*/ 0 h 53"/>
                  <a:gd name="T100" fmla="*/ 6 w 62"/>
                  <a:gd name="T101" fmla="*/ 0 h 53"/>
                  <a:gd name="T102" fmla="*/ 9 w 62"/>
                  <a:gd name="T103" fmla="*/ 0 h 53"/>
                  <a:gd name="T104" fmla="*/ 10 w 62"/>
                  <a:gd name="T105" fmla="*/ 0 h 5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2"/>
                  <a:gd name="T160" fmla="*/ 0 h 53"/>
                  <a:gd name="T161" fmla="*/ 62 w 62"/>
                  <a:gd name="T162" fmla="*/ 53 h 5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2" h="53">
                    <a:moveTo>
                      <a:pt x="10" y="53"/>
                    </a:moveTo>
                    <a:lnTo>
                      <a:pt x="12" y="53"/>
                    </a:lnTo>
                    <a:lnTo>
                      <a:pt x="13" y="53"/>
                    </a:lnTo>
                    <a:lnTo>
                      <a:pt x="16" y="53"/>
                    </a:lnTo>
                    <a:lnTo>
                      <a:pt x="16" y="51"/>
                    </a:lnTo>
                    <a:lnTo>
                      <a:pt x="16" y="50"/>
                    </a:lnTo>
                    <a:lnTo>
                      <a:pt x="14" y="50"/>
                    </a:lnTo>
                    <a:lnTo>
                      <a:pt x="12" y="44"/>
                    </a:lnTo>
                    <a:lnTo>
                      <a:pt x="9" y="40"/>
                    </a:lnTo>
                    <a:lnTo>
                      <a:pt x="9" y="35"/>
                    </a:lnTo>
                    <a:lnTo>
                      <a:pt x="7" y="29"/>
                    </a:lnTo>
                    <a:lnTo>
                      <a:pt x="10" y="19"/>
                    </a:lnTo>
                    <a:lnTo>
                      <a:pt x="19" y="12"/>
                    </a:lnTo>
                    <a:lnTo>
                      <a:pt x="32" y="9"/>
                    </a:lnTo>
                    <a:lnTo>
                      <a:pt x="41" y="10"/>
                    </a:lnTo>
                    <a:lnTo>
                      <a:pt x="48" y="13"/>
                    </a:lnTo>
                    <a:lnTo>
                      <a:pt x="54" y="21"/>
                    </a:lnTo>
                    <a:lnTo>
                      <a:pt x="55" y="31"/>
                    </a:lnTo>
                    <a:lnTo>
                      <a:pt x="55" y="35"/>
                    </a:lnTo>
                    <a:lnTo>
                      <a:pt x="55" y="40"/>
                    </a:lnTo>
                    <a:lnTo>
                      <a:pt x="54" y="44"/>
                    </a:lnTo>
                    <a:lnTo>
                      <a:pt x="51" y="48"/>
                    </a:lnTo>
                    <a:lnTo>
                      <a:pt x="49" y="50"/>
                    </a:lnTo>
                    <a:lnTo>
                      <a:pt x="51" y="51"/>
                    </a:lnTo>
                    <a:lnTo>
                      <a:pt x="52" y="51"/>
                    </a:lnTo>
                    <a:lnTo>
                      <a:pt x="54" y="53"/>
                    </a:lnTo>
                    <a:lnTo>
                      <a:pt x="55" y="53"/>
                    </a:lnTo>
                    <a:lnTo>
                      <a:pt x="57" y="53"/>
                    </a:lnTo>
                    <a:lnTo>
                      <a:pt x="58" y="51"/>
                    </a:lnTo>
                    <a:lnTo>
                      <a:pt x="58" y="50"/>
                    </a:lnTo>
                    <a:lnTo>
                      <a:pt x="61" y="45"/>
                    </a:lnTo>
                    <a:lnTo>
                      <a:pt x="62" y="41"/>
                    </a:lnTo>
                    <a:lnTo>
                      <a:pt x="62" y="35"/>
                    </a:lnTo>
                    <a:lnTo>
                      <a:pt x="62" y="31"/>
                    </a:lnTo>
                    <a:lnTo>
                      <a:pt x="61" y="18"/>
                    </a:lnTo>
                    <a:lnTo>
                      <a:pt x="54" y="8"/>
                    </a:lnTo>
                    <a:lnTo>
                      <a:pt x="43" y="2"/>
                    </a:lnTo>
                    <a:lnTo>
                      <a:pt x="32" y="0"/>
                    </a:lnTo>
                    <a:lnTo>
                      <a:pt x="19" y="2"/>
                    </a:lnTo>
                    <a:lnTo>
                      <a:pt x="10" y="8"/>
                    </a:lnTo>
                    <a:lnTo>
                      <a:pt x="3" y="18"/>
                    </a:lnTo>
                    <a:lnTo>
                      <a:pt x="0" y="29"/>
                    </a:lnTo>
                    <a:lnTo>
                      <a:pt x="0" y="32"/>
                    </a:lnTo>
                    <a:lnTo>
                      <a:pt x="1" y="38"/>
                    </a:lnTo>
                    <a:lnTo>
                      <a:pt x="3" y="44"/>
                    </a:lnTo>
                    <a:lnTo>
                      <a:pt x="4" y="47"/>
                    </a:lnTo>
                    <a:lnTo>
                      <a:pt x="6" y="50"/>
                    </a:lnTo>
                    <a:lnTo>
                      <a:pt x="9" y="53"/>
                    </a:lnTo>
                    <a:lnTo>
                      <a:pt x="10" y="53"/>
                    </a:lnTo>
                    <a:close/>
                  </a:path>
                </a:pathLst>
              </a:custGeom>
              <a:solidFill>
                <a:srgbClr val="000000"/>
              </a:solidFill>
              <a:ln w="0">
                <a:solidFill>
                  <a:srgbClr val="000000"/>
                </a:solidFill>
                <a:round/>
                <a:headEnd/>
                <a:tailEnd/>
              </a:ln>
            </p:spPr>
            <p:txBody>
              <a:bodyPr/>
              <a:lstStyle/>
              <a:p>
                <a:endParaRPr lang="es-AR"/>
              </a:p>
            </p:txBody>
          </p:sp>
          <p:sp>
            <p:nvSpPr>
              <p:cNvPr id="2341" name="Freeform 144"/>
              <p:cNvSpPr>
                <a:spLocks noEditPoints="1"/>
              </p:cNvSpPr>
              <p:nvPr/>
            </p:nvSpPr>
            <p:spPr bwMode="auto">
              <a:xfrm>
                <a:off x="2967" y="1745"/>
                <a:ext cx="81" cy="27"/>
              </a:xfrm>
              <a:custGeom>
                <a:avLst/>
                <a:gdLst>
                  <a:gd name="T0" fmla="*/ 77 w 81"/>
                  <a:gd name="T1" fmla="*/ 1 h 54"/>
                  <a:gd name="T2" fmla="*/ 78 w 81"/>
                  <a:gd name="T3" fmla="*/ 1 h 54"/>
                  <a:gd name="T4" fmla="*/ 80 w 81"/>
                  <a:gd name="T5" fmla="*/ 1 h 54"/>
                  <a:gd name="T6" fmla="*/ 81 w 81"/>
                  <a:gd name="T7" fmla="*/ 1 h 54"/>
                  <a:gd name="T8" fmla="*/ 81 w 81"/>
                  <a:gd name="T9" fmla="*/ 1 h 54"/>
                  <a:gd name="T10" fmla="*/ 81 w 81"/>
                  <a:gd name="T11" fmla="*/ 1 h 54"/>
                  <a:gd name="T12" fmla="*/ 80 w 81"/>
                  <a:gd name="T13" fmla="*/ 0 h 54"/>
                  <a:gd name="T14" fmla="*/ 78 w 81"/>
                  <a:gd name="T15" fmla="*/ 0 h 54"/>
                  <a:gd name="T16" fmla="*/ 77 w 81"/>
                  <a:gd name="T17" fmla="*/ 0 h 54"/>
                  <a:gd name="T18" fmla="*/ 6 w 81"/>
                  <a:gd name="T19" fmla="*/ 0 h 54"/>
                  <a:gd name="T20" fmla="*/ 4 w 81"/>
                  <a:gd name="T21" fmla="*/ 0 h 54"/>
                  <a:gd name="T22" fmla="*/ 3 w 81"/>
                  <a:gd name="T23" fmla="*/ 0 h 54"/>
                  <a:gd name="T24" fmla="*/ 1 w 81"/>
                  <a:gd name="T25" fmla="*/ 1 h 54"/>
                  <a:gd name="T26" fmla="*/ 1 w 81"/>
                  <a:gd name="T27" fmla="*/ 1 h 54"/>
                  <a:gd name="T28" fmla="*/ 1 w 81"/>
                  <a:gd name="T29" fmla="*/ 1 h 54"/>
                  <a:gd name="T30" fmla="*/ 3 w 81"/>
                  <a:gd name="T31" fmla="*/ 1 h 54"/>
                  <a:gd name="T32" fmla="*/ 4 w 81"/>
                  <a:gd name="T33" fmla="*/ 1 h 54"/>
                  <a:gd name="T34" fmla="*/ 6 w 81"/>
                  <a:gd name="T35" fmla="*/ 1 h 54"/>
                  <a:gd name="T36" fmla="*/ 10 w 81"/>
                  <a:gd name="T37" fmla="*/ 1 h 54"/>
                  <a:gd name="T38" fmla="*/ 6 w 81"/>
                  <a:gd name="T39" fmla="*/ 1 h 54"/>
                  <a:gd name="T40" fmla="*/ 3 w 81"/>
                  <a:gd name="T41" fmla="*/ 1 h 54"/>
                  <a:gd name="T42" fmla="*/ 1 w 81"/>
                  <a:gd name="T43" fmla="*/ 1 h 54"/>
                  <a:gd name="T44" fmla="*/ 0 w 81"/>
                  <a:gd name="T45" fmla="*/ 1 h 54"/>
                  <a:gd name="T46" fmla="*/ 3 w 81"/>
                  <a:gd name="T47" fmla="*/ 1 h 54"/>
                  <a:gd name="T48" fmla="*/ 9 w 81"/>
                  <a:gd name="T49" fmla="*/ 1 h 54"/>
                  <a:gd name="T50" fmla="*/ 19 w 81"/>
                  <a:gd name="T51" fmla="*/ 1 h 54"/>
                  <a:gd name="T52" fmla="*/ 32 w 81"/>
                  <a:gd name="T53" fmla="*/ 1 h 54"/>
                  <a:gd name="T54" fmla="*/ 48 w 81"/>
                  <a:gd name="T55" fmla="*/ 1 h 54"/>
                  <a:gd name="T56" fmla="*/ 58 w 81"/>
                  <a:gd name="T57" fmla="*/ 1 h 54"/>
                  <a:gd name="T58" fmla="*/ 62 w 81"/>
                  <a:gd name="T59" fmla="*/ 1 h 54"/>
                  <a:gd name="T60" fmla="*/ 62 w 81"/>
                  <a:gd name="T61" fmla="*/ 1 h 54"/>
                  <a:gd name="T62" fmla="*/ 59 w 81"/>
                  <a:gd name="T63" fmla="*/ 1 h 54"/>
                  <a:gd name="T64" fmla="*/ 58 w 81"/>
                  <a:gd name="T65" fmla="*/ 1 h 54"/>
                  <a:gd name="T66" fmla="*/ 55 w 81"/>
                  <a:gd name="T67" fmla="*/ 1 h 54"/>
                  <a:gd name="T68" fmla="*/ 52 w 81"/>
                  <a:gd name="T69" fmla="*/ 1 h 54"/>
                  <a:gd name="T70" fmla="*/ 77 w 81"/>
                  <a:gd name="T71" fmla="*/ 1 h 54"/>
                  <a:gd name="T72" fmla="*/ 43 w 81"/>
                  <a:gd name="T73" fmla="*/ 1 h 54"/>
                  <a:gd name="T74" fmla="*/ 45 w 81"/>
                  <a:gd name="T75" fmla="*/ 1 h 54"/>
                  <a:gd name="T76" fmla="*/ 46 w 81"/>
                  <a:gd name="T77" fmla="*/ 1 h 54"/>
                  <a:gd name="T78" fmla="*/ 48 w 81"/>
                  <a:gd name="T79" fmla="*/ 1 h 54"/>
                  <a:gd name="T80" fmla="*/ 51 w 81"/>
                  <a:gd name="T81" fmla="*/ 1 h 54"/>
                  <a:gd name="T82" fmla="*/ 54 w 81"/>
                  <a:gd name="T83" fmla="*/ 1 h 54"/>
                  <a:gd name="T84" fmla="*/ 55 w 81"/>
                  <a:gd name="T85" fmla="*/ 1 h 54"/>
                  <a:gd name="T86" fmla="*/ 55 w 81"/>
                  <a:gd name="T87" fmla="*/ 1 h 54"/>
                  <a:gd name="T88" fmla="*/ 54 w 81"/>
                  <a:gd name="T89" fmla="*/ 1 h 54"/>
                  <a:gd name="T90" fmla="*/ 49 w 81"/>
                  <a:gd name="T91" fmla="*/ 1 h 54"/>
                  <a:gd name="T92" fmla="*/ 42 w 81"/>
                  <a:gd name="T93" fmla="*/ 1 h 54"/>
                  <a:gd name="T94" fmla="*/ 32 w 81"/>
                  <a:gd name="T95" fmla="*/ 1 h 54"/>
                  <a:gd name="T96" fmla="*/ 20 w 81"/>
                  <a:gd name="T97" fmla="*/ 1 h 54"/>
                  <a:gd name="T98" fmla="*/ 13 w 81"/>
                  <a:gd name="T99" fmla="*/ 1 h 54"/>
                  <a:gd name="T100" fmla="*/ 9 w 81"/>
                  <a:gd name="T101" fmla="*/ 1 h 54"/>
                  <a:gd name="T102" fmla="*/ 7 w 81"/>
                  <a:gd name="T103" fmla="*/ 1 h 54"/>
                  <a:gd name="T104" fmla="*/ 7 w 81"/>
                  <a:gd name="T105" fmla="*/ 1 h 54"/>
                  <a:gd name="T106" fmla="*/ 9 w 81"/>
                  <a:gd name="T107" fmla="*/ 1 h 54"/>
                  <a:gd name="T108" fmla="*/ 10 w 81"/>
                  <a:gd name="T109" fmla="*/ 1 h 54"/>
                  <a:gd name="T110" fmla="*/ 12 w 81"/>
                  <a:gd name="T111" fmla="*/ 1 h 54"/>
                  <a:gd name="T112" fmla="*/ 13 w 81"/>
                  <a:gd name="T113" fmla="*/ 1 h 54"/>
                  <a:gd name="T114" fmla="*/ 14 w 81"/>
                  <a:gd name="T115" fmla="*/ 1 h 54"/>
                  <a:gd name="T116" fmla="*/ 17 w 81"/>
                  <a:gd name="T117" fmla="*/ 1 h 54"/>
                  <a:gd name="T118" fmla="*/ 20 w 81"/>
                  <a:gd name="T119" fmla="*/ 1 h 54"/>
                  <a:gd name="T120" fmla="*/ 43 w 81"/>
                  <a:gd name="T121" fmla="*/ 1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
                  <a:gd name="T184" fmla="*/ 0 h 54"/>
                  <a:gd name="T185" fmla="*/ 81 w 81"/>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 h="54">
                    <a:moveTo>
                      <a:pt x="77" y="9"/>
                    </a:moveTo>
                    <a:lnTo>
                      <a:pt x="78" y="9"/>
                    </a:lnTo>
                    <a:lnTo>
                      <a:pt x="80" y="9"/>
                    </a:lnTo>
                    <a:lnTo>
                      <a:pt x="81" y="8"/>
                    </a:lnTo>
                    <a:lnTo>
                      <a:pt x="81" y="5"/>
                    </a:lnTo>
                    <a:lnTo>
                      <a:pt x="81" y="2"/>
                    </a:lnTo>
                    <a:lnTo>
                      <a:pt x="80" y="0"/>
                    </a:lnTo>
                    <a:lnTo>
                      <a:pt x="78" y="0"/>
                    </a:lnTo>
                    <a:lnTo>
                      <a:pt x="77" y="0"/>
                    </a:lnTo>
                    <a:lnTo>
                      <a:pt x="6" y="0"/>
                    </a:lnTo>
                    <a:lnTo>
                      <a:pt x="4" y="0"/>
                    </a:lnTo>
                    <a:lnTo>
                      <a:pt x="3" y="0"/>
                    </a:lnTo>
                    <a:lnTo>
                      <a:pt x="1" y="2"/>
                    </a:lnTo>
                    <a:lnTo>
                      <a:pt x="1" y="5"/>
                    </a:lnTo>
                    <a:lnTo>
                      <a:pt x="1" y="8"/>
                    </a:lnTo>
                    <a:lnTo>
                      <a:pt x="3" y="9"/>
                    </a:lnTo>
                    <a:lnTo>
                      <a:pt x="4" y="9"/>
                    </a:lnTo>
                    <a:lnTo>
                      <a:pt x="6" y="9"/>
                    </a:lnTo>
                    <a:lnTo>
                      <a:pt x="10" y="9"/>
                    </a:lnTo>
                    <a:lnTo>
                      <a:pt x="6" y="12"/>
                    </a:lnTo>
                    <a:lnTo>
                      <a:pt x="3" y="16"/>
                    </a:lnTo>
                    <a:lnTo>
                      <a:pt x="1" y="21"/>
                    </a:lnTo>
                    <a:lnTo>
                      <a:pt x="0" y="27"/>
                    </a:lnTo>
                    <a:lnTo>
                      <a:pt x="3" y="37"/>
                    </a:lnTo>
                    <a:lnTo>
                      <a:pt x="9" y="46"/>
                    </a:lnTo>
                    <a:lnTo>
                      <a:pt x="19" y="53"/>
                    </a:lnTo>
                    <a:lnTo>
                      <a:pt x="32" y="54"/>
                    </a:lnTo>
                    <a:lnTo>
                      <a:pt x="48" y="51"/>
                    </a:lnTo>
                    <a:lnTo>
                      <a:pt x="58" y="41"/>
                    </a:lnTo>
                    <a:lnTo>
                      <a:pt x="62" y="28"/>
                    </a:lnTo>
                    <a:lnTo>
                      <a:pt x="62" y="22"/>
                    </a:lnTo>
                    <a:lnTo>
                      <a:pt x="59" y="18"/>
                    </a:lnTo>
                    <a:lnTo>
                      <a:pt x="58" y="14"/>
                    </a:lnTo>
                    <a:lnTo>
                      <a:pt x="55" y="11"/>
                    </a:lnTo>
                    <a:lnTo>
                      <a:pt x="52" y="9"/>
                    </a:lnTo>
                    <a:lnTo>
                      <a:pt x="77" y="9"/>
                    </a:lnTo>
                    <a:close/>
                    <a:moveTo>
                      <a:pt x="43" y="9"/>
                    </a:moveTo>
                    <a:lnTo>
                      <a:pt x="45" y="9"/>
                    </a:lnTo>
                    <a:lnTo>
                      <a:pt x="46" y="9"/>
                    </a:lnTo>
                    <a:lnTo>
                      <a:pt x="48" y="11"/>
                    </a:lnTo>
                    <a:lnTo>
                      <a:pt x="51" y="14"/>
                    </a:lnTo>
                    <a:lnTo>
                      <a:pt x="54" y="18"/>
                    </a:lnTo>
                    <a:lnTo>
                      <a:pt x="55" y="21"/>
                    </a:lnTo>
                    <a:lnTo>
                      <a:pt x="55" y="25"/>
                    </a:lnTo>
                    <a:lnTo>
                      <a:pt x="54" y="32"/>
                    </a:lnTo>
                    <a:lnTo>
                      <a:pt x="49" y="38"/>
                    </a:lnTo>
                    <a:lnTo>
                      <a:pt x="42" y="44"/>
                    </a:lnTo>
                    <a:lnTo>
                      <a:pt x="32" y="46"/>
                    </a:lnTo>
                    <a:lnTo>
                      <a:pt x="20" y="43"/>
                    </a:lnTo>
                    <a:lnTo>
                      <a:pt x="13" y="38"/>
                    </a:lnTo>
                    <a:lnTo>
                      <a:pt x="9" y="31"/>
                    </a:lnTo>
                    <a:lnTo>
                      <a:pt x="7" y="24"/>
                    </a:lnTo>
                    <a:lnTo>
                      <a:pt x="7" y="19"/>
                    </a:lnTo>
                    <a:lnTo>
                      <a:pt x="9" y="16"/>
                    </a:lnTo>
                    <a:lnTo>
                      <a:pt x="10" y="15"/>
                    </a:lnTo>
                    <a:lnTo>
                      <a:pt x="12" y="14"/>
                    </a:lnTo>
                    <a:lnTo>
                      <a:pt x="13" y="14"/>
                    </a:lnTo>
                    <a:lnTo>
                      <a:pt x="14" y="12"/>
                    </a:lnTo>
                    <a:lnTo>
                      <a:pt x="17" y="11"/>
                    </a:lnTo>
                    <a:lnTo>
                      <a:pt x="20" y="9"/>
                    </a:lnTo>
                    <a:lnTo>
                      <a:pt x="43" y="9"/>
                    </a:lnTo>
                    <a:close/>
                  </a:path>
                </a:pathLst>
              </a:custGeom>
              <a:solidFill>
                <a:srgbClr val="000000"/>
              </a:solidFill>
              <a:ln w="0">
                <a:solidFill>
                  <a:srgbClr val="000000"/>
                </a:solidFill>
                <a:round/>
                <a:headEnd/>
                <a:tailEnd/>
              </a:ln>
            </p:spPr>
            <p:txBody>
              <a:bodyPr/>
              <a:lstStyle/>
              <a:p>
                <a:endParaRPr lang="es-AR"/>
              </a:p>
            </p:txBody>
          </p:sp>
          <p:sp>
            <p:nvSpPr>
              <p:cNvPr id="2342" name="Freeform 145"/>
              <p:cNvSpPr>
                <a:spLocks noEditPoints="1"/>
              </p:cNvSpPr>
              <p:nvPr/>
            </p:nvSpPr>
            <p:spPr bwMode="auto">
              <a:xfrm>
                <a:off x="2967" y="1779"/>
                <a:ext cx="62" cy="24"/>
              </a:xfrm>
              <a:custGeom>
                <a:avLst/>
                <a:gdLst>
                  <a:gd name="T0" fmla="*/ 48 w 62"/>
                  <a:gd name="T1" fmla="*/ 1 h 48"/>
                  <a:gd name="T2" fmla="*/ 57 w 62"/>
                  <a:gd name="T3" fmla="*/ 1 h 48"/>
                  <a:gd name="T4" fmla="*/ 62 w 62"/>
                  <a:gd name="T5" fmla="*/ 1 h 48"/>
                  <a:gd name="T6" fmla="*/ 62 w 62"/>
                  <a:gd name="T7" fmla="*/ 1 h 48"/>
                  <a:gd name="T8" fmla="*/ 59 w 62"/>
                  <a:gd name="T9" fmla="*/ 1 h 48"/>
                  <a:gd name="T10" fmla="*/ 58 w 62"/>
                  <a:gd name="T11" fmla="*/ 1 h 48"/>
                  <a:gd name="T12" fmla="*/ 57 w 62"/>
                  <a:gd name="T13" fmla="*/ 1 h 48"/>
                  <a:gd name="T14" fmla="*/ 54 w 62"/>
                  <a:gd name="T15" fmla="*/ 1 h 48"/>
                  <a:gd name="T16" fmla="*/ 51 w 62"/>
                  <a:gd name="T17" fmla="*/ 1 h 48"/>
                  <a:gd name="T18" fmla="*/ 49 w 62"/>
                  <a:gd name="T19" fmla="*/ 1 h 48"/>
                  <a:gd name="T20" fmla="*/ 51 w 62"/>
                  <a:gd name="T21" fmla="*/ 1 h 48"/>
                  <a:gd name="T22" fmla="*/ 55 w 62"/>
                  <a:gd name="T23" fmla="*/ 1 h 48"/>
                  <a:gd name="T24" fmla="*/ 55 w 62"/>
                  <a:gd name="T25" fmla="*/ 1 h 48"/>
                  <a:gd name="T26" fmla="*/ 51 w 62"/>
                  <a:gd name="T27" fmla="*/ 1 h 48"/>
                  <a:gd name="T28" fmla="*/ 42 w 62"/>
                  <a:gd name="T29" fmla="*/ 1 h 48"/>
                  <a:gd name="T30" fmla="*/ 35 w 62"/>
                  <a:gd name="T31" fmla="*/ 1 h 48"/>
                  <a:gd name="T32" fmla="*/ 25 w 62"/>
                  <a:gd name="T33" fmla="*/ 1 h 48"/>
                  <a:gd name="T34" fmla="*/ 13 w 62"/>
                  <a:gd name="T35" fmla="*/ 0 h 48"/>
                  <a:gd name="T36" fmla="*/ 6 w 62"/>
                  <a:gd name="T37" fmla="*/ 1 h 48"/>
                  <a:gd name="T38" fmla="*/ 1 w 62"/>
                  <a:gd name="T39" fmla="*/ 1 h 48"/>
                  <a:gd name="T40" fmla="*/ 0 w 62"/>
                  <a:gd name="T41" fmla="*/ 1 h 48"/>
                  <a:gd name="T42" fmla="*/ 3 w 62"/>
                  <a:gd name="T43" fmla="*/ 1 h 48"/>
                  <a:gd name="T44" fmla="*/ 10 w 62"/>
                  <a:gd name="T45" fmla="*/ 1 h 48"/>
                  <a:gd name="T46" fmla="*/ 4 w 62"/>
                  <a:gd name="T47" fmla="*/ 1 h 48"/>
                  <a:gd name="T48" fmla="*/ 1 w 62"/>
                  <a:gd name="T49" fmla="*/ 1 h 48"/>
                  <a:gd name="T50" fmla="*/ 1 w 62"/>
                  <a:gd name="T51" fmla="*/ 1 h 48"/>
                  <a:gd name="T52" fmla="*/ 4 w 62"/>
                  <a:gd name="T53" fmla="*/ 1 h 48"/>
                  <a:gd name="T54" fmla="*/ 42 w 62"/>
                  <a:gd name="T55" fmla="*/ 1 h 48"/>
                  <a:gd name="T56" fmla="*/ 16 w 62"/>
                  <a:gd name="T57" fmla="*/ 1 h 48"/>
                  <a:gd name="T58" fmla="*/ 10 w 62"/>
                  <a:gd name="T59" fmla="*/ 1 h 48"/>
                  <a:gd name="T60" fmla="*/ 9 w 62"/>
                  <a:gd name="T61" fmla="*/ 1 h 48"/>
                  <a:gd name="T62" fmla="*/ 7 w 62"/>
                  <a:gd name="T63" fmla="*/ 1 h 48"/>
                  <a:gd name="T64" fmla="*/ 7 w 62"/>
                  <a:gd name="T65" fmla="*/ 1 h 48"/>
                  <a:gd name="T66" fmla="*/ 12 w 62"/>
                  <a:gd name="T67" fmla="*/ 1 h 48"/>
                  <a:gd name="T68" fmla="*/ 17 w 62"/>
                  <a:gd name="T69" fmla="*/ 1 h 48"/>
                  <a:gd name="T70" fmla="*/ 23 w 62"/>
                  <a:gd name="T71" fmla="*/ 1 h 48"/>
                  <a:gd name="T72" fmla="*/ 28 w 62"/>
                  <a:gd name="T73" fmla="*/ 1 h 48"/>
                  <a:gd name="T74" fmla="*/ 32 w 62"/>
                  <a:gd name="T75" fmla="*/ 1 h 48"/>
                  <a:gd name="T76" fmla="*/ 33 w 62"/>
                  <a:gd name="T77" fmla="*/ 1 h 4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8"/>
                  <a:gd name="T119" fmla="*/ 62 w 62"/>
                  <a:gd name="T120" fmla="*/ 48 h 4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8">
                    <a:moveTo>
                      <a:pt x="42" y="48"/>
                    </a:moveTo>
                    <a:lnTo>
                      <a:pt x="48" y="48"/>
                    </a:lnTo>
                    <a:lnTo>
                      <a:pt x="52" y="45"/>
                    </a:lnTo>
                    <a:lnTo>
                      <a:pt x="57" y="42"/>
                    </a:lnTo>
                    <a:lnTo>
                      <a:pt x="59" y="38"/>
                    </a:lnTo>
                    <a:lnTo>
                      <a:pt x="62" y="32"/>
                    </a:lnTo>
                    <a:lnTo>
                      <a:pt x="62" y="26"/>
                    </a:lnTo>
                    <a:lnTo>
                      <a:pt x="62" y="20"/>
                    </a:lnTo>
                    <a:lnTo>
                      <a:pt x="61" y="13"/>
                    </a:lnTo>
                    <a:lnTo>
                      <a:pt x="59" y="6"/>
                    </a:lnTo>
                    <a:lnTo>
                      <a:pt x="58" y="4"/>
                    </a:lnTo>
                    <a:lnTo>
                      <a:pt x="58" y="3"/>
                    </a:lnTo>
                    <a:lnTo>
                      <a:pt x="57" y="1"/>
                    </a:lnTo>
                    <a:lnTo>
                      <a:pt x="55" y="1"/>
                    </a:lnTo>
                    <a:lnTo>
                      <a:pt x="54" y="1"/>
                    </a:lnTo>
                    <a:lnTo>
                      <a:pt x="52" y="3"/>
                    </a:lnTo>
                    <a:lnTo>
                      <a:pt x="51" y="3"/>
                    </a:lnTo>
                    <a:lnTo>
                      <a:pt x="49" y="4"/>
                    </a:lnTo>
                    <a:lnTo>
                      <a:pt x="51" y="6"/>
                    </a:lnTo>
                    <a:lnTo>
                      <a:pt x="54" y="13"/>
                    </a:lnTo>
                    <a:lnTo>
                      <a:pt x="55" y="19"/>
                    </a:lnTo>
                    <a:lnTo>
                      <a:pt x="57" y="26"/>
                    </a:lnTo>
                    <a:lnTo>
                      <a:pt x="55" y="30"/>
                    </a:lnTo>
                    <a:lnTo>
                      <a:pt x="54" y="35"/>
                    </a:lnTo>
                    <a:lnTo>
                      <a:pt x="51" y="38"/>
                    </a:lnTo>
                    <a:lnTo>
                      <a:pt x="46" y="39"/>
                    </a:lnTo>
                    <a:lnTo>
                      <a:pt x="42" y="39"/>
                    </a:lnTo>
                    <a:lnTo>
                      <a:pt x="38" y="39"/>
                    </a:lnTo>
                    <a:lnTo>
                      <a:pt x="35" y="20"/>
                    </a:lnTo>
                    <a:lnTo>
                      <a:pt x="30" y="8"/>
                    </a:lnTo>
                    <a:lnTo>
                      <a:pt x="25" y="1"/>
                    </a:lnTo>
                    <a:lnTo>
                      <a:pt x="17" y="0"/>
                    </a:lnTo>
                    <a:lnTo>
                      <a:pt x="13" y="0"/>
                    </a:lnTo>
                    <a:lnTo>
                      <a:pt x="9" y="1"/>
                    </a:lnTo>
                    <a:lnTo>
                      <a:pt x="6" y="4"/>
                    </a:lnTo>
                    <a:lnTo>
                      <a:pt x="3" y="7"/>
                    </a:lnTo>
                    <a:lnTo>
                      <a:pt x="1" y="11"/>
                    </a:lnTo>
                    <a:lnTo>
                      <a:pt x="0" y="16"/>
                    </a:lnTo>
                    <a:lnTo>
                      <a:pt x="0" y="22"/>
                    </a:lnTo>
                    <a:lnTo>
                      <a:pt x="1" y="26"/>
                    </a:lnTo>
                    <a:lnTo>
                      <a:pt x="3" y="32"/>
                    </a:lnTo>
                    <a:lnTo>
                      <a:pt x="6" y="36"/>
                    </a:lnTo>
                    <a:lnTo>
                      <a:pt x="10" y="39"/>
                    </a:lnTo>
                    <a:lnTo>
                      <a:pt x="6" y="39"/>
                    </a:lnTo>
                    <a:lnTo>
                      <a:pt x="4" y="39"/>
                    </a:lnTo>
                    <a:lnTo>
                      <a:pt x="3" y="40"/>
                    </a:lnTo>
                    <a:lnTo>
                      <a:pt x="1" y="42"/>
                    </a:lnTo>
                    <a:lnTo>
                      <a:pt x="1" y="43"/>
                    </a:lnTo>
                    <a:lnTo>
                      <a:pt x="1" y="46"/>
                    </a:lnTo>
                    <a:lnTo>
                      <a:pt x="3" y="48"/>
                    </a:lnTo>
                    <a:lnTo>
                      <a:pt x="4" y="48"/>
                    </a:lnTo>
                    <a:lnTo>
                      <a:pt x="6" y="48"/>
                    </a:lnTo>
                    <a:lnTo>
                      <a:pt x="42" y="48"/>
                    </a:lnTo>
                    <a:close/>
                    <a:moveTo>
                      <a:pt x="20" y="39"/>
                    </a:moveTo>
                    <a:lnTo>
                      <a:pt x="16" y="39"/>
                    </a:lnTo>
                    <a:lnTo>
                      <a:pt x="13" y="36"/>
                    </a:lnTo>
                    <a:lnTo>
                      <a:pt x="10" y="35"/>
                    </a:lnTo>
                    <a:lnTo>
                      <a:pt x="9" y="30"/>
                    </a:lnTo>
                    <a:lnTo>
                      <a:pt x="9" y="27"/>
                    </a:lnTo>
                    <a:lnTo>
                      <a:pt x="7" y="24"/>
                    </a:lnTo>
                    <a:lnTo>
                      <a:pt x="7" y="23"/>
                    </a:lnTo>
                    <a:lnTo>
                      <a:pt x="7" y="22"/>
                    </a:lnTo>
                    <a:lnTo>
                      <a:pt x="7" y="17"/>
                    </a:lnTo>
                    <a:lnTo>
                      <a:pt x="9" y="14"/>
                    </a:lnTo>
                    <a:lnTo>
                      <a:pt x="12" y="11"/>
                    </a:lnTo>
                    <a:lnTo>
                      <a:pt x="14" y="8"/>
                    </a:lnTo>
                    <a:lnTo>
                      <a:pt x="17" y="8"/>
                    </a:lnTo>
                    <a:lnTo>
                      <a:pt x="20" y="8"/>
                    </a:lnTo>
                    <a:lnTo>
                      <a:pt x="23" y="10"/>
                    </a:lnTo>
                    <a:lnTo>
                      <a:pt x="26" y="13"/>
                    </a:lnTo>
                    <a:lnTo>
                      <a:pt x="28" y="16"/>
                    </a:lnTo>
                    <a:lnTo>
                      <a:pt x="29" y="19"/>
                    </a:lnTo>
                    <a:lnTo>
                      <a:pt x="32" y="26"/>
                    </a:lnTo>
                    <a:lnTo>
                      <a:pt x="32" y="33"/>
                    </a:lnTo>
                    <a:lnTo>
                      <a:pt x="33" y="39"/>
                    </a:lnTo>
                    <a:lnTo>
                      <a:pt x="20" y="39"/>
                    </a:lnTo>
                    <a:close/>
                  </a:path>
                </a:pathLst>
              </a:custGeom>
              <a:solidFill>
                <a:srgbClr val="000000"/>
              </a:solidFill>
              <a:ln w="0">
                <a:solidFill>
                  <a:srgbClr val="000000"/>
                </a:solidFill>
                <a:round/>
                <a:headEnd/>
                <a:tailEnd/>
              </a:ln>
            </p:spPr>
            <p:txBody>
              <a:bodyPr/>
              <a:lstStyle/>
              <a:p>
                <a:endParaRPr lang="es-AR"/>
              </a:p>
            </p:txBody>
          </p:sp>
          <p:sp>
            <p:nvSpPr>
              <p:cNvPr id="2343" name="Freeform 146"/>
              <p:cNvSpPr>
                <a:spLocks/>
              </p:cNvSpPr>
              <p:nvPr/>
            </p:nvSpPr>
            <p:spPr bwMode="auto">
              <a:xfrm>
                <a:off x="2967" y="1811"/>
                <a:ext cx="62" cy="24"/>
              </a:xfrm>
              <a:custGeom>
                <a:avLst/>
                <a:gdLst>
                  <a:gd name="T0" fmla="*/ 23 w 62"/>
                  <a:gd name="T1" fmla="*/ 1 h 48"/>
                  <a:gd name="T2" fmla="*/ 30 w 62"/>
                  <a:gd name="T3" fmla="*/ 1 h 48"/>
                  <a:gd name="T4" fmla="*/ 36 w 62"/>
                  <a:gd name="T5" fmla="*/ 1 h 48"/>
                  <a:gd name="T6" fmla="*/ 38 w 62"/>
                  <a:gd name="T7" fmla="*/ 1 h 48"/>
                  <a:gd name="T8" fmla="*/ 38 w 62"/>
                  <a:gd name="T9" fmla="*/ 1 h 48"/>
                  <a:gd name="T10" fmla="*/ 41 w 62"/>
                  <a:gd name="T11" fmla="*/ 1 h 48"/>
                  <a:gd name="T12" fmla="*/ 43 w 62"/>
                  <a:gd name="T13" fmla="*/ 1 h 48"/>
                  <a:gd name="T14" fmla="*/ 51 w 62"/>
                  <a:gd name="T15" fmla="*/ 1 h 48"/>
                  <a:gd name="T16" fmla="*/ 54 w 62"/>
                  <a:gd name="T17" fmla="*/ 1 h 48"/>
                  <a:gd name="T18" fmla="*/ 55 w 62"/>
                  <a:gd name="T19" fmla="*/ 1 h 48"/>
                  <a:gd name="T20" fmla="*/ 57 w 62"/>
                  <a:gd name="T21" fmla="*/ 1 h 48"/>
                  <a:gd name="T22" fmla="*/ 55 w 62"/>
                  <a:gd name="T23" fmla="*/ 1 h 48"/>
                  <a:gd name="T24" fmla="*/ 52 w 62"/>
                  <a:gd name="T25" fmla="*/ 1 h 48"/>
                  <a:gd name="T26" fmla="*/ 51 w 62"/>
                  <a:gd name="T27" fmla="*/ 1 h 48"/>
                  <a:gd name="T28" fmla="*/ 51 w 62"/>
                  <a:gd name="T29" fmla="*/ 1 h 48"/>
                  <a:gd name="T30" fmla="*/ 54 w 62"/>
                  <a:gd name="T31" fmla="*/ 1 h 48"/>
                  <a:gd name="T32" fmla="*/ 57 w 62"/>
                  <a:gd name="T33" fmla="*/ 1 h 48"/>
                  <a:gd name="T34" fmla="*/ 58 w 62"/>
                  <a:gd name="T35" fmla="*/ 1 h 48"/>
                  <a:gd name="T36" fmla="*/ 61 w 62"/>
                  <a:gd name="T37" fmla="*/ 1 h 48"/>
                  <a:gd name="T38" fmla="*/ 62 w 62"/>
                  <a:gd name="T39" fmla="*/ 1 h 48"/>
                  <a:gd name="T40" fmla="*/ 59 w 62"/>
                  <a:gd name="T41" fmla="*/ 1 h 48"/>
                  <a:gd name="T42" fmla="*/ 46 w 62"/>
                  <a:gd name="T43" fmla="*/ 1 h 48"/>
                  <a:gd name="T44" fmla="*/ 38 w 62"/>
                  <a:gd name="T45" fmla="*/ 1 h 48"/>
                  <a:gd name="T46" fmla="*/ 32 w 62"/>
                  <a:gd name="T47" fmla="*/ 1 h 48"/>
                  <a:gd name="T48" fmla="*/ 29 w 62"/>
                  <a:gd name="T49" fmla="*/ 1 h 48"/>
                  <a:gd name="T50" fmla="*/ 29 w 62"/>
                  <a:gd name="T51" fmla="*/ 1 h 48"/>
                  <a:gd name="T52" fmla="*/ 28 w 62"/>
                  <a:gd name="T53" fmla="*/ 1 h 48"/>
                  <a:gd name="T54" fmla="*/ 26 w 62"/>
                  <a:gd name="T55" fmla="*/ 1 h 48"/>
                  <a:gd name="T56" fmla="*/ 23 w 62"/>
                  <a:gd name="T57" fmla="*/ 1 h 48"/>
                  <a:gd name="T58" fmla="*/ 17 w 62"/>
                  <a:gd name="T59" fmla="*/ 1 h 48"/>
                  <a:gd name="T60" fmla="*/ 12 w 62"/>
                  <a:gd name="T61" fmla="*/ 1 h 48"/>
                  <a:gd name="T62" fmla="*/ 9 w 62"/>
                  <a:gd name="T63" fmla="*/ 1 h 48"/>
                  <a:gd name="T64" fmla="*/ 7 w 62"/>
                  <a:gd name="T65" fmla="*/ 1 h 48"/>
                  <a:gd name="T66" fmla="*/ 9 w 62"/>
                  <a:gd name="T67" fmla="*/ 1 h 48"/>
                  <a:gd name="T68" fmla="*/ 13 w 62"/>
                  <a:gd name="T69" fmla="*/ 1 h 48"/>
                  <a:gd name="T70" fmla="*/ 14 w 62"/>
                  <a:gd name="T71" fmla="*/ 1 h 48"/>
                  <a:gd name="T72" fmla="*/ 13 w 62"/>
                  <a:gd name="T73" fmla="*/ 1 h 48"/>
                  <a:gd name="T74" fmla="*/ 10 w 62"/>
                  <a:gd name="T75" fmla="*/ 0 h 48"/>
                  <a:gd name="T76" fmla="*/ 7 w 62"/>
                  <a:gd name="T77" fmla="*/ 0 h 48"/>
                  <a:gd name="T78" fmla="*/ 6 w 62"/>
                  <a:gd name="T79" fmla="*/ 1 h 48"/>
                  <a:gd name="T80" fmla="*/ 3 w 62"/>
                  <a:gd name="T81" fmla="*/ 1 h 48"/>
                  <a:gd name="T82" fmla="*/ 0 w 62"/>
                  <a:gd name="T83" fmla="*/ 1 h 48"/>
                  <a:gd name="T84" fmla="*/ 3 w 62"/>
                  <a:gd name="T85" fmla="*/ 1 h 48"/>
                  <a:gd name="T86" fmla="*/ 13 w 62"/>
                  <a:gd name="T87" fmla="*/ 1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
                  <a:gd name="T133" fmla="*/ 0 h 48"/>
                  <a:gd name="T134" fmla="*/ 62 w 62"/>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 h="48">
                    <a:moveTo>
                      <a:pt x="19" y="48"/>
                    </a:moveTo>
                    <a:lnTo>
                      <a:pt x="23" y="48"/>
                    </a:lnTo>
                    <a:lnTo>
                      <a:pt x="26" y="45"/>
                    </a:lnTo>
                    <a:lnTo>
                      <a:pt x="30" y="42"/>
                    </a:lnTo>
                    <a:lnTo>
                      <a:pt x="33" y="37"/>
                    </a:lnTo>
                    <a:lnTo>
                      <a:pt x="36" y="32"/>
                    </a:lnTo>
                    <a:lnTo>
                      <a:pt x="36" y="27"/>
                    </a:lnTo>
                    <a:lnTo>
                      <a:pt x="38" y="24"/>
                    </a:lnTo>
                    <a:lnTo>
                      <a:pt x="38" y="21"/>
                    </a:lnTo>
                    <a:lnTo>
                      <a:pt x="38" y="19"/>
                    </a:lnTo>
                    <a:lnTo>
                      <a:pt x="39" y="17"/>
                    </a:lnTo>
                    <a:lnTo>
                      <a:pt x="41" y="14"/>
                    </a:lnTo>
                    <a:lnTo>
                      <a:pt x="42" y="11"/>
                    </a:lnTo>
                    <a:lnTo>
                      <a:pt x="43" y="10"/>
                    </a:lnTo>
                    <a:lnTo>
                      <a:pt x="46" y="8"/>
                    </a:lnTo>
                    <a:lnTo>
                      <a:pt x="51" y="10"/>
                    </a:lnTo>
                    <a:lnTo>
                      <a:pt x="52" y="11"/>
                    </a:lnTo>
                    <a:lnTo>
                      <a:pt x="54" y="14"/>
                    </a:lnTo>
                    <a:lnTo>
                      <a:pt x="55" y="17"/>
                    </a:lnTo>
                    <a:lnTo>
                      <a:pt x="55" y="20"/>
                    </a:lnTo>
                    <a:lnTo>
                      <a:pt x="57" y="21"/>
                    </a:lnTo>
                    <a:lnTo>
                      <a:pt x="57" y="23"/>
                    </a:lnTo>
                    <a:lnTo>
                      <a:pt x="55" y="29"/>
                    </a:lnTo>
                    <a:lnTo>
                      <a:pt x="55" y="35"/>
                    </a:lnTo>
                    <a:lnTo>
                      <a:pt x="54" y="37"/>
                    </a:lnTo>
                    <a:lnTo>
                      <a:pt x="52" y="40"/>
                    </a:lnTo>
                    <a:lnTo>
                      <a:pt x="51" y="42"/>
                    </a:lnTo>
                    <a:lnTo>
                      <a:pt x="51" y="43"/>
                    </a:lnTo>
                    <a:lnTo>
                      <a:pt x="52" y="43"/>
                    </a:lnTo>
                    <a:lnTo>
                      <a:pt x="54" y="45"/>
                    </a:lnTo>
                    <a:lnTo>
                      <a:pt x="55" y="45"/>
                    </a:lnTo>
                    <a:lnTo>
                      <a:pt x="57" y="45"/>
                    </a:lnTo>
                    <a:lnTo>
                      <a:pt x="58" y="45"/>
                    </a:lnTo>
                    <a:lnTo>
                      <a:pt x="59" y="42"/>
                    </a:lnTo>
                    <a:lnTo>
                      <a:pt x="61" y="36"/>
                    </a:lnTo>
                    <a:lnTo>
                      <a:pt x="62" y="30"/>
                    </a:lnTo>
                    <a:lnTo>
                      <a:pt x="62" y="24"/>
                    </a:lnTo>
                    <a:lnTo>
                      <a:pt x="62" y="16"/>
                    </a:lnTo>
                    <a:lnTo>
                      <a:pt x="59" y="8"/>
                    </a:lnTo>
                    <a:lnTo>
                      <a:pt x="54" y="3"/>
                    </a:lnTo>
                    <a:lnTo>
                      <a:pt x="46" y="1"/>
                    </a:lnTo>
                    <a:lnTo>
                      <a:pt x="41" y="1"/>
                    </a:lnTo>
                    <a:lnTo>
                      <a:pt x="38" y="3"/>
                    </a:lnTo>
                    <a:lnTo>
                      <a:pt x="35" y="5"/>
                    </a:lnTo>
                    <a:lnTo>
                      <a:pt x="32" y="10"/>
                    </a:lnTo>
                    <a:lnTo>
                      <a:pt x="30" y="13"/>
                    </a:lnTo>
                    <a:lnTo>
                      <a:pt x="29" y="16"/>
                    </a:lnTo>
                    <a:lnTo>
                      <a:pt x="29" y="19"/>
                    </a:lnTo>
                    <a:lnTo>
                      <a:pt x="29" y="21"/>
                    </a:lnTo>
                    <a:lnTo>
                      <a:pt x="28" y="26"/>
                    </a:lnTo>
                    <a:lnTo>
                      <a:pt x="28" y="29"/>
                    </a:lnTo>
                    <a:lnTo>
                      <a:pt x="26" y="32"/>
                    </a:lnTo>
                    <a:lnTo>
                      <a:pt x="26" y="33"/>
                    </a:lnTo>
                    <a:lnTo>
                      <a:pt x="25" y="35"/>
                    </a:lnTo>
                    <a:lnTo>
                      <a:pt x="23" y="37"/>
                    </a:lnTo>
                    <a:lnTo>
                      <a:pt x="20" y="39"/>
                    </a:lnTo>
                    <a:lnTo>
                      <a:pt x="17" y="39"/>
                    </a:lnTo>
                    <a:lnTo>
                      <a:pt x="14" y="39"/>
                    </a:lnTo>
                    <a:lnTo>
                      <a:pt x="12" y="36"/>
                    </a:lnTo>
                    <a:lnTo>
                      <a:pt x="10" y="35"/>
                    </a:lnTo>
                    <a:lnTo>
                      <a:pt x="9" y="32"/>
                    </a:lnTo>
                    <a:lnTo>
                      <a:pt x="7" y="29"/>
                    </a:lnTo>
                    <a:lnTo>
                      <a:pt x="7" y="26"/>
                    </a:lnTo>
                    <a:lnTo>
                      <a:pt x="7" y="24"/>
                    </a:lnTo>
                    <a:lnTo>
                      <a:pt x="9" y="17"/>
                    </a:lnTo>
                    <a:lnTo>
                      <a:pt x="10" y="11"/>
                    </a:lnTo>
                    <a:lnTo>
                      <a:pt x="13" y="4"/>
                    </a:lnTo>
                    <a:lnTo>
                      <a:pt x="14" y="3"/>
                    </a:lnTo>
                    <a:lnTo>
                      <a:pt x="14" y="1"/>
                    </a:lnTo>
                    <a:lnTo>
                      <a:pt x="13" y="1"/>
                    </a:lnTo>
                    <a:lnTo>
                      <a:pt x="12" y="1"/>
                    </a:lnTo>
                    <a:lnTo>
                      <a:pt x="10" y="0"/>
                    </a:lnTo>
                    <a:lnTo>
                      <a:pt x="9" y="0"/>
                    </a:lnTo>
                    <a:lnTo>
                      <a:pt x="7" y="0"/>
                    </a:lnTo>
                    <a:lnTo>
                      <a:pt x="6" y="1"/>
                    </a:lnTo>
                    <a:lnTo>
                      <a:pt x="6" y="3"/>
                    </a:lnTo>
                    <a:lnTo>
                      <a:pt x="3" y="7"/>
                    </a:lnTo>
                    <a:lnTo>
                      <a:pt x="1" y="11"/>
                    </a:lnTo>
                    <a:lnTo>
                      <a:pt x="0" y="17"/>
                    </a:lnTo>
                    <a:lnTo>
                      <a:pt x="0" y="24"/>
                    </a:lnTo>
                    <a:lnTo>
                      <a:pt x="3" y="36"/>
                    </a:lnTo>
                    <a:lnTo>
                      <a:pt x="7" y="43"/>
                    </a:lnTo>
                    <a:lnTo>
                      <a:pt x="13" y="48"/>
                    </a:lnTo>
                    <a:lnTo>
                      <a:pt x="19" y="48"/>
                    </a:lnTo>
                    <a:close/>
                  </a:path>
                </a:pathLst>
              </a:custGeom>
              <a:solidFill>
                <a:srgbClr val="000000"/>
              </a:solidFill>
              <a:ln w="0">
                <a:solidFill>
                  <a:srgbClr val="000000"/>
                </a:solidFill>
                <a:round/>
                <a:headEnd/>
                <a:tailEnd/>
              </a:ln>
            </p:spPr>
            <p:txBody>
              <a:bodyPr/>
              <a:lstStyle/>
              <a:p>
                <a:endParaRPr lang="es-AR"/>
              </a:p>
            </p:txBody>
          </p:sp>
          <p:sp>
            <p:nvSpPr>
              <p:cNvPr id="2344" name="Freeform 147"/>
              <p:cNvSpPr>
                <a:spLocks noEditPoints="1"/>
              </p:cNvSpPr>
              <p:nvPr/>
            </p:nvSpPr>
            <p:spPr bwMode="auto">
              <a:xfrm>
                <a:off x="2968" y="1842"/>
                <a:ext cx="80" cy="6"/>
              </a:xfrm>
              <a:custGeom>
                <a:avLst/>
                <a:gdLst>
                  <a:gd name="T0" fmla="*/ 76 w 80"/>
                  <a:gd name="T1" fmla="*/ 1 h 11"/>
                  <a:gd name="T2" fmla="*/ 77 w 80"/>
                  <a:gd name="T3" fmla="*/ 1 h 11"/>
                  <a:gd name="T4" fmla="*/ 79 w 80"/>
                  <a:gd name="T5" fmla="*/ 1 h 11"/>
                  <a:gd name="T6" fmla="*/ 80 w 80"/>
                  <a:gd name="T7" fmla="*/ 1 h 11"/>
                  <a:gd name="T8" fmla="*/ 80 w 80"/>
                  <a:gd name="T9" fmla="*/ 1 h 11"/>
                  <a:gd name="T10" fmla="*/ 80 w 80"/>
                  <a:gd name="T11" fmla="*/ 1 h 11"/>
                  <a:gd name="T12" fmla="*/ 80 w 80"/>
                  <a:gd name="T13" fmla="*/ 1 h 11"/>
                  <a:gd name="T14" fmla="*/ 79 w 80"/>
                  <a:gd name="T15" fmla="*/ 1 h 11"/>
                  <a:gd name="T16" fmla="*/ 77 w 80"/>
                  <a:gd name="T17" fmla="*/ 1 h 11"/>
                  <a:gd name="T18" fmla="*/ 76 w 80"/>
                  <a:gd name="T19" fmla="*/ 0 h 11"/>
                  <a:gd name="T20" fmla="*/ 74 w 80"/>
                  <a:gd name="T21" fmla="*/ 0 h 11"/>
                  <a:gd name="T22" fmla="*/ 71 w 80"/>
                  <a:gd name="T23" fmla="*/ 1 h 11"/>
                  <a:gd name="T24" fmla="*/ 70 w 80"/>
                  <a:gd name="T25" fmla="*/ 1 h 11"/>
                  <a:gd name="T26" fmla="*/ 70 w 80"/>
                  <a:gd name="T27" fmla="*/ 1 h 11"/>
                  <a:gd name="T28" fmla="*/ 69 w 80"/>
                  <a:gd name="T29" fmla="*/ 1 h 11"/>
                  <a:gd name="T30" fmla="*/ 69 w 80"/>
                  <a:gd name="T31" fmla="*/ 1 h 11"/>
                  <a:gd name="T32" fmla="*/ 70 w 80"/>
                  <a:gd name="T33" fmla="*/ 1 h 11"/>
                  <a:gd name="T34" fmla="*/ 70 w 80"/>
                  <a:gd name="T35" fmla="*/ 1 h 11"/>
                  <a:gd name="T36" fmla="*/ 71 w 80"/>
                  <a:gd name="T37" fmla="*/ 1 h 11"/>
                  <a:gd name="T38" fmla="*/ 74 w 80"/>
                  <a:gd name="T39" fmla="*/ 1 h 11"/>
                  <a:gd name="T40" fmla="*/ 76 w 80"/>
                  <a:gd name="T41" fmla="*/ 1 h 11"/>
                  <a:gd name="T42" fmla="*/ 56 w 80"/>
                  <a:gd name="T43" fmla="*/ 1 h 11"/>
                  <a:gd name="T44" fmla="*/ 57 w 80"/>
                  <a:gd name="T45" fmla="*/ 1 h 11"/>
                  <a:gd name="T46" fmla="*/ 58 w 80"/>
                  <a:gd name="T47" fmla="*/ 1 h 11"/>
                  <a:gd name="T48" fmla="*/ 60 w 80"/>
                  <a:gd name="T49" fmla="*/ 1 h 11"/>
                  <a:gd name="T50" fmla="*/ 60 w 80"/>
                  <a:gd name="T51" fmla="*/ 1 h 11"/>
                  <a:gd name="T52" fmla="*/ 60 w 80"/>
                  <a:gd name="T53" fmla="*/ 1 h 11"/>
                  <a:gd name="T54" fmla="*/ 58 w 80"/>
                  <a:gd name="T55" fmla="*/ 1 h 11"/>
                  <a:gd name="T56" fmla="*/ 57 w 80"/>
                  <a:gd name="T57" fmla="*/ 1 h 11"/>
                  <a:gd name="T58" fmla="*/ 56 w 80"/>
                  <a:gd name="T59" fmla="*/ 1 h 11"/>
                  <a:gd name="T60" fmla="*/ 5 w 80"/>
                  <a:gd name="T61" fmla="*/ 1 h 11"/>
                  <a:gd name="T62" fmla="*/ 3 w 80"/>
                  <a:gd name="T63" fmla="*/ 1 h 11"/>
                  <a:gd name="T64" fmla="*/ 2 w 80"/>
                  <a:gd name="T65" fmla="*/ 1 h 11"/>
                  <a:gd name="T66" fmla="*/ 0 w 80"/>
                  <a:gd name="T67" fmla="*/ 1 h 11"/>
                  <a:gd name="T68" fmla="*/ 0 w 80"/>
                  <a:gd name="T69" fmla="*/ 1 h 11"/>
                  <a:gd name="T70" fmla="*/ 0 w 80"/>
                  <a:gd name="T71" fmla="*/ 1 h 11"/>
                  <a:gd name="T72" fmla="*/ 2 w 80"/>
                  <a:gd name="T73" fmla="*/ 1 h 11"/>
                  <a:gd name="T74" fmla="*/ 3 w 80"/>
                  <a:gd name="T75" fmla="*/ 1 h 11"/>
                  <a:gd name="T76" fmla="*/ 5 w 80"/>
                  <a:gd name="T77" fmla="*/ 1 h 11"/>
                  <a:gd name="T78" fmla="*/ 56 w 80"/>
                  <a:gd name="T79" fmla="*/ 1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1"/>
                  <a:gd name="T122" fmla="*/ 80 w 80"/>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1">
                    <a:moveTo>
                      <a:pt x="76" y="11"/>
                    </a:moveTo>
                    <a:lnTo>
                      <a:pt x="77" y="11"/>
                    </a:lnTo>
                    <a:lnTo>
                      <a:pt x="79" y="10"/>
                    </a:lnTo>
                    <a:lnTo>
                      <a:pt x="80" y="8"/>
                    </a:lnTo>
                    <a:lnTo>
                      <a:pt x="80" y="7"/>
                    </a:lnTo>
                    <a:lnTo>
                      <a:pt x="80" y="5"/>
                    </a:lnTo>
                    <a:lnTo>
                      <a:pt x="80" y="3"/>
                    </a:lnTo>
                    <a:lnTo>
                      <a:pt x="79" y="1"/>
                    </a:lnTo>
                    <a:lnTo>
                      <a:pt x="77" y="1"/>
                    </a:lnTo>
                    <a:lnTo>
                      <a:pt x="76" y="0"/>
                    </a:lnTo>
                    <a:lnTo>
                      <a:pt x="74" y="0"/>
                    </a:lnTo>
                    <a:lnTo>
                      <a:pt x="71" y="1"/>
                    </a:lnTo>
                    <a:lnTo>
                      <a:pt x="70" y="1"/>
                    </a:lnTo>
                    <a:lnTo>
                      <a:pt x="70" y="3"/>
                    </a:lnTo>
                    <a:lnTo>
                      <a:pt x="69" y="5"/>
                    </a:lnTo>
                    <a:lnTo>
                      <a:pt x="69" y="7"/>
                    </a:lnTo>
                    <a:lnTo>
                      <a:pt x="70" y="8"/>
                    </a:lnTo>
                    <a:lnTo>
                      <a:pt x="70" y="10"/>
                    </a:lnTo>
                    <a:lnTo>
                      <a:pt x="71" y="11"/>
                    </a:lnTo>
                    <a:lnTo>
                      <a:pt x="74" y="11"/>
                    </a:lnTo>
                    <a:lnTo>
                      <a:pt x="76" y="11"/>
                    </a:lnTo>
                    <a:close/>
                    <a:moveTo>
                      <a:pt x="56" y="10"/>
                    </a:moveTo>
                    <a:lnTo>
                      <a:pt x="57" y="10"/>
                    </a:lnTo>
                    <a:lnTo>
                      <a:pt x="58" y="10"/>
                    </a:lnTo>
                    <a:lnTo>
                      <a:pt x="60" y="8"/>
                    </a:lnTo>
                    <a:lnTo>
                      <a:pt x="60" y="5"/>
                    </a:lnTo>
                    <a:lnTo>
                      <a:pt x="60" y="4"/>
                    </a:lnTo>
                    <a:lnTo>
                      <a:pt x="58" y="3"/>
                    </a:lnTo>
                    <a:lnTo>
                      <a:pt x="57" y="1"/>
                    </a:lnTo>
                    <a:lnTo>
                      <a:pt x="56" y="1"/>
                    </a:lnTo>
                    <a:lnTo>
                      <a:pt x="5" y="1"/>
                    </a:lnTo>
                    <a:lnTo>
                      <a:pt x="3" y="1"/>
                    </a:lnTo>
                    <a:lnTo>
                      <a:pt x="2" y="3"/>
                    </a:lnTo>
                    <a:lnTo>
                      <a:pt x="0" y="4"/>
                    </a:lnTo>
                    <a:lnTo>
                      <a:pt x="0" y="5"/>
                    </a:lnTo>
                    <a:lnTo>
                      <a:pt x="0" y="8"/>
                    </a:lnTo>
                    <a:lnTo>
                      <a:pt x="2" y="10"/>
                    </a:lnTo>
                    <a:lnTo>
                      <a:pt x="3" y="10"/>
                    </a:lnTo>
                    <a:lnTo>
                      <a:pt x="5" y="10"/>
                    </a:lnTo>
                    <a:lnTo>
                      <a:pt x="56" y="10"/>
                    </a:lnTo>
                    <a:close/>
                  </a:path>
                </a:pathLst>
              </a:custGeom>
              <a:solidFill>
                <a:srgbClr val="000000"/>
              </a:solidFill>
              <a:ln w="0">
                <a:solidFill>
                  <a:srgbClr val="000000"/>
                </a:solidFill>
                <a:round/>
                <a:headEnd/>
                <a:tailEnd/>
              </a:ln>
            </p:spPr>
            <p:txBody>
              <a:bodyPr/>
              <a:lstStyle/>
              <a:p>
                <a:endParaRPr lang="es-AR"/>
              </a:p>
            </p:txBody>
          </p:sp>
          <p:sp>
            <p:nvSpPr>
              <p:cNvPr id="2345" name="Freeform 148"/>
              <p:cNvSpPr>
                <a:spLocks/>
              </p:cNvSpPr>
              <p:nvPr/>
            </p:nvSpPr>
            <p:spPr bwMode="auto">
              <a:xfrm>
                <a:off x="2967" y="1855"/>
                <a:ext cx="62" cy="24"/>
              </a:xfrm>
              <a:custGeom>
                <a:avLst/>
                <a:gdLst>
                  <a:gd name="T0" fmla="*/ 23 w 62"/>
                  <a:gd name="T1" fmla="*/ 1 h 48"/>
                  <a:gd name="T2" fmla="*/ 30 w 62"/>
                  <a:gd name="T3" fmla="*/ 1 h 48"/>
                  <a:gd name="T4" fmla="*/ 36 w 62"/>
                  <a:gd name="T5" fmla="*/ 1 h 48"/>
                  <a:gd name="T6" fmla="*/ 38 w 62"/>
                  <a:gd name="T7" fmla="*/ 1 h 48"/>
                  <a:gd name="T8" fmla="*/ 38 w 62"/>
                  <a:gd name="T9" fmla="*/ 1 h 48"/>
                  <a:gd name="T10" fmla="*/ 41 w 62"/>
                  <a:gd name="T11" fmla="*/ 1 h 48"/>
                  <a:gd name="T12" fmla="*/ 43 w 62"/>
                  <a:gd name="T13" fmla="*/ 1 h 48"/>
                  <a:gd name="T14" fmla="*/ 51 w 62"/>
                  <a:gd name="T15" fmla="*/ 1 h 48"/>
                  <a:gd name="T16" fmla="*/ 54 w 62"/>
                  <a:gd name="T17" fmla="*/ 1 h 48"/>
                  <a:gd name="T18" fmla="*/ 55 w 62"/>
                  <a:gd name="T19" fmla="*/ 1 h 48"/>
                  <a:gd name="T20" fmla="*/ 57 w 62"/>
                  <a:gd name="T21" fmla="*/ 1 h 48"/>
                  <a:gd name="T22" fmla="*/ 55 w 62"/>
                  <a:gd name="T23" fmla="*/ 1 h 48"/>
                  <a:gd name="T24" fmla="*/ 52 w 62"/>
                  <a:gd name="T25" fmla="*/ 1 h 48"/>
                  <a:gd name="T26" fmla="*/ 51 w 62"/>
                  <a:gd name="T27" fmla="*/ 1 h 48"/>
                  <a:gd name="T28" fmla="*/ 51 w 62"/>
                  <a:gd name="T29" fmla="*/ 1 h 48"/>
                  <a:gd name="T30" fmla="*/ 54 w 62"/>
                  <a:gd name="T31" fmla="*/ 1 h 48"/>
                  <a:gd name="T32" fmla="*/ 57 w 62"/>
                  <a:gd name="T33" fmla="*/ 1 h 48"/>
                  <a:gd name="T34" fmla="*/ 58 w 62"/>
                  <a:gd name="T35" fmla="*/ 1 h 48"/>
                  <a:gd name="T36" fmla="*/ 61 w 62"/>
                  <a:gd name="T37" fmla="*/ 1 h 48"/>
                  <a:gd name="T38" fmla="*/ 62 w 62"/>
                  <a:gd name="T39" fmla="*/ 1 h 48"/>
                  <a:gd name="T40" fmla="*/ 59 w 62"/>
                  <a:gd name="T41" fmla="*/ 1 h 48"/>
                  <a:gd name="T42" fmla="*/ 46 w 62"/>
                  <a:gd name="T43" fmla="*/ 1 h 48"/>
                  <a:gd name="T44" fmla="*/ 38 w 62"/>
                  <a:gd name="T45" fmla="*/ 1 h 48"/>
                  <a:gd name="T46" fmla="*/ 32 w 62"/>
                  <a:gd name="T47" fmla="*/ 1 h 48"/>
                  <a:gd name="T48" fmla="*/ 29 w 62"/>
                  <a:gd name="T49" fmla="*/ 1 h 48"/>
                  <a:gd name="T50" fmla="*/ 29 w 62"/>
                  <a:gd name="T51" fmla="*/ 1 h 48"/>
                  <a:gd name="T52" fmla="*/ 28 w 62"/>
                  <a:gd name="T53" fmla="*/ 1 h 48"/>
                  <a:gd name="T54" fmla="*/ 26 w 62"/>
                  <a:gd name="T55" fmla="*/ 1 h 48"/>
                  <a:gd name="T56" fmla="*/ 23 w 62"/>
                  <a:gd name="T57" fmla="*/ 1 h 48"/>
                  <a:gd name="T58" fmla="*/ 17 w 62"/>
                  <a:gd name="T59" fmla="*/ 1 h 48"/>
                  <a:gd name="T60" fmla="*/ 12 w 62"/>
                  <a:gd name="T61" fmla="*/ 1 h 48"/>
                  <a:gd name="T62" fmla="*/ 9 w 62"/>
                  <a:gd name="T63" fmla="*/ 1 h 48"/>
                  <a:gd name="T64" fmla="*/ 7 w 62"/>
                  <a:gd name="T65" fmla="*/ 1 h 48"/>
                  <a:gd name="T66" fmla="*/ 9 w 62"/>
                  <a:gd name="T67" fmla="*/ 1 h 48"/>
                  <a:gd name="T68" fmla="*/ 13 w 62"/>
                  <a:gd name="T69" fmla="*/ 1 h 48"/>
                  <a:gd name="T70" fmla="*/ 14 w 62"/>
                  <a:gd name="T71" fmla="*/ 1 h 48"/>
                  <a:gd name="T72" fmla="*/ 13 w 62"/>
                  <a:gd name="T73" fmla="*/ 1 h 48"/>
                  <a:gd name="T74" fmla="*/ 10 w 62"/>
                  <a:gd name="T75" fmla="*/ 1 h 48"/>
                  <a:gd name="T76" fmla="*/ 7 w 62"/>
                  <a:gd name="T77" fmla="*/ 0 h 48"/>
                  <a:gd name="T78" fmla="*/ 6 w 62"/>
                  <a:gd name="T79" fmla="*/ 1 h 48"/>
                  <a:gd name="T80" fmla="*/ 3 w 62"/>
                  <a:gd name="T81" fmla="*/ 1 h 48"/>
                  <a:gd name="T82" fmla="*/ 0 w 62"/>
                  <a:gd name="T83" fmla="*/ 1 h 48"/>
                  <a:gd name="T84" fmla="*/ 3 w 62"/>
                  <a:gd name="T85" fmla="*/ 1 h 48"/>
                  <a:gd name="T86" fmla="*/ 13 w 62"/>
                  <a:gd name="T87" fmla="*/ 1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
                  <a:gd name="T133" fmla="*/ 0 h 48"/>
                  <a:gd name="T134" fmla="*/ 62 w 62"/>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 h="48">
                    <a:moveTo>
                      <a:pt x="19" y="48"/>
                    </a:moveTo>
                    <a:lnTo>
                      <a:pt x="23" y="48"/>
                    </a:lnTo>
                    <a:lnTo>
                      <a:pt x="26" y="45"/>
                    </a:lnTo>
                    <a:lnTo>
                      <a:pt x="30" y="42"/>
                    </a:lnTo>
                    <a:lnTo>
                      <a:pt x="33" y="38"/>
                    </a:lnTo>
                    <a:lnTo>
                      <a:pt x="36" y="32"/>
                    </a:lnTo>
                    <a:lnTo>
                      <a:pt x="36" y="27"/>
                    </a:lnTo>
                    <a:lnTo>
                      <a:pt x="38" y="25"/>
                    </a:lnTo>
                    <a:lnTo>
                      <a:pt x="38" y="22"/>
                    </a:lnTo>
                    <a:lnTo>
                      <a:pt x="38" y="19"/>
                    </a:lnTo>
                    <a:lnTo>
                      <a:pt x="39" y="17"/>
                    </a:lnTo>
                    <a:lnTo>
                      <a:pt x="41" y="14"/>
                    </a:lnTo>
                    <a:lnTo>
                      <a:pt x="42" y="11"/>
                    </a:lnTo>
                    <a:lnTo>
                      <a:pt x="43" y="10"/>
                    </a:lnTo>
                    <a:lnTo>
                      <a:pt x="46" y="10"/>
                    </a:lnTo>
                    <a:lnTo>
                      <a:pt x="51" y="10"/>
                    </a:lnTo>
                    <a:lnTo>
                      <a:pt x="52" y="11"/>
                    </a:lnTo>
                    <a:lnTo>
                      <a:pt x="54" y="14"/>
                    </a:lnTo>
                    <a:lnTo>
                      <a:pt x="55" y="17"/>
                    </a:lnTo>
                    <a:lnTo>
                      <a:pt x="55" y="20"/>
                    </a:lnTo>
                    <a:lnTo>
                      <a:pt x="57" y="22"/>
                    </a:lnTo>
                    <a:lnTo>
                      <a:pt x="57" y="23"/>
                    </a:lnTo>
                    <a:lnTo>
                      <a:pt x="55" y="29"/>
                    </a:lnTo>
                    <a:lnTo>
                      <a:pt x="55" y="35"/>
                    </a:lnTo>
                    <a:lnTo>
                      <a:pt x="54" y="38"/>
                    </a:lnTo>
                    <a:lnTo>
                      <a:pt x="52" y="40"/>
                    </a:lnTo>
                    <a:lnTo>
                      <a:pt x="51" y="42"/>
                    </a:lnTo>
                    <a:lnTo>
                      <a:pt x="51" y="43"/>
                    </a:lnTo>
                    <a:lnTo>
                      <a:pt x="52" y="45"/>
                    </a:lnTo>
                    <a:lnTo>
                      <a:pt x="54" y="45"/>
                    </a:lnTo>
                    <a:lnTo>
                      <a:pt x="55" y="45"/>
                    </a:lnTo>
                    <a:lnTo>
                      <a:pt x="57" y="45"/>
                    </a:lnTo>
                    <a:lnTo>
                      <a:pt x="58" y="45"/>
                    </a:lnTo>
                    <a:lnTo>
                      <a:pt x="59" y="42"/>
                    </a:lnTo>
                    <a:lnTo>
                      <a:pt x="61" y="36"/>
                    </a:lnTo>
                    <a:lnTo>
                      <a:pt x="62" y="30"/>
                    </a:lnTo>
                    <a:lnTo>
                      <a:pt x="62" y="25"/>
                    </a:lnTo>
                    <a:lnTo>
                      <a:pt x="62" y="16"/>
                    </a:lnTo>
                    <a:lnTo>
                      <a:pt x="59" y="9"/>
                    </a:lnTo>
                    <a:lnTo>
                      <a:pt x="54" y="3"/>
                    </a:lnTo>
                    <a:lnTo>
                      <a:pt x="46" y="1"/>
                    </a:lnTo>
                    <a:lnTo>
                      <a:pt x="41" y="1"/>
                    </a:lnTo>
                    <a:lnTo>
                      <a:pt x="38" y="4"/>
                    </a:lnTo>
                    <a:lnTo>
                      <a:pt x="35" y="6"/>
                    </a:lnTo>
                    <a:lnTo>
                      <a:pt x="32" y="10"/>
                    </a:lnTo>
                    <a:lnTo>
                      <a:pt x="30" y="13"/>
                    </a:lnTo>
                    <a:lnTo>
                      <a:pt x="29" y="16"/>
                    </a:lnTo>
                    <a:lnTo>
                      <a:pt x="29" y="19"/>
                    </a:lnTo>
                    <a:lnTo>
                      <a:pt x="29" y="22"/>
                    </a:lnTo>
                    <a:lnTo>
                      <a:pt x="28" y="26"/>
                    </a:lnTo>
                    <a:lnTo>
                      <a:pt x="28" y="29"/>
                    </a:lnTo>
                    <a:lnTo>
                      <a:pt x="26" y="32"/>
                    </a:lnTo>
                    <a:lnTo>
                      <a:pt x="26" y="33"/>
                    </a:lnTo>
                    <a:lnTo>
                      <a:pt x="25" y="36"/>
                    </a:lnTo>
                    <a:lnTo>
                      <a:pt x="23" y="38"/>
                    </a:lnTo>
                    <a:lnTo>
                      <a:pt x="20" y="39"/>
                    </a:lnTo>
                    <a:lnTo>
                      <a:pt x="17" y="39"/>
                    </a:lnTo>
                    <a:lnTo>
                      <a:pt x="14" y="39"/>
                    </a:lnTo>
                    <a:lnTo>
                      <a:pt x="12" y="38"/>
                    </a:lnTo>
                    <a:lnTo>
                      <a:pt x="10" y="35"/>
                    </a:lnTo>
                    <a:lnTo>
                      <a:pt x="9" y="32"/>
                    </a:lnTo>
                    <a:lnTo>
                      <a:pt x="7" y="29"/>
                    </a:lnTo>
                    <a:lnTo>
                      <a:pt x="7" y="26"/>
                    </a:lnTo>
                    <a:lnTo>
                      <a:pt x="7" y="25"/>
                    </a:lnTo>
                    <a:lnTo>
                      <a:pt x="9" y="17"/>
                    </a:lnTo>
                    <a:lnTo>
                      <a:pt x="10" y="11"/>
                    </a:lnTo>
                    <a:lnTo>
                      <a:pt x="13" y="4"/>
                    </a:lnTo>
                    <a:lnTo>
                      <a:pt x="14" y="3"/>
                    </a:lnTo>
                    <a:lnTo>
                      <a:pt x="14" y="1"/>
                    </a:lnTo>
                    <a:lnTo>
                      <a:pt x="13" y="1"/>
                    </a:lnTo>
                    <a:lnTo>
                      <a:pt x="12" y="1"/>
                    </a:lnTo>
                    <a:lnTo>
                      <a:pt x="10" y="1"/>
                    </a:lnTo>
                    <a:lnTo>
                      <a:pt x="9" y="0"/>
                    </a:lnTo>
                    <a:lnTo>
                      <a:pt x="7" y="0"/>
                    </a:lnTo>
                    <a:lnTo>
                      <a:pt x="6" y="1"/>
                    </a:lnTo>
                    <a:lnTo>
                      <a:pt x="6" y="3"/>
                    </a:lnTo>
                    <a:lnTo>
                      <a:pt x="3" y="7"/>
                    </a:lnTo>
                    <a:lnTo>
                      <a:pt x="1" y="11"/>
                    </a:lnTo>
                    <a:lnTo>
                      <a:pt x="0" y="17"/>
                    </a:lnTo>
                    <a:lnTo>
                      <a:pt x="0" y="25"/>
                    </a:lnTo>
                    <a:lnTo>
                      <a:pt x="3" y="36"/>
                    </a:lnTo>
                    <a:lnTo>
                      <a:pt x="7" y="43"/>
                    </a:lnTo>
                    <a:lnTo>
                      <a:pt x="13" y="48"/>
                    </a:lnTo>
                    <a:lnTo>
                      <a:pt x="19" y="48"/>
                    </a:lnTo>
                    <a:close/>
                  </a:path>
                </a:pathLst>
              </a:custGeom>
              <a:solidFill>
                <a:srgbClr val="000000"/>
              </a:solidFill>
              <a:ln w="0">
                <a:solidFill>
                  <a:srgbClr val="000000"/>
                </a:solidFill>
                <a:round/>
                <a:headEnd/>
                <a:tailEnd/>
              </a:ln>
            </p:spPr>
            <p:txBody>
              <a:bodyPr/>
              <a:lstStyle/>
              <a:p>
                <a:endParaRPr lang="es-AR"/>
              </a:p>
            </p:txBody>
          </p:sp>
          <p:sp>
            <p:nvSpPr>
              <p:cNvPr id="2346" name="Freeform 149"/>
              <p:cNvSpPr>
                <a:spLocks noEditPoints="1"/>
              </p:cNvSpPr>
              <p:nvPr/>
            </p:nvSpPr>
            <p:spPr bwMode="auto">
              <a:xfrm>
                <a:off x="2968" y="1888"/>
                <a:ext cx="60" cy="5"/>
              </a:xfrm>
              <a:custGeom>
                <a:avLst/>
                <a:gdLst>
                  <a:gd name="T0" fmla="*/ 57 w 60"/>
                  <a:gd name="T1" fmla="*/ 0 h 12"/>
                  <a:gd name="T2" fmla="*/ 60 w 60"/>
                  <a:gd name="T3" fmla="*/ 0 h 12"/>
                  <a:gd name="T4" fmla="*/ 60 w 60"/>
                  <a:gd name="T5" fmla="*/ 0 h 12"/>
                  <a:gd name="T6" fmla="*/ 60 w 60"/>
                  <a:gd name="T7" fmla="*/ 0 h 12"/>
                  <a:gd name="T8" fmla="*/ 60 w 60"/>
                  <a:gd name="T9" fmla="*/ 0 h 12"/>
                  <a:gd name="T10" fmla="*/ 60 w 60"/>
                  <a:gd name="T11" fmla="*/ 0 h 12"/>
                  <a:gd name="T12" fmla="*/ 60 w 60"/>
                  <a:gd name="T13" fmla="*/ 0 h 12"/>
                  <a:gd name="T14" fmla="*/ 57 w 60"/>
                  <a:gd name="T15" fmla="*/ 0 h 12"/>
                  <a:gd name="T16" fmla="*/ 53 w 60"/>
                  <a:gd name="T17" fmla="*/ 0 h 12"/>
                  <a:gd name="T18" fmla="*/ 50 w 60"/>
                  <a:gd name="T19" fmla="*/ 0 h 12"/>
                  <a:gd name="T20" fmla="*/ 50 w 60"/>
                  <a:gd name="T21" fmla="*/ 0 h 12"/>
                  <a:gd name="T22" fmla="*/ 50 w 60"/>
                  <a:gd name="T23" fmla="*/ 0 h 12"/>
                  <a:gd name="T24" fmla="*/ 50 w 60"/>
                  <a:gd name="T25" fmla="*/ 0 h 12"/>
                  <a:gd name="T26" fmla="*/ 50 w 60"/>
                  <a:gd name="T27" fmla="*/ 0 h 12"/>
                  <a:gd name="T28" fmla="*/ 50 w 60"/>
                  <a:gd name="T29" fmla="*/ 0 h 12"/>
                  <a:gd name="T30" fmla="*/ 53 w 60"/>
                  <a:gd name="T31" fmla="*/ 0 h 12"/>
                  <a:gd name="T32" fmla="*/ 57 w 60"/>
                  <a:gd name="T33" fmla="*/ 0 h 12"/>
                  <a:gd name="T34" fmla="*/ 12 w 60"/>
                  <a:gd name="T35" fmla="*/ 0 h 12"/>
                  <a:gd name="T36" fmla="*/ 12 w 60"/>
                  <a:gd name="T37" fmla="*/ 0 h 12"/>
                  <a:gd name="T38" fmla="*/ 11 w 60"/>
                  <a:gd name="T39" fmla="*/ 0 h 12"/>
                  <a:gd name="T40" fmla="*/ 8 w 60"/>
                  <a:gd name="T41" fmla="*/ 0 h 12"/>
                  <a:gd name="T42" fmla="*/ 3 w 60"/>
                  <a:gd name="T43" fmla="*/ 0 h 12"/>
                  <a:gd name="T44" fmla="*/ 2 w 60"/>
                  <a:gd name="T45" fmla="*/ 0 h 12"/>
                  <a:gd name="T46" fmla="*/ 0 w 60"/>
                  <a:gd name="T47" fmla="*/ 0 h 12"/>
                  <a:gd name="T48" fmla="*/ 0 w 60"/>
                  <a:gd name="T49" fmla="*/ 0 h 12"/>
                  <a:gd name="T50" fmla="*/ 0 w 60"/>
                  <a:gd name="T51" fmla="*/ 0 h 12"/>
                  <a:gd name="T52" fmla="*/ 0 w 60"/>
                  <a:gd name="T53" fmla="*/ 0 h 12"/>
                  <a:gd name="T54" fmla="*/ 2 w 60"/>
                  <a:gd name="T55" fmla="*/ 0 h 12"/>
                  <a:gd name="T56" fmla="*/ 3 w 60"/>
                  <a:gd name="T57" fmla="*/ 0 h 12"/>
                  <a:gd name="T58" fmla="*/ 8 w 60"/>
                  <a:gd name="T59" fmla="*/ 0 h 12"/>
                  <a:gd name="T60" fmla="*/ 11 w 60"/>
                  <a:gd name="T61" fmla="*/ 0 h 12"/>
                  <a:gd name="T62" fmla="*/ 12 w 60"/>
                  <a:gd name="T63" fmla="*/ 0 h 12"/>
                  <a:gd name="T64" fmla="*/ 12 w 60"/>
                  <a:gd name="T65" fmla="*/ 0 h 12"/>
                  <a:gd name="T66" fmla="*/ 12 w 60"/>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12"/>
                  <a:gd name="T104" fmla="*/ 60 w 60"/>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12">
                    <a:moveTo>
                      <a:pt x="57" y="12"/>
                    </a:moveTo>
                    <a:lnTo>
                      <a:pt x="60" y="12"/>
                    </a:lnTo>
                    <a:lnTo>
                      <a:pt x="60" y="10"/>
                    </a:lnTo>
                    <a:lnTo>
                      <a:pt x="60" y="9"/>
                    </a:lnTo>
                    <a:lnTo>
                      <a:pt x="60" y="5"/>
                    </a:lnTo>
                    <a:lnTo>
                      <a:pt x="60" y="2"/>
                    </a:lnTo>
                    <a:lnTo>
                      <a:pt x="60" y="0"/>
                    </a:lnTo>
                    <a:lnTo>
                      <a:pt x="57" y="0"/>
                    </a:lnTo>
                    <a:lnTo>
                      <a:pt x="53" y="0"/>
                    </a:lnTo>
                    <a:lnTo>
                      <a:pt x="50" y="0"/>
                    </a:lnTo>
                    <a:lnTo>
                      <a:pt x="50" y="2"/>
                    </a:lnTo>
                    <a:lnTo>
                      <a:pt x="50" y="5"/>
                    </a:lnTo>
                    <a:lnTo>
                      <a:pt x="50" y="9"/>
                    </a:lnTo>
                    <a:lnTo>
                      <a:pt x="50" y="10"/>
                    </a:lnTo>
                    <a:lnTo>
                      <a:pt x="50" y="12"/>
                    </a:lnTo>
                    <a:lnTo>
                      <a:pt x="53" y="12"/>
                    </a:lnTo>
                    <a:lnTo>
                      <a:pt x="57" y="12"/>
                    </a:lnTo>
                    <a:close/>
                    <a:moveTo>
                      <a:pt x="12" y="5"/>
                    </a:moveTo>
                    <a:lnTo>
                      <a:pt x="12" y="2"/>
                    </a:lnTo>
                    <a:lnTo>
                      <a:pt x="11" y="0"/>
                    </a:lnTo>
                    <a:lnTo>
                      <a:pt x="8" y="0"/>
                    </a:lnTo>
                    <a:lnTo>
                      <a:pt x="3" y="0"/>
                    </a:lnTo>
                    <a:lnTo>
                      <a:pt x="2" y="0"/>
                    </a:lnTo>
                    <a:lnTo>
                      <a:pt x="0" y="2"/>
                    </a:lnTo>
                    <a:lnTo>
                      <a:pt x="0" y="5"/>
                    </a:lnTo>
                    <a:lnTo>
                      <a:pt x="0" y="9"/>
                    </a:lnTo>
                    <a:lnTo>
                      <a:pt x="0" y="10"/>
                    </a:lnTo>
                    <a:lnTo>
                      <a:pt x="2" y="12"/>
                    </a:lnTo>
                    <a:lnTo>
                      <a:pt x="3" y="12"/>
                    </a:lnTo>
                    <a:lnTo>
                      <a:pt x="8" y="12"/>
                    </a:lnTo>
                    <a:lnTo>
                      <a:pt x="11" y="12"/>
                    </a:lnTo>
                    <a:lnTo>
                      <a:pt x="12" y="10"/>
                    </a:lnTo>
                    <a:lnTo>
                      <a:pt x="12" y="9"/>
                    </a:lnTo>
                    <a:lnTo>
                      <a:pt x="12" y="5"/>
                    </a:lnTo>
                    <a:close/>
                  </a:path>
                </a:pathLst>
              </a:custGeom>
              <a:solidFill>
                <a:srgbClr val="000000"/>
              </a:solidFill>
              <a:ln w="0">
                <a:solidFill>
                  <a:srgbClr val="000000"/>
                </a:solidFill>
                <a:round/>
                <a:headEnd/>
                <a:tailEnd/>
              </a:ln>
            </p:spPr>
            <p:txBody>
              <a:bodyPr/>
              <a:lstStyle/>
              <a:p>
                <a:endParaRPr lang="es-AR"/>
              </a:p>
            </p:txBody>
          </p:sp>
          <p:sp>
            <p:nvSpPr>
              <p:cNvPr id="2347" name="Freeform 150"/>
              <p:cNvSpPr>
                <a:spLocks/>
              </p:cNvSpPr>
              <p:nvPr/>
            </p:nvSpPr>
            <p:spPr bwMode="auto">
              <a:xfrm>
                <a:off x="2938" y="1967"/>
                <a:ext cx="120" cy="22"/>
              </a:xfrm>
              <a:custGeom>
                <a:avLst/>
                <a:gdLst>
                  <a:gd name="T0" fmla="*/ 103 w 120"/>
                  <a:gd name="T1" fmla="*/ 1 h 43"/>
                  <a:gd name="T2" fmla="*/ 110 w 120"/>
                  <a:gd name="T3" fmla="*/ 1 h 43"/>
                  <a:gd name="T4" fmla="*/ 113 w 120"/>
                  <a:gd name="T5" fmla="*/ 1 h 43"/>
                  <a:gd name="T6" fmla="*/ 116 w 120"/>
                  <a:gd name="T7" fmla="*/ 1 h 43"/>
                  <a:gd name="T8" fmla="*/ 117 w 120"/>
                  <a:gd name="T9" fmla="*/ 1 h 43"/>
                  <a:gd name="T10" fmla="*/ 119 w 120"/>
                  <a:gd name="T11" fmla="*/ 1 h 43"/>
                  <a:gd name="T12" fmla="*/ 120 w 120"/>
                  <a:gd name="T13" fmla="*/ 1 h 43"/>
                  <a:gd name="T14" fmla="*/ 120 w 120"/>
                  <a:gd name="T15" fmla="*/ 1 h 43"/>
                  <a:gd name="T16" fmla="*/ 116 w 120"/>
                  <a:gd name="T17" fmla="*/ 1 h 43"/>
                  <a:gd name="T18" fmla="*/ 110 w 120"/>
                  <a:gd name="T19" fmla="*/ 1 h 43"/>
                  <a:gd name="T20" fmla="*/ 84 w 120"/>
                  <a:gd name="T21" fmla="*/ 1 h 43"/>
                  <a:gd name="T22" fmla="*/ 74 w 120"/>
                  <a:gd name="T23" fmla="*/ 1 h 43"/>
                  <a:gd name="T24" fmla="*/ 70 w 120"/>
                  <a:gd name="T25" fmla="*/ 1 h 43"/>
                  <a:gd name="T26" fmla="*/ 65 w 120"/>
                  <a:gd name="T27" fmla="*/ 1 h 43"/>
                  <a:gd name="T28" fmla="*/ 62 w 120"/>
                  <a:gd name="T29" fmla="*/ 1 h 43"/>
                  <a:gd name="T30" fmla="*/ 61 w 120"/>
                  <a:gd name="T31" fmla="*/ 1 h 43"/>
                  <a:gd name="T32" fmla="*/ 59 w 120"/>
                  <a:gd name="T33" fmla="*/ 1 h 43"/>
                  <a:gd name="T34" fmla="*/ 59 w 120"/>
                  <a:gd name="T35" fmla="*/ 1 h 43"/>
                  <a:gd name="T36" fmla="*/ 57 w 120"/>
                  <a:gd name="T37" fmla="*/ 1 h 43"/>
                  <a:gd name="T38" fmla="*/ 52 w 120"/>
                  <a:gd name="T39" fmla="*/ 1 h 43"/>
                  <a:gd name="T40" fmla="*/ 43 w 120"/>
                  <a:gd name="T41" fmla="*/ 1 h 43"/>
                  <a:gd name="T42" fmla="*/ 16 w 120"/>
                  <a:gd name="T43" fmla="*/ 1 h 43"/>
                  <a:gd name="T44" fmla="*/ 9 w 120"/>
                  <a:gd name="T45" fmla="*/ 1 h 43"/>
                  <a:gd name="T46" fmla="*/ 3 w 120"/>
                  <a:gd name="T47" fmla="*/ 1 h 43"/>
                  <a:gd name="T48" fmla="*/ 0 w 120"/>
                  <a:gd name="T49" fmla="*/ 1 h 43"/>
                  <a:gd name="T50" fmla="*/ 0 w 120"/>
                  <a:gd name="T51" fmla="*/ 1 h 43"/>
                  <a:gd name="T52" fmla="*/ 1 w 120"/>
                  <a:gd name="T53" fmla="*/ 1 h 43"/>
                  <a:gd name="T54" fmla="*/ 3 w 120"/>
                  <a:gd name="T55" fmla="*/ 1 h 43"/>
                  <a:gd name="T56" fmla="*/ 6 w 120"/>
                  <a:gd name="T57" fmla="*/ 1 h 43"/>
                  <a:gd name="T58" fmla="*/ 10 w 120"/>
                  <a:gd name="T59" fmla="*/ 1 h 43"/>
                  <a:gd name="T60" fmla="*/ 14 w 120"/>
                  <a:gd name="T61" fmla="*/ 1 h 43"/>
                  <a:gd name="T62" fmla="*/ 19 w 120"/>
                  <a:gd name="T63" fmla="*/ 1 h 43"/>
                  <a:gd name="T64" fmla="*/ 41 w 120"/>
                  <a:gd name="T65" fmla="*/ 1 h 43"/>
                  <a:gd name="T66" fmla="*/ 46 w 120"/>
                  <a:gd name="T67" fmla="*/ 1 h 43"/>
                  <a:gd name="T68" fmla="*/ 52 w 120"/>
                  <a:gd name="T69" fmla="*/ 1 h 43"/>
                  <a:gd name="T70" fmla="*/ 58 w 120"/>
                  <a:gd name="T71" fmla="*/ 1 h 43"/>
                  <a:gd name="T72" fmla="*/ 61 w 120"/>
                  <a:gd name="T73" fmla="*/ 1 h 43"/>
                  <a:gd name="T74" fmla="*/ 65 w 120"/>
                  <a:gd name="T75" fmla="*/ 1 h 43"/>
                  <a:gd name="T76" fmla="*/ 70 w 120"/>
                  <a:gd name="T77" fmla="*/ 1 h 43"/>
                  <a:gd name="T78" fmla="*/ 74 w 120"/>
                  <a:gd name="T79" fmla="*/ 1 h 43"/>
                  <a:gd name="T80" fmla="*/ 97 w 120"/>
                  <a:gd name="T81" fmla="*/ 1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
                  <a:gd name="T124" fmla="*/ 0 h 43"/>
                  <a:gd name="T125" fmla="*/ 120 w 12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 h="43">
                    <a:moveTo>
                      <a:pt x="97" y="26"/>
                    </a:moveTo>
                    <a:lnTo>
                      <a:pt x="103" y="26"/>
                    </a:lnTo>
                    <a:lnTo>
                      <a:pt x="107" y="26"/>
                    </a:lnTo>
                    <a:lnTo>
                      <a:pt x="110" y="27"/>
                    </a:lnTo>
                    <a:lnTo>
                      <a:pt x="112" y="29"/>
                    </a:lnTo>
                    <a:lnTo>
                      <a:pt x="113" y="30"/>
                    </a:lnTo>
                    <a:lnTo>
                      <a:pt x="115" y="31"/>
                    </a:lnTo>
                    <a:lnTo>
                      <a:pt x="116" y="34"/>
                    </a:lnTo>
                    <a:lnTo>
                      <a:pt x="117" y="37"/>
                    </a:lnTo>
                    <a:lnTo>
                      <a:pt x="117" y="42"/>
                    </a:lnTo>
                    <a:lnTo>
                      <a:pt x="119" y="43"/>
                    </a:lnTo>
                    <a:lnTo>
                      <a:pt x="120" y="42"/>
                    </a:lnTo>
                    <a:lnTo>
                      <a:pt x="120" y="40"/>
                    </a:lnTo>
                    <a:lnTo>
                      <a:pt x="120" y="34"/>
                    </a:lnTo>
                    <a:lnTo>
                      <a:pt x="119" y="29"/>
                    </a:lnTo>
                    <a:lnTo>
                      <a:pt x="116" y="24"/>
                    </a:lnTo>
                    <a:lnTo>
                      <a:pt x="113" y="21"/>
                    </a:lnTo>
                    <a:lnTo>
                      <a:pt x="110" y="18"/>
                    </a:lnTo>
                    <a:lnTo>
                      <a:pt x="106" y="17"/>
                    </a:lnTo>
                    <a:lnTo>
                      <a:pt x="84" y="17"/>
                    </a:lnTo>
                    <a:lnTo>
                      <a:pt x="78" y="17"/>
                    </a:lnTo>
                    <a:lnTo>
                      <a:pt x="74" y="17"/>
                    </a:lnTo>
                    <a:lnTo>
                      <a:pt x="71" y="17"/>
                    </a:lnTo>
                    <a:lnTo>
                      <a:pt x="70" y="15"/>
                    </a:lnTo>
                    <a:lnTo>
                      <a:pt x="67" y="14"/>
                    </a:lnTo>
                    <a:lnTo>
                      <a:pt x="65" y="13"/>
                    </a:lnTo>
                    <a:lnTo>
                      <a:pt x="64" y="10"/>
                    </a:lnTo>
                    <a:lnTo>
                      <a:pt x="62" y="7"/>
                    </a:lnTo>
                    <a:lnTo>
                      <a:pt x="62" y="2"/>
                    </a:lnTo>
                    <a:lnTo>
                      <a:pt x="61" y="1"/>
                    </a:lnTo>
                    <a:lnTo>
                      <a:pt x="61" y="0"/>
                    </a:lnTo>
                    <a:lnTo>
                      <a:pt x="59" y="1"/>
                    </a:lnTo>
                    <a:lnTo>
                      <a:pt x="59" y="2"/>
                    </a:lnTo>
                    <a:lnTo>
                      <a:pt x="59" y="4"/>
                    </a:lnTo>
                    <a:lnTo>
                      <a:pt x="58" y="7"/>
                    </a:lnTo>
                    <a:lnTo>
                      <a:pt x="57" y="10"/>
                    </a:lnTo>
                    <a:lnTo>
                      <a:pt x="55" y="13"/>
                    </a:lnTo>
                    <a:lnTo>
                      <a:pt x="52" y="15"/>
                    </a:lnTo>
                    <a:lnTo>
                      <a:pt x="49" y="17"/>
                    </a:lnTo>
                    <a:lnTo>
                      <a:pt x="43" y="17"/>
                    </a:lnTo>
                    <a:lnTo>
                      <a:pt x="20" y="17"/>
                    </a:lnTo>
                    <a:lnTo>
                      <a:pt x="16" y="17"/>
                    </a:lnTo>
                    <a:lnTo>
                      <a:pt x="12" y="18"/>
                    </a:lnTo>
                    <a:lnTo>
                      <a:pt x="9" y="20"/>
                    </a:lnTo>
                    <a:lnTo>
                      <a:pt x="4" y="24"/>
                    </a:lnTo>
                    <a:lnTo>
                      <a:pt x="3" y="27"/>
                    </a:lnTo>
                    <a:lnTo>
                      <a:pt x="1" y="33"/>
                    </a:lnTo>
                    <a:lnTo>
                      <a:pt x="0" y="37"/>
                    </a:lnTo>
                    <a:lnTo>
                      <a:pt x="0" y="40"/>
                    </a:lnTo>
                    <a:lnTo>
                      <a:pt x="0" y="42"/>
                    </a:lnTo>
                    <a:lnTo>
                      <a:pt x="1" y="42"/>
                    </a:lnTo>
                    <a:lnTo>
                      <a:pt x="1" y="43"/>
                    </a:lnTo>
                    <a:lnTo>
                      <a:pt x="3" y="42"/>
                    </a:lnTo>
                    <a:lnTo>
                      <a:pt x="3" y="40"/>
                    </a:lnTo>
                    <a:lnTo>
                      <a:pt x="4" y="36"/>
                    </a:lnTo>
                    <a:lnTo>
                      <a:pt x="6" y="31"/>
                    </a:lnTo>
                    <a:lnTo>
                      <a:pt x="9" y="29"/>
                    </a:lnTo>
                    <a:lnTo>
                      <a:pt x="10" y="27"/>
                    </a:lnTo>
                    <a:lnTo>
                      <a:pt x="13" y="26"/>
                    </a:lnTo>
                    <a:lnTo>
                      <a:pt x="14" y="26"/>
                    </a:lnTo>
                    <a:lnTo>
                      <a:pt x="16" y="26"/>
                    </a:lnTo>
                    <a:lnTo>
                      <a:pt x="19" y="26"/>
                    </a:lnTo>
                    <a:lnTo>
                      <a:pt x="38" y="26"/>
                    </a:lnTo>
                    <a:lnTo>
                      <a:pt x="41" y="26"/>
                    </a:lnTo>
                    <a:lnTo>
                      <a:pt x="43" y="26"/>
                    </a:lnTo>
                    <a:lnTo>
                      <a:pt x="46" y="26"/>
                    </a:lnTo>
                    <a:lnTo>
                      <a:pt x="48" y="26"/>
                    </a:lnTo>
                    <a:lnTo>
                      <a:pt x="52" y="24"/>
                    </a:lnTo>
                    <a:lnTo>
                      <a:pt x="55" y="21"/>
                    </a:lnTo>
                    <a:lnTo>
                      <a:pt x="58" y="18"/>
                    </a:lnTo>
                    <a:lnTo>
                      <a:pt x="59" y="14"/>
                    </a:lnTo>
                    <a:lnTo>
                      <a:pt x="61" y="11"/>
                    </a:lnTo>
                    <a:lnTo>
                      <a:pt x="62" y="17"/>
                    </a:lnTo>
                    <a:lnTo>
                      <a:pt x="65" y="20"/>
                    </a:lnTo>
                    <a:lnTo>
                      <a:pt x="67" y="23"/>
                    </a:lnTo>
                    <a:lnTo>
                      <a:pt x="70" y="24"/>
                    </a:lnTo>
                    <a:lnTo>
                      <a:pt x="72" y="26"/>
                    </a:lnTo>
                    <a:lnTo>
                      <a:pt x="74" y="26"/>
                    </a:lnTo>
                    <a:lnTo>
                      <a:pt x="77" y="26"/>
                    </a:lnTo>
                    <a:lnTo>
                      <a:pt x="97" y="26"/>
                    </a:lnTo>
                    <a:close/>
                  </a:path>
                </a:pathLst>
              </a:custGeom>
              <a:solidFill>
                <a:srgbClr val="000000"/>
              </a:solidFill>
              <a:ln w="0">
                <a:solidFill>
                  <a:srgbClr val="000000"/>
                </a:solidFill>
                <a:round/>
                <a:headEnd/>
                <a:tailEnd/>
              </a:ln>
            </p:spPr>
            <p:txBody>
              <a:bodyPr/>
              <a:lstStyle/>
              <a:p>
                <a:endParaRPr lang="es-AR"/>
              </a:p>
            </p:txBody>
          </p:sp>
          <p:sp>
            <p:nvSpPr>
              <p:cNvPr id="2348" name="Freeform 151"/>
              <p:cNvSpPr>
                <a:spLocks/>
              </p:cNvSpPr>
              <p:nvPr/>
            </p:nvSpPr>
            <p:spPr bwMode="auto">
              <a:xfrm>
                <a:off x="2968" y="1996"/>
                <a:ext cx="82" cy="48"/>
              </a:xfrm>
              <a:custGeom>
                <a:avLst/>
                <a:gdLst>
                  <a:gd name="T0" fmla="*/ 76 w 82"/>
                  <a:gd name="T1" fmla="*/ 0 h 97"/>
                  <a:gd name="T2" fmla="*/ 79 w 82"/>
                  <a:gd name="T3" fmla="*/ 0 h 97"/>
                  <a:gd name="T4" fmla="*/ 79 w 82"/>
                  <a:gd name="T5" fmla="*/ 0 h 97"/>
                  <a:gd name="T6" fmla="*/ 79 w 82"/>
                  <a:gd name="T7" fmla="*/ 0 h 97"/>
                  <a:gd name="T8" fmla="*/ 82 w 82"/>
                  <a:gd name="T9" fmla="*/ 0 h 97"/>
                  <a:gd name="T10" fmla="*/ 82 w 82"/>
                  <a:gd name="T11" fmla="*/ 0 h 97"/>
                  <a:gd name="T12" fmla="*/ 82 w 82"/>
                  <a:gd name="T13" fmla="*/ 0 h 97"/>
                  <a:gd name="T14" fmla="*/ 82 w 82"/>
                  <a:gd name="T15" fmla="*/ 0 h 97"/>
                  <a:gd name="T16" fmla="*/ 82 w 82"/>
                  <a:gd name="T17" fmla="*/ 0 h 97"/>
                  <a:gd name="T18" fmla="*/ 80 w 82"/>
                  <a:gd name="T19" fmla="*/ 0 h 97"/>
                  <a:gd name="T20" fmla="*/ 79 w 82"/>
                  <a:gd name="T21" fmla="*/ 0 h 97"/>
                  <a:gd name="T22" fmla="*/ 79 w 82"/>
                  <a:gd name="T23" fmla="*/ 0 h 97"/>
                  <a:gd name="T24" fmla="*/ 77 w 82"/>
                  <a:gd name="T25" fmla="*/ 0 h 97"/>
                  <a:gd name="T26" fmla="*/ 76 w 82"/>
                  <a:gd name="T27" fmla="*/ 0 h 97"/>
                  <a:gd name="T28" fmla="*/ 74 w 82"/>
                  <a:gd name="T29" fmla="*/ 0 h 97"/>
                  <a:gd name="T30" fmla="*/ 45 w 82"/>
                  <a:gd name="T31" fmla="*/ 0 h 97"/>
                  <a:gd name="T32" fmla="*/ 76 w 82"/>
                  <a:gd name="T33" fmla="*/ 0 h 97"/>
                  <a:gd name="T34" fmla="*/ 79 w 82"/>
                  <a:gd name="T35" fmla="*/ 0 h 97"/>
                  <a:gd name="T36" fmla="*/ 79 w 82"/>
                  <a:gd name="T37" fmla="*/ 0 h 97"/>
                  <a:gd name="T38" fmla="*/ 79 w 82"/>
                  <a:gd name="T39" fmla="*/ 0 h 97"/>
                  <a:gd name="T40" fmla="*/ 82 w 82"/>
                  <a:gd name="T41" fmla="*/ 0 h 97"/>
                  <a:gd name="T42" fmla="*/ 82 w 82"/>
                  <a:gd name="T43" fmla="*/ 0 h 97"/>
                  <a:gd name="T44" fmla="*/ 82 w 82"/>
                  <a:gd name="T45" fmla="*/ 0 h 97"/>
                  <a:gd name="T46" fmla="*/ 82 w 82"/>
                  <a:gd name="T47" fmla="*/ 0 h 97"/>
                  <a:gd name="T48" fmla="*/ 82 w 82"/>
                  <a:gd name="T49" fmla="*/ 0 h 97"/>
                  <a:gd name="T50" fmla="*/ 80 w 82"/>
                  <a:gd name="T51" fmla="*/ 0 h 97"/>
                  <a:gd name="T52" fmla="*/ 79 w 82"/>
                  <a:gd name="T53" fmla="*/ 0 h 97"/>
                  <a:gd name="T54" fmla="*/ 79 w 82"/>
                  <a:gd name="T55" fmla="*/ 0 h 97"/>
                  <a:gd name="T56" fmla="*/ 77 w 82"/>
                  <a:gd name="T57" fmla="*/ 0 h 97"/>
                  <a:gd name="T58" fmla="*/ 76 w 82"/>
                  <a:gd name="T59" fmla="*/ 0 h 97"/>
                  <a:gd name="T60" fmla="*/ 74 w 82"/>
                  <a:gd name="T61" fmla="*/ 0 h 97"/>
                  <a:gd name="T62" fmla="*/ 8 w 82"/>
                  <a:gd name="T63" fmla="*/ 0 h 97"/>
                  <a:gd name="T64" fmla="*/ 5 w 82"/>
                  <a:gd name="T65" fmla="*/ 0 h 97"/>
                  <a:gd name="T66" fmla="*/ 3 w 82"/>
                  <a:gd name="T67" fmla="*/ 0 h 97"/>
                  <a:gd name="T68" fmla="*/ 3 w 82"/>
                  <a:gd name="T69" fmla="*/ 0 h 97"/>
                  <a:gd name="T70" fmla="*/ 0 w 82"/>
                  <a:gd name="T71" fmla="*/ 0 h 97"/>
                  <a:gd name="T72" fmla="*/ 0 w 82"/>
                  <a:gd name="T73" fmla="*/ 0 h 97"/>
                  <a:gd name="T74" fmla="*/ 0 w 82"/>
                  <a:gd name="T75" fmla="*/ 0 h 97"/>
                  <a:gd name="T76" fmla="*/ 0 w 82"/>
                  <a:gd name="T77" fmla="*/ 0 h 97"/>
                  <a:gd name="T78" fmla="*/ 0 w 82"/>
                  <a:gd name="T79" fmla="*/ 0 h 97"/>
                  <a:gd name="T80" fmla="*/ 3 w 82"/>
                  <a:gd name="T81" fmla="*/ 0 h 97"/>
                  <a:gd name="T82" fmla="*/ 3 w 82"/>
                  <a:gd name="T83" fmla="*/ 0 h 97"/>
                  <a:gd name="T84" fmla="*/ 3 w 82"/>
                  <a:gd name="T85" fmla="*/ 0 h 97"/>
                  <a:gd name="T86" fmla="*/ 5 w 82"/>
                  <a:gd name="T87" fmla="*/ 0 h 97"/>
                  <a:gd name="T88" fmla="*/ 6 w 82"/>
                  <a:gd name="T89" fmla="*/ 0 h 97"/>
                  <a:gd name="T90" fmla="*/ 8 w 82"/>
                  <a:gd name="T91" fmla="*/ 0 h 97"/>
                  <a:gd name="T92" fmla="*/ 41 w 82"/>
                  <a:gd name="T93" fmla="*/ 0 h 97"/>
                  <a:gd name="T94" fmla="*/ 22 w 82"/>
                  <a:gd name="T95" fmla="*/ 0 h 97"/>
                  <a:gd name="T96" fmla="*/ 8 w 82"/>
                  <a:gd name="T97" fmla="*/ 0 h 97"/>
                  <a:gd name="T98" fmla="*/ 5 w 82"/>
                  <a:gd name="T99" fmla="*/ 0 h 97"/>
                  <a:gd name="T100" fmla="*/ 3 w 82"/>
                  <a:gd name="T101" fmla="*/ 0 h 97"/>
                  <a:gd name="T102" fmla="*/ 3 w 82"/>
                  <a:gd name="T103" fmla="*/ 0 h 97"/>
                  <a:gd name="T104" fmla="*/ 0 w 82"/>
                  <a:gd name="T105" fmla="*/ 0 h 97"/>
                  <a:gd name="T106" fmla="*/ 0 w 82"/>
                  <a:gd name="T107" fmla="*/ 0 h 97"/>
                  <a:gd name="T108" fmla="*/ 0 w 82"/>
                  <a:gd name="T109" fmla="*/ 0 h 97"/>
                  <a:gd name="T110" fmla="*/ 0 w 82"/>
                  <a:gd name="T111" fmla="*/ 0 h 97"/>
                  <a:gd name="T112" fmla="*/ 0 w 82"/>
                  <a:gd name="T113" fmla="*/ 0 h 97"/>
                  <a:gd name="T114" fmla="*/ 3 w 82"/>
                  <a:gd name="T115" fmla="*/ 0 h 97"/>
                  <a:gd name="T116" fmla="*/ 3 w 82"/>
                  <a:gd name="T117" fmla="*/ 0 h 97"/>
                  <a:gd name="T118" fmla="*/ 3 w 82"/>
                  <a:gd name="T119" fmla="*/ 0 h 97"/>
                  <a:gd name="T120" fmla="*/ 5 w 82"/>
                  <a:gd name="T121" fmla="*/ 0 h 97"/>
                  <a:gd name="T122" fmla="*/ 6 w 82"/>
                  <a:gd name="T123" fmla="*/ 0 h 97"/>
                  <a:gd name="T124" fmla="*/ 8 w 82"/>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
                  <a:gd name="T190" fmla="*/ 0 h 97"/>
                  <a:gd name="T191" fmla="*/ 82 w 82"/>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 h="97">
                    <a:moveTo>
                      <a:pt x="73" y="84"/>
                    </a:moveTo>
                    <a:lnTo>
                      <a:pt x="76" y="84"/>
                    </a:lnTo>
                    <a:lnTo>
                      <a:pt x="77" y="85"/>
                    </a:lnTo>
                    <a:lnTo>
                      <a:pt x="79" y="87"/>
                    </a:lnTo>
                    <a:lnTo>
                      <a:pt x="79" y="88"/>
                    </a:lnTo>
                    <a:lnTo>
                      <a:pt x="79" y="93"/>
                    </a:lnTo>
                    <a:lnTo>
                      <a:pt x="79" y="95"/>
                    </a:lnTo>
                    <a:lnTo>
                      <a:pt x="82" y="97"/>
                    </a:lnTo>
                    <a:lnTo>
                      <a:pt x="82" y="95"/>
                    </a:lnTo>
                    <a:lnTo>
                      <a:pt x="82" y="94"/>
                    </a:lnTo>
                    <a:lnTo>
                      <a:pt x="82" y="91"/>
                    </a:lnTo>
                    <a:lnTo>
                      <a:pt x="82" y="88"/>
                    </a:lnTo>
                    <a:lnTo>
                      <a:pt x="82" y="74"/>
                    </a:lnTo>
                    <a:lnTo>
                      <a:pt x="82" y="69"/>
                    </a:lnTo>
                    <a:lnTo>
                      <a:pt x="82" y="66"/>
                    </a:lnTo>
                    <a:lnTo>
                      <a:pt x="82" y="65"/>
                    </a:lnTo>
                    <a:lnTo>
                      <a:pt x="80" y="64"/>
                    </a:lnTo>
                    <a:lnTo>
                      <a:pt x="79" y="65"/>
                    </a:lnTo>
                    <a:lnTo>
                      <a:pt x="79" y="68"/>
                    </a:lnTo>
                    <a:lnTo>
                      <a:pt x="79" y="71"/>
                    </a:lnTo>
                    <a:lnTo>
                      <a:pt x="79" y="72"/>
                    </a:lnTo>
                    <a:lnTo>
                      <a:pt x="77" y="74"/>
                    </a:lnTo>
                    <a:lnTo>
                      <a:pt x="76" y="75"/>
                    </a:lnTo>
                    <a:lnTo>
                      <a:pt x="76" y="74"/>
                    </a:lnTo>
                    <a:lnTo>
                      <a:pt x="74" y="74"/>
                    </a:lnTo>
                    <a:lnTo>
                      <a:pt x="45" y="66"/>
                    </a:lnTo>
                    <a:lnTo>
                      <a:pt x="45" y="30"/>
                    </a:lnTo>
                    <a:lnTo>
                      <a:pt x="73" y="37"/>
                    </a:lnTo>
                    <a:lnTo>
                      <a:pt x="76" y="39"/>
                    </a:lnTo>
                    <a:lnTo>
                      <a:pt x="77" y="39"/>
                    </a:lnTo>
                    <a:lnTo>
                      <a:pt x="79" y="40"/>
                    </a:lnTo>
                    <a:lnTo>
                      <a:pt x="79" y="43"/>
                    </a:lnTo>
                    <a:lnTo>
                      <a:pt x="79" y="48"/>
                    </a:lnTo>
                    <a:lnTo>
                      <a:pt x="79" y="49"/>
                    </a:lnTo>
                    <a:lnTo>
                      <a:pt x="79" y="50"/>
                    </a:lnTo>
                    <a:lnTo>
                      <a:pt x="82" y="50"/>
                    </a:lnTo>
                    <a:lnTo>
                      <a:pt x="82" y="49"/>
                    </a:lnTo>
                    <a:lnTo>
                      <a:pt x="82" y="46"/>
                    </a:lnTo>
                    <a:lnTo>
                      <a:pt x="82" y="42"/>
                    </a:lnTo>
                    <a:lnTo>
                      <a:pt x="82" y="27"/>
                    </a:lnTo>
                    <a:lnTo>
                      <a:pt x="82" y="24"/>
                    </a:lnTo>
                    <a:lnTo>
                      <a:pt x="82" y="21"/>
                    </a:lnTo>
                    <a:lnTo>
                      <a:pt x="82" y="20"/>
                    </a:lnTo>
                    <a:lnTo>
                      <a:pt x="82" y="18"/>
                    </a:lnTo>
                    <a:lnTo>
                      <a:pt x="80" y="18"/>
                    </a:lnTo>
                    <a:lnTo>
                      <a:pt x="79" y="18"/>
                    </a:lnTo>
                    <a:lnTo>
                      <a:pt x="79" y="20"/>
                    </a:lnTo>
                    <a:lnTo>
                      <a:pt x="79" y="21"/>
                    </a:lnTo>
                    <a:lnTo>
                      <a:pt x="79" y="26"/>
                    </a:lnTo>
                    <a:lnTo>
                      <a:pt x="79" y="27"/>
                    </a:lnTo>
                    <a:lnTo>
                      <a:pt x="77" y="29"/>
                    </a:lnTo>
                    <a:lnTo>
                      <a:pt x="76" y="29"/>
                    </a:lnTo>
                    <a:lnTo>
                      <a:pt x="74" y="29"/>
                    </a:lnTo>
                    <a:lnTo>
                      <a:pt x="9" y="13"/>
                    </a:lnTo>
                    <a:lnTo>
                      <a:pt x="8" y="11"/>
                    </a:lnTo>
                    <a:lnTo>
                      <a:pt x="6" y="11"/>
                    </a:lnTo>
                    <a:lnTo>
                      <a:pt x="5" y="10"/>
                    </a:lnTo>
                    <a:lnTo>
                      <a:pt x="3" y="7"/>
                    </a:lnTo>
                    <a:lnTo>
                      <a:pt x="3" y="3"/>
                    </a:lnTo>
                    <a:lnTo>
                      <a:pt x="3" y="1"/>
                    </a:lnTo>
                    <a:lnTo>
                      <a:pt x="3" y="0"/>
                    </a:lnTo>
                    <a:lnTo>
                      <a:pt x="2" y="0"/>
                    </a:lnTo>
                    <a:lnTo>
                      <a:pt x="0" y="0"/>
                    </a:lnTo>
                    <a:lnTo>
                      <a:pt x="0" y="1"/>
                    </a:lnTo>
                    <a:lnTo>
                      <a:pt x="0" y="4"/>
                    </a:lnTo>
                    <a:lnTo>
                      <a:pt x="0" y="7"/>
                    </a:lnTo>
                    <a:lnTo>
                      <a:pt x="0" y="21"/>
                    </a:lnTo>
                    <a:lnTo>
                      <a:pt x="0" y="26"/>
                    </a:lnTo>
                    <a:lnTo>
                      <a:pt x="0" y="29"/>
                    </a:lnTo>
                    <a:lnTo>
                      <a:pt x="0" y="30"/>
                    </a:lnTo>
                    <a:lnTo>
                      <a:pt x="3" y="32"/>
                    </a:lnTo>
                    <a:lnTo>
                      <a:pt x="3" y="30"/>
                    </a:lnTo>
                    <a:lnTo>
                      <a:pt x="3" y="29"/>
                    </a:lnTo>
                    <a:lnTo>
                      <a:pt x="3" y="24"/>
                    </a:lnTo>
                    <a:lnTo>
                      <a:pt x="5" y="23"/>
                    </a:lnTo>
                    <a:lnTo>
                      <a:pt x="5" y="21"/>
                    </a:lnTo>
                    <a:lnTo>
                      <a:pt x="6" y="21"/>
                    </a:lnTo>
                    <a:lnTo>
                      <a:pt x="8" y="21"/>
                    </a:lnTo>
                    <a:lnTo>
                      <a:pt x="41" y="30"/>
                    </a:lnTo>
                    <a:lnTo>
                      <a:pt x="41" y="66"/>
                    </a:lnTo>
                    <a:lnTo>
                      <a:pt x="32" y="64"/>
                    </a:lnTo>
                    <a:lnTo>
                      <a:pt x="22" y="61"/>
                    </a:lnTo>
                    <a:lnTo>
                      <a:pt x="12" y="59"/>
                    </a:lnTo>
                    <a:lnTo>
                      <a:pt x="8" y="58"/>
                    </a:lnTo>
                    <a:lnTo>
                      <a:pt x="5" y="56"/>
                    </a:lnTo>
                    <a:lnTo>
                      <a:pt x="5" y="55"/>
                    </a:lnTo>
                    <a:lnTo>
                      <a:pt x="3" y="52"/>
                    </a:lnTo>
                    <a:lnTo>
                      <a:pt x="3" y="48"/>
                    </a:lnTo>
                    <a:lnTo>
                      <a:pt x="3" y="46"/>
                    </a:lnTo>
                    <a:lnTo>
                      <a:pt x="3" y="45"/>
                    </a:lnTo>
                    <a:lnTo>
                      <a:pt x="2" y="45"/>
                    </a:lnTo>
                    <a:lnTo>
                      <a:pt x="0" y="45"/>
                    </a:lnTo>
                    <a:lnTo>
                      <a:pt x="0" y="46"/>
                    </a:lnTo>
                    <a:lnTo>
                      <a:pt x="0" y="49"/>
                    </a:lnTo>
                    <a:lnTo>
                      <a:pt x="0" y="53"/>
                    </a:lnTo>
                    <a:lnTo>
                      <a:pt x="0" y="68"/>
                    </a:lnTo>
                    <a:lnTo>
                      <a:pt x="0" y="71"/>
                    </a:lnTo>
                    <a:lnTo>
                      <a:pt x="0" y="75"/>
                    </a:lnTo>
                    <a:lnTo>
                      <a:pt x="0" y="77"/>
                    </a:lnTo>
                    <a:lnTo>
                      <a:pt x="3" y="77"/>
                    </a:lnTo>
                    <a:lnTo>
                      <a:pt x="3" y="75"/>
                    </a:lnTo>
                    <a:lnTo>
                      <a:pt x="3" y="74"/>
                    </a:lnTo>
                    <a:lnTo>
                      <a:pt x="3" y="71"/>
                    </a:lnTo>
                    <a:lnTo>
                      <a:pt x="5" y="68"/>
                    </a:lnTo>
                    <a:lnTo>
                      <a:pt x="5" y="66"/>
                    </a:lnTo>
                    <a:lnTo>
                      <a:pt x="6" y="66"/>
                    </a:lnTo>
                    <a:lnTo>
                      <a:pt x="8" y="66"/>
                    </a:lnTo>
                    <a:lnTo>
                      <a:pt x="73" y="84"/>
                    </a:lnTo>
                    <a:close/>
                  </a:path>
                </a:pathLst>
              </a:custGeom>
              <a:solidFill>
                <a:srgbClr val="000000"/>
              </a:solidFill>
              <a:ln w="0">
                <a:solidFill>
                  <a:srgbClr val="000000"/>
                </a:solidFill>
                <a:round/>
                <a:headEnd/>
                <a:tailEnd/>
              </a:ln>
            </p:spPr>
            <p:txBody>
              <a:bodyPr/>
              <a:lstStyle/>
              <a:p>
                <a:endParaRPr lang="es-AR"/>
              </a:p>
            </p:txBody>
          </p:sp>
          <p:sp>
            <p:nvSpPr>
              <p:cNvPr id="2349" name="Freeform 152"/>
              <p:cNvSpPr>
                <a:spLocks noEditPoints="1"/>
              </p:cNvSpPr>
              <p:nvPr/>
            </p:nvSpPr>
            <p:spPr bwMode="auto">
              <a:xfrm>
                <a:off x="2934" y="2045"/>
                <a:ext cx="53" cy="17"/>
              </a:xfrm>
              <a:custGeom>
                <a:avLst/>
                <a:gdLst>
                  <a:gd name="T0" fmla="*/ 53 w 53"/>
                  <a:gd name="T1" fmla="*/ 1 h 34"/>
                  <a:gd name="T2" fmla="*/ 52 w 53"/>
                  <a:gd name="T3" fmla="*/ 1 h 34"/>
                  <a:gd name="T4" fmla="*/ 49 w 53"/>
                  <a:gd name="T5" fmla="*/ 1 h 34"/>
                  <a:gd name="T6" fmla="*/ 50 w 53"/>
                  <a:gd name="T7" fmla="*/ 1 h 34"/>
                  <a:gd name="T8" fmla="*/ 53 w 53"/>
                  <a:gd name="T9" fmla="*/ 1 h 34"/>
                  <a:gd name="T10" fmla="*/ 40 w 53"/>
                  <a:gd name="T11" fmla="*/ 1 h 34"/>
                  <a:gd name="T12" fmla="*/ 24 w 53"/>
                  <a:gd name="T13" fmla="*/ 0 h 34"/>
                  <a:gd name="T14" fmla="*/ 17 w 53"/>
                  <a:gd name="T15" fmla="*/ 1 h 34"/>
                  <a:gd name="T16" fmla="*/ 16 w 53"/>
                  <a:gd name="T17" fmla="*/ 1 h 34"/>
                  <a:gd name="T18" fmla="*/ 18 w 53"/>
                  <a:gd name="T19" fmla="*/ 1 h 34"/>
                  <a:gd name="T20" fmla="*/ 20 w 53"/>
                  <a:gd name="T21" fmla="*/ 1 h 34"/>
                  <a:gd name="T22" fmla="*/ 8 w 53"/>
                  <a:gd name="T23" fmla="*/ 1 h 34"/>
                  <a:gd name="T24" fmla="*/ 4 w 53"/>
                  <a:gd name="T25" fmla="*/ 1 h 34"/>
                  <a:gd name="T26" fmla="*/ 3 w 53"/>
                  <a:gd name="T27" fmla="*/ 1 h 34"/>
                  <a:gd name="T28" fmla="*/ 3 w 53"/>
                  <a:gd name="T29" fmla="*/ 1 h 34"/>
                  <a:gd name="T30" fmla="*/ 0 w 53"/>
                  <a:gd name="T31" fmla="*/ 1 h 34"/>
                  <a:gd name="T32" fmla="*/ 0 w 53"/>
                  <a:gd name="T33" fmla="*/ 1 h 34"/>
                  <a:gd name="T34" fmla="*/ 0 w 53"/>
                  <a:gd name="T35" fmla="*/ 1 h 34"/>
                  <a:gd name="T36" fmla="*/ 0 w 53"/>
                  <a:gd name="T37" fmla="*/ 1 h 34"/>
                  <a:gd name="T38" fmla="*/ 1 w 53"/>
                  <a:gd name="T39" fmla="*/ 1 h 34"/>
                  <a:gd name="T40" fmla="*/ 3 w 53"/>
                  <a:gd name="T41" fmla="*/ 1 h 34"/>
                  <a:gd name="T42" fmla="*/ 3 w 53"/>
                  <a:gd name="T43" fmla="*/ 1 h 34"/>
                  <a:gd name="T44" fmla="*/ 4 w 53"/>
                  <a:gd name="T45" fmla="*/ 1 h 34"/>
                  <a:gd name="T46" fmla="*/ 5 w 53"/>
                  <a:gd name="T47" fmla="*/ 1 h 34"/>
                  <a:gd name="T48" fmla="*/ 26 w 53"/>
                  <a:gd name="T49" fmla="*/ 1 h 34"/>
                  <a:gd name="T50" fmla="*/ 24 w 53"/>
                  <a:gd name="T51" fmla="*/ 1 h 34"/>
                  <a:gd name="T52" fmla="*/ 20 w 53"/>
                  <a:gd name="T53" fmla="*/ 1 h 34"/>
                  <a:gd name="T54" fmla="*/ 17 w 53"/>
                  <a:gd name="T55" fmla="*/ 1 h 34"/>
                  <a:gd name="T56" fmla="*/ 20 w 53"/>
                  <a:gd name="T57" fmla="*/ 1 h 34"/>
                  <a:gd name="T58" fmla="*/ 26 w 53"/>
                  <a:gd name="T59" fmla="*/ 1 h 34"/>
                  <a:gd name="T60" fmla="*/ 34 w 53"/>
                  <a:gd name="T61" fmla="*/ 1 h 34"/>
                  <a:gd name="T62" fmla="*/ 43 w 53"/>
                  <a:gd name="T63" fmla="*/ 1 h 34"/>
                  <a:gd name="T64" fmla="*/ 50 w 53"/>
                  <a:gd name="T65" fmla="*/ 1 h 34"/>
                  <a:gd name="T66" fmla="*/ 50 w 53"/>
                  <a:gd name="T67" fmla="*/ 1 h 34"/>
                  <a:gd name="T68" fmla="*/ 46 w 53"/>
                  <a:gd name="T69" fmla="*/ 1 h 34"/>
                  <a:gd name="T70" fmla="*/ 43 w 53"/>
                  <a:gd name="T71" fmla="*/ 1 h 34"/>
                  <a:gd name="T72" fmla="*/ 43 w 53"/>
                  <a:gd name="T73" fmla="*/ 1 h 3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
                  <a:gd name="T112" fmla="*/ 0 h 34"/>
                  <a:gd name="T113" fmla="*/ 53 w 53"/>
                  <a:gd name="T114" fmla="*/ 34 h 3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 h="34">
                    <a:moveTo>
                      <a:pt x="52" y="34"/>
                    </a:moveTo>
                    <a:lnTo>
                      <a:pt x="53" y="34"/>
                    </a:lnTo>
                    <a:lnTo>
                      <a:pt x="52" y="32"/>
                    </a:lnTo>
                    <a:lnTo>
                      <a:pt x="50" y="31"/>
                    </a:lnTo>
                    <a:lnTo>
                      <a:pt x="49" y="29"/>
                    </a:lnTo>
                    <a:lnTo>
                      <a:pt x="47" y="28"/>
                    </a:lnTo>
                    <a:lnTo>
                      <a:pt x="50" y="25"/>
                    </a:lnTo>
                    <a:lnTo>
                      <a:pt x="52" y="24"/>
                    </a:lnTo>
                    <a:lnTo>
                      <a:pt x="53" y="19"/>
                    </a:lnTo>
                    <a:lnTo>
                      <a:pt x="49" y="11"/>
                    </a:lnTo>
                    <a:lnTo>
                      <a:pt x="40" y="3"/>
                    </a:lnTo>
                    <a:lnTo>
                      <a:pt x="29" y="0"/>
                    </a:lnTo>
                    <a:lnTo>
                      <a:pt x="24" y="0"/>
                    </a:lnTo>
                    <a:lnTo>
                      <a:pt x="20" y="2"/>
                    </a:lnTo>
                    <a:lnTo>
                      <a:pt x="17" y="5"/>
                    </a:lnTo>
                    <a:lnTo>
                      <a:pt x="16" y="8"/>
                    </a:lnTo>
                    <a:lnTo>
                      <a:pt x="16" y="11"/>
                    </a:lnTo>
                    <a:lnTo>
                      <a:pt x="17" y="15"/>
                    </a:lnTo>
                    <a:lnTo>
                      <a:pt x="18" y="18"/>
                    </a:lnTo>
                    <a:lnTo>
                      <a:pt x="21" y="21"/>
                    </a:lnTo>
                    <a:lnTo>
                      <a:pt x="20" y="21"/>
                    </a:lnTo>
                    <a:lnTo>
                      <a:pt x="14" y="19"/>
                    </a:lnTo>
                    <a:lnTo>
                      <a:pt x="8" y="18"/>
                    </a:lnTo>
                    <a:lnTo>
                      <a:pt x="5" y="16"/>
                    </a:lnTo>
                    <a:lnTo>
                      <a:pt x="4" y="16"/>
                    </a:lnTo>
                    <a:lnTo>
                      <a:pt x="3" y="13"/>
                    </a:lnTo>
                    <a:lnTo>
                      <a:pt x="3" y="11"/>
                    </a:lnTo>
                    <a:lnTo>
                      <a:pt x="3" y="9"/>
                    </a:lnTo>
                    <a:lnTo>
                      <a:pt x="1" y="9"/>
                    </a:lnTo>
                    <a:lnTo>
                      <a:pt x="0" y="9"/>
                    </a:lnTo>
                    <a:lnTo>
                      <a:pt x="0" y="11"/>
                    </a:lnTo>
                    <a:lnTo>
                      <a:pt x="0" y="12"/>
                    </a:lnTo>
                    <a:lnTo>
                      <a:pt x="0" y="13"/>
                    </a:lnTo>
                    <a:lnTo>
                      <a:pt x="0" y="22"/>
                    </a:lnTo>
                    <a:lnTo>
                      <a:pt x="0" y="25"/>
                    </a:lnTo>
                    <a:lnTo>
                      <a:pt x="0" y="27"/>
                    </a:lnTo>
                    <a:lnTo>
                      <a:pt x="1" y="28"/>
                    </a:lnTo>
                    <a:lnTo>
                      <a:pt x="3" y="28"/>
                    </a:lnTo>
                    <a:lnTo>
                      <a:pt x="3" y="27"/>
                    </a:lnTo>
                    <a:lnTo>
                      <a:pt x="3" y="24"/>
                    </a:lnTo>
                    <a:lnTo>
                      <a:pt x="3" y="22"/>
                    </a:lnTo>
                    <a:lnTo>
                      <a:pt x="4" y="22"/>
                    </a:lnTo>
                    <a:lnTo>
                      <a:pt x="5" y="22"/>
                    </a:lnTo>
                    <a:lnTo>
                      <a:pt x="52" y="34"/>
                    </a:lnTo>
                    <a:close/>
                    <a:moveTo>
                      <a:pt x="26" y="22"/>
                    </a:moveTo>
                    <a:lnTo>
                      <a:pt x="26" y="22"/>
                    </a:lnTo>
                    <a:lnTo>
                      <a:pt x="24" y="21"/>
                    </a:lnTo>
                    <a:lnTo>
                      <a:pt x="23" y="21"/>
                    </a:lnTo>
                    <a:lnTo>
                      <a:pt x="20" y="18"/>
                    </a:lnTo>
                    <a:lnTo>
                      <a:pt x="18" y="15"/>
                    </a:lnTo>
                    <a:lnTo>
                      <a:pt x="17" y="11"/>
                    </a:lnTo>
                    <a:lnTo>
                      <a:pt x="17" y="9"/>
                    </a:lnTo>
                    <a:lnTo>
                      <a:pt x="20" y="8"/>
                    </a:lnTo>
                    <a:lnTo>
                      <a:pt x="21" y="6"/>
                    </a:lnTo>
                    <a:lnTo>
                      <a:pt x="26" y="6"/>
                    </a:lnTo>
                    <a:lnTo>
                      <a:pt x="29" y="6"/>
                    </a:lnTo>
                    <a:lnTo>
                      <a:pt x="34" y="8"/>
                    </a:lnTo>
                    <a:lnTo>
                      <a:pt x="39" y="9"/>
                    </a:lnTo>
                    <a:lnTo>
                      <a:pt x="43" y="11"/>
                    </a:lnTo>
                    <a:lnTo>
                      <a:pt x="47" y="13"/>
                    </a:lnTo>
                    <a:lnTo>
                      <a:pt x="50" y="16"/>
                    </a:lnTo>
                    <a:lnTo>
                      <a:pt x="52" y="19"/>
                    </a:lnTo>
                    <a:lnTo>
                      <a:pt x="50" y="22"/>
                    </a:lnTo>
                    <a:lnTo>
                      <a:pt x="49" y="25"/>
                    </a:lnTo>
                    <a:lnTo>
                      <a:pt x="46" y="27"/>
                    </a:lnTo>
                    <a:lnTo>
                      <a:pt x="45" y="27"/>
                    </a:lnTo>
                    <a:lnTo>
                      <a:pt x="43" y="27"/>
                    </a:lnTo>
                    <a:lnTo>
                      <a:pt x="26" y="22"/>
                    </a:lnTo>
                    <a:close/>
                  </a:path>
                </a:pathLst>
              </a:custGeom>
              <a:solidFill>
                <a:srgbClr val="000000"/>
              </a:solidFill>
              <a:ln w="0">
                <a:solidFill>
                  <a:srgbClr val="000000"/>
                </a:solidFill>
                <a:round/>
                <a:headEnd/>
                <a:tailEnd/>
              </a:ln>
            </p:spPr>
            <p:txBody>
              <a:bodyPr/>
              <a:lstStyle/>
              <a:p>
                <a:endParaRPr lang="es-AR"/>
              </a:p>
            </p:txBody>
          </p:sp>
          <p:sp>
            <p:nvSpPr>
              <p:cNvPr id="2350" name="Freeform 153"/>
              <p:cNvSpPr>
                <a:spLocks/>
              </p:cNvSpPr>
              <p:nvPr/>
            </p:nvSpPr>
            <p:spPr bwMode="auto">
              <a:xfrm>
                <a:off x="2938" y="2070"/>
                <a:ext cx="120" cy="13"/>
              </a:xfrm>
              <a:custGeom>
                <a:avLst/>
                <a:gdLst>
                  <a:gd name="T0" fmla="*/ 1 w 120"/>
                  <a:gd name="T1" fmla="*/ 1 h 26"/>
                  <a:gd name="T2" fmla="*/ 1 w 120"/>
                  <a:gd name="T3" fmla="*/ 1 h 26"/>
                  <a:gd name="T4" fmla="*/ 1 w 120"/>
                  <a:gd name="T5" fmla="*/ 1 h 26"/>
                  <a:gd name="T6" fmla="*/ 6 w 120"/>
                  <a:gd name="T7" fmla="*/ 1 h 26"/>
                  <a:gd name="T8" fmla="*/ 14 w 120"/>
                  <a:gd name="T9" fmla="*/ 1 h 26"/>
                  <a:gd name="T10" fmla="*/ 25 w 120"/>
                  <a:gd name="T11" fmla="*/ 1 h 26"/>
                  <a:gd name="T12" fmla="*/ 41 w 120"/>
                  <a:gd name="T13" fmla="*/ 1 h 26"/>
                  <a:gd name="T14" fmla="*/ 61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7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3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1 w 120"/>
                  <a:gd name="T65" fmla="*/ 1 h 26"/>
                  <a:gd name="T66" fmla="*/ 0 w 120"/>
                  <a:gd name="T67" fmla="*/ 1 h 26"/>
                  <a:gd name="T68" fmla="*/ 0 w 120"/>
                  <a:gd name="T69" fmla="*/ 1 h 26"/>
                  <a:gd name="T70" fmla="*/ 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1" y="26"/>
                    </a:moveTo>
                    <a:lnTo>
                      <a:pt x="1" y="26"/>
                    </a:lnTo>
                    <a:lnTo>
                      <a:pt x="6" y="22"/>
                    </a:lnTo>
                    <a:lnTo>
                      <a:pt x="14" y="16"/>
                    </a:lnTo>
                    <a:lnTo>
                      <a:pt x="25" y="10"/>
                    </a:lnTo>
                    <a:lnTo>
                      <a:pt x="41" y="7"/>
                    </a:lnTo>
                    <a:lnTo>
                      <a:pt x="61" y="6"/>
                    </a:lnTo>
                    <a:lnTo>
                      <a:pt x="80" y="7"/>
                    </a:lnTo>
                    <a:lnTo>
                      <a:pt x="96" y="10"/>
                    </a:lnTo>
                    <a:lnTo>
                      <a:pt x="106" y="16"/>
                    </a:lnTo>
                    <a:lnTo>
                      <a:pt x="115" y="22"/>
                    </a:lnTo>
                    <a:lnTo>
                      <a:pt x="119" y="26"/>
                    </a:lnTo>
                    <a:lnTo>
                      <a:pt x="120" y="26"/>
                    </a:lnTo>
                    <a:lnTo>
                      <a:pt x="120" y="24"/>
                    </a:lnTo>
                    <a:lnTo>
                      <a:pt x="119" y="24"/>
                    </a:lnTo>
                    <a:lnTo>
                      <a:pt x="117" y="22"/>
                    </a:lnTo>
                    <a:lnTo>
                      <a:pt x="116" y="19"/>
                    </a:lnTo>
                    <a:lnTo>
                      <a:pt x="112" y="16"/>
                    </a:lnTo>
                    <a:lnTo>
                      <a:pt x="109" y="13"/>
                    </a:lnTo>
                    <a:lnTo>
                      <a:pt x="103" y="10"/>
                    </a:lnTo>
                    <a:lnTo>
                      <a:pt x="99" y="7"/>
                    </a:lnTo>
                    <a:lnTo>
                      <a:pt x="78" y="1"/>
                    </a:lnTo>
                    <a:lnTo>
                      <a:pt x="61" y="0"/>
                    </a:lnTo>
                    <a:lnTo>
                      <a:pt x="43" y="1"/>
                    </a:lnTo>
                    <a:lnTo>
                      <a:pt x="22" y="8"/>
                    </a:lnTo>
                    <a:lnTo>
                      <a:pt x="16" y="11"/>
                    </a:lnTo>
                    <a:lnTo>
                      <a:pt x="10" y="14"/>
                    </a:lnTo>
                    <a:lnTo>
                      <a:pt x="6" y="19"/>
                    </a:lnTo>
                    <a:lnTo>
                      <a:pt x="3" y="22"/>
                    </a:lnTo>
                    <a:lnTo>
                      <a:pt x="1" y="23"/>
                    </a:lnTo>
                    <a:lnTo>
                      <a:pt x="0" y="24"/>
                    </a:lnTo>
                    <a:lnTo>
                      <a:pt x="0" y="26"/>
                    </a:lnTo>
                    <a:lnTo>
                      <a:pt x="1" y="26"/>
                    </a:lnTo>
                    <a:close/>
                  </a:path>
                </a:pathLst>
              </a:custGeom>
              <a:solidFill>
                <a:srgbClr val="000000"/>
              </a:solidFill>
              <a:ln w="0">
                <a:solidFill>
                  <a:srgbClr val="000000"/>
                </a:solidFill>
                <a:round/>
                <a:headEnd/>
                <a:tailEnd/>
              </a:ln>
            </p:spPr>
            <p:txBody>
              <a:bodyPr/>
              <a:lstStyle/>
              <a:p>
                <a:endParaRPr lang="es-AR"/>
              </a:p>
            </p:txBody>
          </p:sp>
          <p:sp>
            <p:nvSpPr>
              <p:cNvPr id="2351" name="Freeform 154"/>
              <p:cNvSpPr>
                <a:spLocks/>
              </p:cNvSpPr>
              <p:nvPr/>
            </p:nvSpPr>
            <p:spPr bwMode="auto">
              <a:xfrm>
                <a:off x="2968" y="2088"/>
                <a:ext cx="54" cy="23"/>
              </a:xfrm>
              <a:custGeom>
                <a:avLst/>
                <a:gdLst>
                  <a:gd name="T0" fmla="*/ 28 w 54"/>
                  <a:gd name="T1" fmla="*/ 0 h 47"/>
                  <a:gd name="T2" fmla="*/ 29 w 54"/>
                  <a:gd name="T3" fmla="*/ 0 h 47"/>
                  <a:gd name="T4" fmla="*/ 32 w 54"/>
                  <a:gd name="T5" fmla="*/ 0 h 47"/>
                  <a:gd name="T6" fmla="*/ 35 w 54"/>
                  <a:gd name="T7" fmla="*/ 0 h 47"/>
                  <a:gd name="T8" fmla="*/ 38 w 54"/>
                  <a:gd name="T9" fmla="*/ 0 h 47"/>
                  <a:gd name="T10" fmla="*/ 42 w 54"/>
                  <a:gd name="T11" fmla="*/ 0 h 47"/>
                  <a:gd name="T12" fmla="*/ 45 w 54"/>
                  <a:gd name="T13" fmla="*/ 0 h 47"/>
                  <a:gd name="T14" fmla="*/ 48 w 54"/>
                  <a:gd name="T15" fmla="*/ 0 h 47"/>
                  <a:gd name="T16" fmla="*/ 50 w 54"/>
                  <a:gd name="T17" fmla="*/ 0 h 47"/>
                  <a:gd name="T18" fmla="*/ 50 w 54"/>
                  <a:gd name="T19" fmla="*/ 0 h 47"/>
                  <a:gd name="T20" fmla="*/ 48 w 54"/>
                  <a:gd name="T21" fmla="*/ 0 h 47"/>
                  <a:gd name="T22" fmla="*/ 45 w 54"/>
                  <a:gd name="T23" fmla="*/ 0 h 47"/>
                  <a:gd name="T24" fmla="*/ 41 w 54"/>
                  <a:gd name="T25" fmla="*/ 0 h 47"/>
                  <a:gd name="T26" fmla="*/ 40 w 54"/>
                  <a:gd name="T27" fmla="*/ 0 h 47"/>
                  <a:gd name="T28" fmla="*/ 38 w 54"/>
                  <a:gd name="T29" fmla="*/ 0 h 47"/>
                  <a:gd name="T30" fmla="*/ 38 w 54"/>
                  <a:gd name="T31" fmla="*/ 0 h 47"/>
                  <a:gd name="T32" fmla="*/ 38 w 54"/>
                  <a:gd name="T33" fmla="*/ 0 h 47"/>
                  <a:gd name="T34" fmla="*/ 40 w 54"/>
                  <a:gd name="T35" fmla="*/ 0 h 47"/>
                  <a:gd name="T36" fmla="*/ 41 w 54"/>
                  <a:gd name="T37" fmla="*/ 0 h 47"/>
                  <a:gd name="T38" fmla="*/ 45 w 54"/>
                  <a:gd name="T39" fmla="*/ 0 h 47"/>
                  <a:gd name="T40" fmla="*/ 48 w 54"/>
                  <a:gd name="T41" fmla="*/ 0 h 47"/>
                  <a:gd name="T42" fmla="*/ 51 w 54"/>
                  <a:gd name="T43" fmla="*/ 0 h 47"/>
                  <a:gd name="T44" fmla="*/ 53 w 54"/>
                  <a:gd name="T45" fmla="*/ 0 h 47"/>
                  <a:gd name="T46" fmla="*/ 54 w 54"/>
                  <a:gd name="T47" fmla="*/ 0 h 47"/>
                  <a:gd name="T48" fmla="*/ 54 w 54"/>
                  <a:gd name="T49" fmla="*/ 0 h 47"/>
                  <a:gd name="T50" fmla="*/ 54 w 54"/>
                  <a:gd name="T51" fmla="*/ 0 h 47"/>
                  <a:gd name="T52" fmla="*/ 53 w 54"/>
                  <a:gd name="T53" fmla="*/ 0 h 47"/>
                  <a:gd name="T54" fmla="*/ 50 w 54"/>
                  <a:gd name="T55" fmla="*/ 0 h 47"/>
                  <a:gd name="T56" fmla="*/ 47 w 54"/>
                  <a:gd name="T57" fmla="*/ 0 h 47"/>
                  <a:gd name="T58" fmla="*/ 44 w 54"/>
                  <a:gd name="T59" fmla="*/ 0 h 47"/>
                  <a:gd name="T60" fmla="*/ 41 w 54"/>
                  <a:gd name="T61" fmla="*/ 0 h 47"/>
                  <a:gd name="T62" fmla="*/ 41 w 54"/>
                  <a:gd name="T63" fmla="*/ 0 h 47"/>
                  <a:gd name="T64" fmla="*/ 54 w 54"/>
                  <a:gd name="T65" fmla="*/ 0 h 47"/>
                  <a:gd name="T66" fmla="*/ 53 w 54"/>
                  <a:gd name="T67" fmla="*/ 0 h 47"/>
                  <a:gd name="T68" fmla="*/ 48 w 54"/>
                  <a:gd name="T69" fmla="*/ 0 h 47"/>
                  <a:gd name="T70" fmla="*/ 48 w 54"/>
                  <a:gd name="T71" fmla="*/ 0 h 47"/>
                  <a:gd name="T72" fmla="*/ 48 w 54"/>
                  <a:gd name="T73" fmla="*/ 0 h 47"/>
                  <a:gd name="T74" fmla="*/ 47 w 54"/>
                  <a:gd name="T75" fmla="*/ 0 h 47"/>
                  <a:gd name="T76" fmla="*/ 44 w 54"/>
                  <a:gd name="T77" fmla="*/ 0 h 47"/>
                  <a:gd name="T78" fmla="*/ 6 w 54"/>
                  <a:gd name="T79" fmla="*/ 0 h 47"/>
                  <a:gd name="T80" fmla="*/ 6 w 54"/>
                  <a:gd name="T81" fmla="*/ 0 h 47"/>
                  <a:gd name="T82" fmla="*/ 0 w 54"/>
                  <a:gd name="T83" fmla="*/ 0 h 47"/>
                  <a:gd name="T84" fmla="*/ 0 w 54"/>
                  <a:gd name="T85" fmla="*/ 0 h 47"/>
                  <a:gd name="T86" fmla="*/ 0 w 54"/>
                  <a:gd name="T87" fmla="*/ 0 h 47"/>
                  <a:gd name="T88" fmla="*/ 0 w 54"/>
                  <a:gd name="T89" fmla="*/ 0 h 47"/>
                  <a:gd name="T90" fmla="*/ 0 w 54"/>
                  <a:gd name="T91" fmla="*/ 0 h 47"/>
                  <a:gd name="T92" fmla="*/ 0 w 54"/>
                  <a:gd name="T93" fmla="*/ 0 h 47"/>
                  <a:gd name="T94" fmla="*/ 0 w 54"/>
                  <a:gd name="T95" fmla="*/ 0 h 47"/>
                  <a:gd name="T96" fmla="*/ 0 w 54"/>
                  <a:gd name="T97" fmla="*/ 0 h 47"/>
                  <a:gd name="T98" fmla="*/ 0 w 54"/>
                  <a:gd name="T99" fmla="*/ 0 h 47"/>
                  <a:gd name="T100" fmla="*/ 6 w 54"/>
                  <a:gd name="T101" fmla="*/ 0 h 47"/>
                  <a:gd name="T102" fmla="*/ 6 w 54"/>
                  <a:gd name="T103" fmla="*/ 0 h 47"/>
                  <a:gd name="T104" fmla="*/ 28 w 54"/>
                  <a:gd name="T105" fmla="*/ 0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47"/>
                  <a:gd name="T161" fmla="*/ 54 w 54"/>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47">
                    <a:moveTo>
                      <a:pt x="28" y="20"/>
                    </a:moveTo>
                    <a:lnTo>
                      <a:pt x="29" y="20"/>
                    </a:lnTo>
                    <a:lnTo>
                      <a:pt x="32" y="20"/>
                    </a:lnTo>
                    <a:lnTo>
                      <a:pt x="35" y="22"/>
                    </a:lnTo>
                    <a:lnTo>
                      <a:pt x="38" y="22"/>
                    </a:lnTo>
                    <a:lnTo>
                      <a:pt x="42" y="23"/>
                    </a:lnTo>
                    <a:lnTo>
                      <a:pt x="45" y="25"/>
                    </a:lnTo>
                    <a:lnTo>
                      <a:pt x="48" y="28"/>
                    </a:lnTo>
                    <a:lnTo>
                      <a:pt x="50" y="31"/>
                    </a:lnTo>
                    <a:lnTo>
                      <a:pt x="50" y="35"/>
                    </a:lnTo>
                    <a:lnTo>
                      <a:pt x="48" y="33"/>
                    </a:lnTo>
                    <a:lnTo>
                      <a:pt x="45" y="33"/>
                    </a:lnTo>
                    <a:lnTo>
                      <a:pt x="41" y="33"/>
                    </a:lnTo>
                    <a:lnTo>
                      <a:pt x="40" y="35"/>
                    </a:lnTo>
                    <a:lnTo>
                      <a:pt x="38" y="38"/>
                    </a:lnTo>
                    <a:lnTo>
                      <a:pt x="38" y="39"/>
                    </a:lnTo>
                    <a:lnTo>
                      <a:pt x="38" y="42"/>
                    </a:lnTo>
                    <a:lnTo>
                      <a:pt x="40" y="44"/>
                    </a:lnTo>
                    <a:lnTo>
                      <a:pt x="41" y="47"/>
                    </a:lnTo>
                    <a:lnTo>
                      <a:pt x="45" y="47"/>
                    </a:lnTo>
                    <a:lnTo>
                      <a:pt x="48" y="47"/>
                    </a:lnTo>
                    <a:lnTo>
                      <a:pt x="51" y="44"/>
                    </a:lnTo>
                    <a:lnTo>
                      <a:pt x="53" y="41"/>
                    </a:lnTo>
                    <a:lnTo>
                      <a:pt x="54" y="38"/>
                    </a:lnTo>
                    <a:lnTo>
                      <a:pt x="54" y="35"/>
                    </a:lnTo>
                    <a:lnTo>
                      <a:pt x="54" y="31"/>
                    </a:lnTo>
                    <a:lnTo>
                      <a:pt x="53" y="26"/>
                    </a:lnTo>
                    <a:lnTo>
                      <a:pt x="50" y="25"/>
                    </a:lnTo>
                    <a:lnTo>
                      <a:pt x="47" y="22"/>
                    </a:lnTo>
                    <a:lnTo>
                      <a:pt x="44" y="20"/>
                    </a:lnTo>
                    <a:lnTo>
                      <a:pt x="41" y="19"/>
                    </a:lnTo>
                    <a:lnTo>
                      <a:pt x="54" y="19"/>
                    </a:lnTo>
                    <a:lnTo>
                      <a:pt x="53" y="0"/>
                    </a:lnTo>
                    <a:lnTo>
                      <a:pt x="48" y="0"/>
                    </a:lnTo>
                    <a:lnTo>
                      <a:pt x="48" y="4"/>
                    </a:lnTo>
                    <a:lnTo>
                      <a:pt x="48" y="6"/>
                    </a:lnTo>
                    <a:lnTo>
                      <a:pt x="47" y="7"/>
                    </a:lnTo>
                    <a:lnTo>
                      <a:pt x="44" y="7"/>
                    </a:lnTo>
                    <a:lnTo>
                      <a:pt x="6" y="7"/>
                    </a:lnTo>
                    <a:lnTo>
                      <a:pt x="6" y="0"/>
                    </a:lnTo>
                    <a:lnTo>
                      <a:pt x="0" y="0"/>
                    </a:lnTo>
                    <a:lnTo>
                      <a:pt x="0" y="3"/>
                    </a:lnTo>
                    <a:lnTo>
                      <a:pt x="0" y="7"/>
                    </a:lnTo>
                    <a:lnTo>
                      <a:pt x="0" y="12"/>
                    </a:lnTo>
                    <a:lnTo>
                      <a:pt x="0" y="15"/>
                    </a:lnTo>
                    <a:lnTo>
                      <a:pt x="0" y="19"/>
                    </a:lnTo>
                    <a:lnTo>
                      <a:pt x="0" y="23"/>
                    </a:lnTo>
                    <a:lnTo>
                      <a:pt x="0" y="28"/>
                    </a:lnTo>
                    <a:lnTo>
                      <a:pt x="0" y="31"/>
                    </a:lnTo>
                    <a:lnTo>
                      <a:pt x="6" y="31"/>
                    </a:lnTo>
                    <a:lnTo>
                      <a:pt x="6" y="20"/>
                    </a:lnTo>
                    <a:lnTo>
                      <a:pt x="28" y="20"/>
                    </a:lnTo>
                    <a:close/>
                  </a:path>
                </a:pathLst>
              </a:custGeom>
              <a:solidFill>
                <a:srgbClr val="000000"/>
              </a:solidFill>
              <a:ln w="0">
                <a:solidFill>
                  <a:srgbClr val="000000"/>
                </a:solidFill>
                <a:round/>
                <a:headEnd/>
                <a:tailEnd/>
              </a:ln>
            </p:spPr>
            <p:txBody>
              <a:bodyPr/>
              <a:lstStyle/>
              <a:p>
                <a:endParaRPr lang="es-AR"/>
              </a:p>
            </p:txBody>
          </p:sp>
          <p:sp>
            <p:nvSpPr>
              <p:cNvPr id="2352" name="Freeform 155"/>
              <p:cNvSpPr>
                <a:spLocks/>
              </p:cNvSpPr>
              <p:nvPr/>
            </p:nvSpPr>
            <p:spPr bwMode="auto">
              <a:xfrm>
                <a:off x="2938" y="2116"/>
                <a:ext cx="120" cy="13"/>
              </a:xfrm>
              <a:custGeom>
                <a:avLst/>
                <a:gdLst>
                  <a:gd name="T0" fmla="*/ 61 w 120"/>
                  <a:gd name="T1" fmla="*/ 1 h 26"/>
                  <a:gd name="T2" fmla="*/ 77 w 120"/>
                  <a:gd name="T3" fmla="*/ 1 h 26"/>
                  <a:gd name="T4" fmla="*/ 99 w 120"/>
                  <a:gd name="T5" fmla="*/ 1 h 26"/>
                  <a:gd name="T6" fmla="*/ 104 w 120"/>
                  <a:gd name="T7" fmla="*/ 1 h 26"/>
                  <a:gd name="T8" fmla="*/ 110 w 120"/>
                  <a:gd name="T9" fmla="*/ 1 h 26"/>
                  <a:gd name="T10" fmla="*/ 115 w 120"/>
                  <a:gd name="T11" fmla="*/ 1 h 26"/>
                  <a:gd name="T12" fmla="*/ 117 w 120"/>
                  <a:gd name="T13" fmla="*/ 1 h 26"/>
                  <a:gd name="T14" fmla="*/ 119 w 120"/>
                  <a:gd name="T15" fmla="*/ 1 h 26"/>
                  <a:gd name="T16" fmla="*/ 120 w 120"/>
                  <a:gd name="T17" fmla="*/ 0 h 26"/>
                  <a:gd name="T18" fmla="*/ 120 w 120"/>
                  <a:gd name="T19" fmla="*/ 0 h 26"/>
                  <a:gd name="T20" fmla="*/ 119 w 120"/>
                  <a:gd name="T21" fmla="*/ 0 h 26"/>
                  <a:gd name="T22" fmla="*/ 119 w 120"/>
                  <a:gd name="T23" fmla="*/ 0 h 26"/>
                  <a:gd name="T24" fmla="*/ 119 w 120"/>
                  <a:gd name="T25" fmla="*/ 0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4 w 120"/>
                  <a:gd name="T41" fmla="*/ 1 h 26"/>
                  <a:gd name="T42" fmla="*/ 7 w 120"/>
                  <a:gd name="T43" fmla="*/ 1 h 26"/>
                  <a:gd name="T44" fmla="*/ 1 w 120"/>
                  <a:gd name="T45" fmla="*/ 0 h 26"/>
                  <a:gd name="T46" fmla="*/ 1 w 120"/>
                  <a:gd name="T47" fmla="*/ 0 h 26"/>
                  <a:gd name="T48" fmla="*/ 1 w 120"/>
                  <a:gd name="T49" fmla="*/ 0 h 26"/>
                  <a:gd name="T50" fmla="*/ 0 w 120"/>
                  <a:gd name="T51" fmla="*/ 0 h 26"/>
                  <a:gd name="T52" fmla="*/ 0 w 120"/>
                  <a:gd name="T53" fmla="*/ 0 h 26"/>
                  <a:gd name="T54" fmla="*/ 1 w 120"/>
                  <a:gd name="T55" fmla="*/ 1 h 26"/>
                  <a:gd name="T56" fmla="*/ 3 w 120"/>
                  <a:gd name="T57" fmla="*/ 1 h 26"/>
                  <a:gd name="T58" fmla="*/ 4 w 120"/>
                  <a:gd name="T59" fmla="*/ 1 h 26"/>
                  <a:gd name="T60" fmla="*/ 9 w 120"/>
                  <a:gd name="T61" fmla="*/ 1 h 26"/>
                  <a:gd name="T62" fmla="*/ 13 w 120"/>
                  <a:gd name="T63" fmla="*/ 1 h 26"/>
                  <a:gd name="T64" fmla="*/ 17 w 120"/>
                  <a:gd name="T65" fmla="*/ 1 h 26"/>
                  <a:gd name="T66" fmla="*/ 23 w 120"/>
                  <a:gd name="T67" fmla="*/ 1 h 26"/>
                  <a:gd name="T68" fmla="*/ 42 w 120"/>
                  <a:gd name="T69" fmla="*/ 1 h 26"/>
                  <a:gd name="T70" fmla="*/ 6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1" y="26"/>
                    </a:moveTo>
                    <a:lnTo>
                      <a:pt x="77" y="24"/>
                    </a:lnTo>
                    <a:lnTo>
                      <a:pt x="99" y="17"/>
                    </a:lnTo>
                    <a:lnTo>
                      <a:pt x="104" y="14"/>
                    </a:lnTo>
                    <a:lnTo>
                      <a:pt x="110" y="10"/>
                    </a:lnTo>
                    <a:lnTo>
                      <a:pt x="115" y="7"/>
                    </a:lnTo>
                    <a:lnTo>
                      <a:pt x="117" y="4"/>
                    </a:lnTo>
                    <a:lnTo>
                      <a:pt x="119" y="1"/>
                    </a:lnTo>
                    <a:lnTo>
                      <a:pt x="120" y="0"/>
                    </a:lnTo>
                    <a:lnTo>
                      <a:pt x="119" y="0"/>
                    </a:lnTo>
                    <a:lnTo>
                      <a:pt x="115" y="4"/>
                    </a:lnTo>
                    <a:lnTo>
                      <a:pt x="106" y="10"/>
                    </a:lnTo>
                    <a:lnTo>
                      <a:pt x="96" y="14"/>
                    </a:lnTo>
                    <a:lnTo>
                      <a:pt x="80" y="19"/>
                    </a:lnTo>
                    <a:lnTo>
                      <a:pt x="61" y="20"/>
                    </a:lnTo>
                    <a:lnTo>
                      <a:pt x="41" y="19"/>
                    </a:lnTo>
                    <a:lnTo>
                      <a:pt x="25" y="14"/>
                    </a:lnTo>
                    <a:lnTo>
                      <a:pt x="14" y="10"/>
                    </a:lnTo>
                    <a:lnTo>
                      <a:pt x="7" y="4"/>
                    </a:lnTo>
                    <a:lnTo>
                      <a:pt x="1" y="0"/>
                    </a:lnTo>
                    <a:lnTo>
                      <a:pt x="0" y="0"/>
                    </a:lnTo>
                    <a:lnTo>
                      <a:pt x="1" y="1"/>
                    </a:lnTo>
                    <a:lnTo>
                      <a:pt x="3" y="3"/>
                    </a:lnTo>
                    <a:lnTo>
                      <a:pt x="4" y="6"/>
                    </a:lnTo>
                    <a:lnTo>
                      <a:pt x="9" y="8"/>
                    </a:lnTo>
                    <a:lnTo>
                      <a:pt x="13" y="11"/>
                    </a:lnTo>
                    <a:lnTo>
                      <a:pt x="17" y="14"/>
                    </a:lnTo>
                    <a:lnTo>
                      <a:pt x="23" y="17"/>
                    </a:lnTo>
                    <a:lnTo>
                      <a:pt x="42" y="23"/>
                    </a:lnTo>
                    <a:lnTo>
                      <a:pt x="61" y="26"/>
                    </a:lnTo>
                    <a:close/>
                  </a:path>
                </a:pathLst>
              </a:custGeom>
              <a:solidFill>
                <a:srgbClr val="000000"/>
              </a:solidFill>
              <a:ln w="0">
                <a:solidFill>
                  <a:srgbClr val="000000"/>
                </a:solidFill>
                <a:round/>
                <a:headEnd/>
                <a:tailEnd/>
              </a:ln>
            </p:spPr>
            <p:txBody>
              <a:bodyPr/>
              <a:lstStyle/>
              <a:p>
                <a:endParaRPr lang="es-AR"/>
              </a:p>
            </p:txBody>
          </p:sp>
          <p:sp>
            <p:nvSpPr>
              <p:cNvPr id="2353" name="Freeform 156"/>
              <p:cNvSpPr>
                <a:spLocks/>
              </p:cNvSpPr>
              <p:nvPr/>
            </p:nvSpPr>
            <p:spPr bwMode="auto">
              <a:xfrm>
                <a:off x="2961" y="2161"/>
                <a:ext cx="74" cy="37"/>
              </a:xfrm>
              <a:custGeom>
                <a:avLst/>
                <a:gdLst>
                  <a:gd name="T0" fmla="*/ 35 w 74"/>
                  <a:gd name="T1" fmla="*/ 1 h 74"/>
                  <a:gd name="T2" fmla="*/ 35 w 74"/>
                  <a:gd name="T3" fmla="*/ 1 h 74"/>
                  <a:gd name="T4" fmla="*/ 35 w 74"/>
                  <a:gd name="T5" fmla="*/ 1 h 74"/>
                  <a:gd name="T6" fmla="*/ 36 w 74"/>
                  <a:gd name="T7" fmla="*/ 1 h 74"/>
                  <a:gd name="T8" fmla="*/ 38 w 74"/>
                  <a:gd name="T9" fmla="*/ 1 h 74"/>
                  <a:gd name="T10" fmla="*/ 39 w 74"/>
                  <a:gd name="T11" fmla="*/ 1 h 74"/>
                  <a:gd name="T12" fmla="*/ 39 w 74"/>
                  <a:gd name="T13" fmla="*/ 1 h 74"/>
                  <a:gd name="T14" fmla="*/ 39 w 74"/>
                  <a:gd name="T15" fmla="*/ 1 h 74"/>
                  <a:gd name="T16" fmla="*/ 39 w 74"/>
                  <a:gd name="T17" fmla="*/ 1 h 74"/>
                  <a:gd name="T18" fmla="*/ 71 w 74"/>
                  <a:gd name="T19" fmla="*/ 1 h 74"/>
                  <a:gd name="T20" fmla="*/ 73 w 74"/>
                  <a:gd name="T21" fmla="*/ 1 h 74"/>
                  <a:gd name="T22" fmla="*/ 74 w 74"/>
                  <a:gd name="T23" fmla="*/ 1 h 74"/>
                  <a:gd name="T24" fmla="*/ 74 w 74"/>
                  <a:gd name="T25" fmla="*/ 1 h 74"/>
                  <a:gd name="T26" fmla="*/ 74 w 74"/>
                  <a:gd name="T27" fmla="*/ 1 h 74"/>
                  <a:gd name="T28" fmla="*/ 73 w 74"/>
                  <a:gd name="T29" fmla="*/ 1 h 74"/>
                  <a:gd name="T30" fmla="*/ 71 w 74"/>
                  <a:gd name="T31" fmla="*/ 1 h 74"/>
                  <a:gd name="T32" fmla="*/ 39 w 74"/>
                  <a:gd name="T33" fmla="*/ 1 h 74"/>
                  <a:gd name="T34" fmla="*/ 39 w 74"/>
                  <a:gd name="T35" fmla="*/ 1 h 74"/>
                  <a:gd name="T36" fmla="*/ 39 w 74"/>
                  <a:gd name="T37" fmla="*/ 1 h 74"/>
                  <a:gd name="T38" fmla="*/ 39 w 74"/>
                  <a:gd name="T39" fmla="*/ 0 h 74"/>
                  <a:gd name="T40" fmla="*/ 38 w 74"/>
                  <a:gd name="T41" fmla="*/ 0 h 74"/>
                  <a:gd name="T42" fmla="*/ 36 w 74"/>
                  <a:gd name="T43" fmla="*/ 0 h 74"/>
                  <a:gd name="T44" fmla="*/ 35 w 74"/>
                  <a:gd name="T45" fmla="*/ 1 h 74"/>
                  <a:gd name="T46" fmla="*/ 35 w 74"/>
                  <a:gd name="T47" fmla="*/ 1 h 74"/>
                  <a:gd name="T48" fmla="*/ 35 w 74"/>
                  <a:gd name="T49" fmla="*/ 1 h 74"/>
                  <a:gd name="T50" fmla="*/ 3 w 74"/>
                  <a:gd name="T51" fmla="*/ 1 h 74"/>
                  <a:gd name="T52" fmla="*/ 2 w 74"/>
                  <a:gd name="T53" fmla="*/ 1 h 74"/>
                  <a:gd name="T54" fmla="*/ 0 w 74"/>
                  <a:gd name="T55" fmla="*/ 1 h 74"/>
                  <a:gd name="T56" fmla="*/ 0 w 74"/>
                  <a:gd name="T57" fmla="*/ 1 h 74"/>
                  <a:gd name="T58" fmla="*/ 0 w 74"/>
                  <a:gd name="T59" fmla="*/ 1 h 74"/>
                  <a:gd name="T60" fmla="*/ 2 w 74"/>
                  <a:gd name="T61" fmla="*/ 1 h 74"/>
                  <a:gd name="T62" fmla="*/ 3 w 74"/>
                  <a:gd name="T63" fmla="*/ 1 h 74"/>
                  <a:gd name="T64" fmla="*/ 35 w 74"/>
                  <a:gd name="T65" fmla="*/ 1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4"/>
                  <a:gd name="T100" fmla="*/ 0 h 74"/>
                  <a:gd name="T101" fmla="*/ 74 w 74"/>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4" h="74">
                    <a:moveTo>
                      <a:pt x="35" y="39"/>
                    </a:moveTo>
                    <a:lnTo>
                      <a:pt x="35" y="71"/>
                    </a:lnTo>
                    <a:lnTo>
                      <a:pt x="35" y="72"/>
                    </a:lnTo>
                    <a:lnTo>
                      <a:pt x="36" y="74"/>
                    </a:lnTo>
                    <a:lnTo>
                      <a:pt x="38" y="74"/>
                    </a:lnTo>
                    <a:lnTo>
                      <a:pt x="39" y="74"/>
                    </a:lnTo>
                    <a:lnTo>
                      <a:pt x="39" y="72"/>
                    </a:lnTo>
                    <a:lnTo>
                      <a:pt x="39" y="71"/>
                    </a:lnTo>
                    <a:lnTo>
                      <a:pt x="39" y="39"/>
                    </a:lnTo>
                    <a:lnTo>
                      <a:pt x="71" y="39"/>
                    </a:lnTo>
                    <a:lnTo>
                      <a:pt x="73" y="39"/>
                    </a:lnTo>
                    <a:lnTo>
                      <a:pt x="74" y="38"/>
                    </a:lnTo>
                    <a:lnTo>
                      <a:pt x="74" y="36"/>
                    </a:lnTo>
                    <a:lnTo>
                      <a:pt x="74" y="35"/>
                    </a:lnTo>
                    <a:lnTo>
                      <a:pt x="73" y="35"/>
                    </a:lnTo>
                    <a:lnTo>
                      <a:pt x="71" y="35"/>
                    </a:lnTo>
                    <a:lnTo>
                      <a:pt x="39" y="35"/>
                    </a:lnTo>
                    <a:lnTo>
                      <a:pt x="39" y="3"/>
                    </a:lnTo>
                    <a:lnTo>
                      <a:pt x="39" y="1"/>
                    </a:lnTo>
                    <a:lnTo>
                      <a:pt x="39" y="0"/>
                    </a:lnTo>
                    <a:lnTo>
                      <a:pt x="38" y="0"/>
                    </a:lnTo>
                    <a:lnTo>
                      <a:pt x="36" y="0"/>
                    </a:lnTo>
                    <a:lnTo>
                      <a:pt x="35" y="1"/>
                    </a:lnTo>
                    <a:lnTo>
                      <a:pt x="35" y="3"/>
                    </a:lnTo>
                    <a:lnTo>
                      <a:pt x="35" y="35"/>
                    </a:lnTo>
                    <a:lnTo>
                      <a:pt x="3" y="35"/>
                    </a:lnTo>
                    <a:lnTo>
                      <a:pt x="2" y="35"/>
                    </a:lnTo>
                    <a:lnTo>
                      <a:pt x="0" y="35"/>
                    </a:lnTo>
                    <a:lnTo>
                      <a:pt x="0" y="36"/>
                    </a:lnTo>
                    <a:lnTo>
                      <a:pt x="0" y="38"/>
                    </a:lnTo>
                    <a:lnTo>
                      <a:pt x="2" y="39"/>
                    </a:lnTo>
                    <a:lnTo>
                      <a:pt x="3" y="39"/>
                    </a:lnTo>
                    <a:lnTo>
                      <a:pt x="35" y="39"/>
                    </a:lnTo>
                    <a:close/>
                  </a:path>
                </a:pathLst>
              </a:custGeom>
              <a:solidFill>
                <a:srgbClr val="000000"/>
              </a:solidFill>
              <a:ln w="0">
                <a:solidFill>
                  <a:srgbClr val="000000"/>
                </a:solidFill>
                <a:round/>
                <a:headEnd/>
                <a:tailEnd/>
              </a:ln>
            </p:spPr>
            <p:txBody>
              <a:bodyPr/>
              <a:lstStyle/>
              <a:p>
                <a:endParaRPr lang="es-AR"/>
              </a:p>
            </p:txBody>
          </p:sp>
          <p:sp>
            <p:nvSpPr>
              <p:cNvPr id="2354" name="Freeform 157"/>
              <p:cNvSpPr>
                <a:spLocks/>
              </p:cNvSpPr>
              <p:nvPr/>
            </p:nvSpPr>
            <p:spPr bwMode="auto">
              <a:xfrm>
                <a:off x="2968" y="2227"/>
                <a:ext cx="82" cy="49"/>
              </a:xfrm>
              <a:custGeom>
                <a:avLst/>
                <a:gdLst>
                  <a:gd name="T0" fmla="*/ 76 w 82"/>
                  <a:gd name="T1" fmla="*/ 1 h 97"/>
                  <a:gd name="T2" fmla="*/ 79 w 82"/>
                  <a:gd name="T3" fmla="*/ 1 h 97"/>
                  <a:gd name="T4" fmla="*/ 79 w 82"/>
                  <a:gd name="T5" fmla="*/ 1 h 97"/>
                  <a:gd name="T6" fmla="*/ 79 w 82"/>
                  <a:gd name="T7" fmla="*/ 1 h 97"/>
                  <a:gd name="T8" fmla="*/ 82 w 82"/>
                  <a:gd name="T9" fmla="*/ 1 h 97"/>
                  <a:gd name="T10" fmla="*/ 82 w 82"/>
                  <a:gd name="T11" fmla="*/ 1 h 97"/>
                  <a:gd name="T12" fmla="*/ 82 w 82"/>
                  <a:gd name="T13" fmla="*/ 1 h 97"/>
                  <a:gd name="T14" fmla="*/ 82 w 82"/>
                  <a:gd name="T15" fmla="*/ 1 h 97"/>
                  <a:gd name="T16" fmla="*/ 82 w 82"/>
                  <a:gd name="T17" fmla="*/ 1 h 97"/>
                  <a:gd name="T18" fmla="*/ 80 w 82"/>
                  <a:gd name="T19" fmla="*/ 1 h 97"/>
                  <a:gd name="T20" fmla="*/ 79 w 82"/>
                  <a:gd name="T21" fmla="*/ 1 h 97"/>
                  <a:gd name="T22" fmla="*/ 79 w 82"/>
                  <a:gd name="T23" fmla="*/ 1 h 97"/>
                  <a:gd name="T24" fmla="*/ 77 w 82"/>
                  <a:gd name="T25" fmla="*/ 1 h 97"/>
                  <a:gd name="T26" fmla="*/ 76 w 82"/>
                  <a:gd name="T27" fmla="*/ 1 h 97"/>
                  <a:gd name="T28" fmla="*/ 74 w 82"/>
                  <a:gd name="T29" fmla="*/ 1 h 97"/>
                  <a:gd name="T30" fmla="*/ 45 w 82"/>
                  <a:gd name="T31" fmla="*/ 1 h 97"/>
                  <a:gd name="T32" fmla="*/ 76 w 82"/>
                  <a:gd name="T33" fmla="*/ 1 h 97"/>
                  <a:gd name="T34" fmla="*/ 79 w 82"/>
                  <a:gd name="T35" fmla="*/ 1 h 97"/>
                  <a:gd name="T36" fmla="*/ 79 w 82"/>
                  <a:gd name="T37" fmla="*/ 1 h 97"/>
                  <a:gd name="T38" fmla="*/ 79 w 82"/>
                  <a:gd name="T39" fmla="*/ 1 h 97"/>
                  <a:gd name="T40" fmla="*/ 82 w 82"/>
                  <a:gd name="T41" fmla="*/ 1 h 97"/>
                  <a:gd name="T42" fmla="*/ 82 w 82"/>
                  <a:gd name="T43" fmla="*/ 1 h 97"/>
                  <a:gd name="T44" fmla="*/ 82 w 82"/>
                  <a:gd name="T45" fmla="*/ 1 h 97"/>
                  <a:gd name="T46" fmla="*/ 82 w 82"/>
                  <a:gd name="T47" fmla="*/ 1 h 97"/>
                  <a:gd name="T48" fmla="*/ 82 w 82"/>
                  <a:gd name="T49" fmla="*/ 1 h 97"/>
                  <a:gd name="T50" fmla="*/ 80 w 82"/>
                  <a:gd name="T51" fmla="*/ 1 h 97"/>
                  <a:gd name="T52" fmla="*/ 79 w 82"/>
                  <a:gd name="T53" fmla="*/ 1 h 97"/>
                  <a:gd name="T54" fmla="*/ 79 w 82"/>
                  <a:gd name="T55" fmla="*/ 1 h 97"/>
                  <a:gd name="T56" fmla="*/ 77 w 82"/>
                  <a:gd name="T57" fmla="*/ 1 h 97"/>
                  <a:gd name="T58" fmla="*/ 76 w 82"/>
                  <a:gd name="T59" fmla="*/ 1 h 97"/>
                  <a:gd name="T60" fmla="*/ 74 w 82"/>
                  <a:gd name="T61" fmla="*/ 1 h 97"/>
                  <a:gd name="T62" fmla="*/ 8 w 82"/>
                  <a:gd name="T63" fmla="*/ 1 h 97"/>
                  <a:gd name="T64" fmla="*/ 5 w 82"/>
                  <a:gd name="T65" fmla="*/ 1 h 97"/>
                  <a:gd name="T66" fmla="*/ 3 w 82"/>
                  <a:gd name="T67" fmla="*/ 1 h 97"/>
                  <a:gd name="T68" fmla="*/ 3 w 82"/>
                  <a:gd name="T69" fmla="*/ 0 h 97"/>
                  <a:gd name="T70" fmla="*/ 0 w 82"/>
                  <a:gd name="T71" fmla="*/ 0 h 97"/>
                  <a:gd name="T72" fmla="*/ 0 w 82"/>
                  <a:gd name="T73" fmla="*/ 1 h 97"/>
                  <a:gd name="T74" fmla="*/ 0 w 82"/>
                  <a:gd name="T75" fmla="*/ 1 h 97"/>
                  <a:gd name="T76" fmla="*/ 0 w 82"/>
                  <a:gd name="T77" fmla="*/ 1 h 97"/>
                  <a:gd name="T78" fmla="*/ 0 w 82"/>
                  <a:gd name="T79" fmla="*/ 1 h 97"/>
                  <a:gd name="T80" fmla="*/ 3 w 82"/>
                  <a:gd name="T81" fmla="*/ 1 h 97"/>
                  <a:gd name="T82" fmla="*/ 3 w 82"/>
                  <a:gd name="T83" fmla="*/ 1 h 97"/>
                  <a:gd name="T84" fmla="*/ 3 w 82"/>
                  <a:gd name="T85" fmla="*/ 1 h 97"/>
                  <a:gd name="T86" fmla="*/ 5 w 82"/>
                  <a:gd name="T87" fmla="*/ 1 h 97"/>
                  <a:gd name="T88" fmla="*/ 6 w 82"/>
                  <a:gd name="T89" fmla="*/ 1 h 97"/>
                  <a:gd name="T90" fmla="*/ 8 w 82"/>
                  <a:gd name="T91" fmla="*/ 1 h 97"/>
                  <a:gd name="T92" fmla="*/ 41 w 82"/>
                  <a:gd name="T93" fmla="*/ 1 h 97"/>
                  <a:gd name="T94" fmla="*/ 22 w 82"/>
                  <a:gd name="T95" fmla="*/ 1 h 97"/>
                  <a:gd name="T96" fmla="*/ 8 w 82"/>
                  <a:gd name="T97" fmla="*/ 1 h 97"/>
                  <a:gd name="T98" fmla="*/ 5 w 82"/>
                  <a:gd name="T99" fmla="*/ 1 h 97"/>
                  <a:gd name="T100" fmla="*/ 3 w 82"/>
                  <a:gd name="T101" fmla="*/ 1 h 97"/>
                  <a:gd name="T102" fmla="*/ 3 w 82"/>
                  <a:gd name="T103" fmla="*/ 1 h 97"/>
                  <a:gd name="T104" fmla="*/ 0 w 82"/>
                  <a:gd name="T105" fmla="*/ 1 h 97"/>
                  <a:gd name="T106" fmla="*/ 0 w 82"/>
                  <a:gd name="T107" fmla="*/ 1 h 97"/>
                  <a:gd name="T108" fmla="*/ 0 w 82"/>
                  <a:gd name="T109" fmla="*/ 1 h 97"/>
                  <a:gd name="T110" fmla="*/ 0 w 82"/>
                  <a:gd name="T111" fmla="*/ 1 h 97"/>
                  <a:gd name="T112" fmla="*/ 0 w 82"/>
                  <a:gd name="T113" fmla="*/ 1 h 97"/>
                  <a:gd name="T114" fmla="*/ 3 w 82"/>
                  <a:gd name="T115" fmla="*/ 1 h 97"/>
                  <a:gd name="T116" fmla="*/ 3 w 82"/>
                  <a:gd name="T117" fmla="*/ 1 h 97"/>
                  <a:gd name="T118" fmla="*/ 3 w 82"/>
                  <a:gd name="T119" fmla="*/ 1 h 97"/>
                  <a:gd name="T120" fmla="*/ 5 w 82"/>
                  <a:gd name="T121" fmla="*/ 1 h 97"/>
                  <a:gd name="T122" fmla="*/ 6 w 82"/>
                  <a:gd name="T123" fmla="*/ 1 h 97"/>
                  <a:gd name="T124" fmla="*/ 8 w 82"/>
                  <a:gd name="T125" fmla="*/ 1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
                  <a:gd name="T190" fmla="*/ 0 h 97"/>
                  <a:gd name="T191" fmla="*/ 82 w 82"/>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 h="97">
                    <a:moveTo>
                      <a:pt x="73" y="84"/>
                    </a:moveTo>
                    <a:lnTo>
                      <a:pt x="76" y="84"/>
                    </a:lnTo>
                    <a:lnTo>
                      <a:pt x="77" y="86"/>
                    </a:lnTo>
                    <a:lnTo>
                      <a:pt x="79" y="87"/>
                    </a:lnTo>
                    <a:lnTo>
                      <a:pt x="79" y="90"/>
                    </a:lnTo>
                    <a:lnTo>
                      <a:pt x="79" y="93"/>
                    </a:lnTo>
                    <a:lnTo>
                      <a:pt x="79" y="96"/>
                    </a:lnTo>
                    <a:lnTo>
                      <a:pt x="79" y="97"/>
                    </a:lnTo>
                    <a:lnTo>
                      <a:pt x="82" y="97"/>
                    </a:lnTo>
                    <a:lnTo>
                      <a:pt x="82" y="96"/>
                    </a:lnTo>
                    <a:lnTo>
                      <a:pt x="82" y="91"/>
                    </a:lnTo>
                    <a:lnTo>
                      <a:pt x="82" y="89"/>
                    </a:lnTo>
                    <a:lnTo>
                      <a:pt x="82" y="74"/>
                    </a:lnTo>
                    <a:lnTo>
                      <a:pt x="82" y="71"/>
                    </a:lnTo>
                    <a:lnTo>
                      <a:pt x="82" y="67"/>
                    </a:lnTo>
                    <a:lnTo>
                      <a:pt x="82" y="65"/>
                    </a:lnTo>
                    <a:lnTo>
                      <a:pt x="80" y="65"/>
                    </a:lnTo>
                    <a:lnTo>
                      <a:pt x="79" y="65"/>
                    </a:lnTo>
                    <a:lnTo>
                      <a:pt x="79" y="68"/>
                    </a:lnTo>
                    <a:lnTo>
                      <a:pt x="79" y="71"/>
                    </a:lnTo>
                    <a:lnTo>
                      <a:pt x="79" y="74"/>
                    </a:lnTo>
                    <a:lnTo>
                      <a:pt x="77" y="74"/>
                    </a:lnTo>
                    <a:lnTo>
                      <a:pt x="77" y="75"/>
                    </a:lnTo>
                    <a:lnTo>
                      <a:pt x="76" y="75"/>
                    </a:lnTo>
                    <a:lnTo>
                      <a:pt x="74" y="74"/>
                    </a:lnTo>
                    <a:lnTo>
                      <a:pt x="45" y="67"/>
                    </a:lnTo>
                    <a:lnTo>
                      <a:pt x="45" y="30"/>
                    </a:lnTo>
                    <a:lnTo>
                      <a:pt x="73" y="38"/>
                    </a:lnTo>
                    <a:lnTo>
                      <a:pt x="76" y="39"/>
                    </a:lnTo>
                    <a:lnTo>
                      <a:pt x="77" y="39"/>
                    </a:lnTo>
                    <a:lnTo>
                      <a:pt x="79" y="41"/>
                    </a:lnTo>
                    <a:lnTo>
                      <a:pt x="79" y="44"/>
                    </a:lnTo>
                    <a:lnTo>
                      <a:pt x="79" y="48"/>
                    </a:lnTo>
                    <a:lnTo>
                      <a:pt x="79" y="49"/>
                    </a:lnTo>
                    <a:lnTo>
                      <a:pt x="79" y="51"/>
                    </a:lnTo>
                    <a:lnTo>
                      <a:pt x="82" y="51"/>
                    </a:lnTo>
                    <a:lnTo>
                      <a:pt x="82" y="49"/>
                    </a:lnTo>
                    <a:lnTo>
                      <a:pt x="82" y="46"/>
                    </a:lnTo>
                    <a:lnTo>
                      <a:pt x="82" y="42"/>
                    </a:lnTo>
                    <a:lnTo>
                      <a:pt x="82" y="29"/>
                    </a:lnTo>
                    <a:lnTo>
                      <a:pt x="82" y="25"/>
                    </a:lnTo>
                    <a:lnTo>
                      <a:pt x="82" y="22"/>
                    </a:lnTo>
                    <a:lnTo>
                      <a:pt x="82" y="20"/>
                    </a:lnTo>
                    <a:lnTo>
                      <a:pt x="82" y="19"/>
                    </a:lnTo>
                    <a:lnTo>
                      <a:pt x="80" y="19"/>
                    </a:lnTo>
                    <a:lnTo>
                      <a:pt x="79" y="19"/>
                    </a:lnTo>
                    <a:lnTo>
                      <a:pt x="79" y="20"/>
                    </a:lnTo>
                    <a:lnTo>
                      <a:pt x="79" y="22"/>
                    </a:lnTo>
                    <a:lnTo>
                      <a:pt x="79" y="26"/>
                    </a:lnTo>
                    <a:lnTo>
                      <a:pt x="79" y="28"/>
                    </a:lnTo>
                    <a:lnTo>
                      <a:pt x="77" y="29"/>
                    </a:lnTo>
                    <a:lnTo>
                      <a:pt x="76" y="29"/>
                    </a:lnTo>
                    <a:lnTo>
                      <a:pt x="74" y="29"/>
                    </a:lnTo>
                    <a:lnTo>
                      <a:pt x="9" y="13"/>
                    </a:lnTo>
                    <a:lnTo>
                      <a:pt x="8" y="12"/>
                    </a:lnTo>
                    <a:lnTo>
                      <a:pt x="6" y="12"/>
                    </a:lnTo>
                    <a:lnTo>
                      <a:pt x="5" y="10"/>
                    </a:lnTo>
                    <a:lnTo>
                      <a:pt x="3" y="7"/>
                    </a:lnTo>
                    <a:lnTo>
                      <a:pt x="3" y="3"/>
                    </a:lnTo>
                    <a:lnTo>
                      <a:pt x="3" y="1"/>
                    </a:lnTo>
                    <a:lnTo>
                      <a:pt x="3" y="0"/>
                    </a:lnTo>
                    <a:lnTo>
                      <a:pt x="2" y="0"/>
                    </a:lnTo>
                    <a:lnTo>
                      <a:pt x="0" y="0"/>
                    </a:lnTo>
                    <a:lnTo>
                      <a:pt x="0" y="1"/>
                    </a:lnTo>
                    <a:lnTo>
                      <a:pt x="0" y="4"/>
                    </a:lnTo>
                    <a:lnTo>
                      <a:pt x="0" y="9"/>
                    </a:lnTo>
                    <a:lnTo>
                      <a:pt x="0" y="22"/>
                    </a:lnTo>
                    <a:lnTo>
                      <a:pt x="0" y="26"/>
                    </a:lnTo>
                    <a:lnTo>
                      <a:pt x="0" y="29"/>
                    </a:lnTo>
                    <a:lnTo>
                      <a:pt x="0" y="30"/>
                    </a:lnTo>
                    <a:lnTo>
                      <a:pt x="0" y="32"/>
                    </a:lnTo>
                    <a:lnTo>
                      <a:pt x="3" y="32"/>
                    </a:lnTo>
                    <a:lnTo>
                      <a:pt x="3" y="30"/>
                    </a:lnTo>
                    <a:lnTo>
                      <a:pt x="3" y="29"/>
                    </a:lnTo>
                    <a:lnTo>
                      <a:pt x="3" y="25"/>
                    </a:lnTo>
                    <a:lnTo>
                      <a:pt x="5" y="23"/>
                    </a:lnTo>
                    <a:lnTo>
                      <a:pt x="5" y="22"/>
                    </a:lnTo>
                    <a:lnTo>
                      <a:pt x="6" y="22"/>
                    </a:lnTo>
                    <a:lnTo>
                      <a:pt x="8" y="22"/>
                    </a:lnTo>
                    <a:lnTo>
                      <a:pt x="41" y="30"/>
                    </a:lnTo>
                    <a:lnTo>
                      <a:pt x="41" y="67"/>
                    </a:lnTo>
                    <a:lnTo>
                      <a:pt x="32" y="64"/>
                    </a:lnTo>
                    <a:lnTo>
                      <a:pt x="22" y="61"/>
                    </a:lnTo>
                    <a:lnTo>
                      <a:pt x="12" y="59"/>
                    </a:lnTo>
                    <a:lnTo>
                      <a:pt x="8" y="58"/>
                    </a:lnTo>
                    <a:lnTo>
                      <a:pt x="5" y="57"/>
                    </a:lnTo>
                    <a:lnTo>
                      <a:pt x="5" y="55"/>
                    </a:lnTo>
                    <a:lnTo>
                      <a:pt x="3" y="52"/>
                    </a:lnTo>
                    <a:lnTo>
                      <a:pt x="3" y="48"/>
                    </a:lnTo>
                    <a:lnTo>
                      <a:pt x="3" y="46"/>
                    </a:lnTo>
                    <a:lnTo>
                      <a:pt x="3" y="45"/>
                    </a:lnTo>
                    <a:lnTo>
                      <a:pt x="2" y="45"/>
                    </a:lnTo>
                    <a:lnTo>
                      <a:pt x="0" y="45"/>
                    </a:lnTo>
                    <a:lnTo>
                      <a:pt x="0" y="46"/>
                    </a:lnTo>
                    <a:lnTo>
                      <a:pt x="0" y="51"/>
                    </a:lnTo>
                    <a:lnTo>
                      <a:pt x="0" y="54"/>
                    </a:lnTo>
                    <a:lnTo>
                      <a:pt x="0" y="68"/>
                    </a:lnTo>
                    <a:lnTo>
                      <a:pt x="0" y="71"/>
                    </a:lnTo>
                    <a:lnTo>
                      <a:pt x="0" y="75"/>
                    </a:lnTo>
                    <a:lnTo>
                      <a:pt x="0" y="77"/>
                    </a:lnTo>
                    <a:lnTo>
                      <a:pt x="3" y="77"/>
                    </a:lnTo>
                    <a:lnTo>
                      <a:pt x="3" y="75"/>
                    </a:lnTo>
                    <a:lnTo>
                      <a:pt x="3" y="74"/>
                    </a:lnTo>
                    <a:lnTo>
                      <a:pt x="3" y="71"/>
                    </a:lnTo>
                    <a:lnTo>
                      <a:pt x="5" y="68"/>
                    </a:lnTo>
                    <a:lnTo>
                      <a:pt x="5" y="67"/>
                    </a:lnTo>
                    <a:lnTo>
                      <a:pt x="6" y="67"/>
                    </a:lnTo>
                    <a:lnTo>
                      <a:pt x="8" y="67"/>
                    </a:lnTo>
                    <a:lnTo>
                      <a:pt x="73" y="84"/>
                    </a:lnTo>
                    <a:close/>
                  </a:path>
                </a:pathLst>
              </a:custGeom>
              <a:solidFill>
                <a:srgbClr val="000000"/>
              </a:solidFill>
              <a:ln w="0">
                <a:solidFill>
                  <a:srgbClr val="000000"/>
                </a:solidFill>
                <a:round/>
                <a:headEnd/>
                <a:tailEnd/>
              </a:ln>
            </p:spPr>
            <p:txBody>
              <a:bodyPr/>
              <a:lstStyle/>
              <a:p>
                <a:endParaRPr lang="es-AR"/>
              </a:p>
            </p:txBody>
          </p:sp>
          <p:sp>
            <p:nvSpPr>
              <p:cNvPr id="2355" name="Freeform 158"/>
              <p:cNvSpPr>
                <a:spLocks noEditPoints="1"/>
              </p:cNvSpPr>
              <p:nvPr/>
            </p:nvSpPr>
            <p:spPr bwMode="auto">
              <a:xfrm>
                <a:off x="2950" y="2274"/>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6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7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9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19"/>
                    </a:lnTo>
                    <a:lnTo>
                      <a:pt x="7" y="17"/>
                    </a:lnTo>
                    <a:lnTo>
                      <a:pt x="4" y="16"/>
                    </a:lnTo>
                    <a:lnTo>
                      <a:pt x="1" y="13"/>
                    </a:lnTo>
                    <a:lnTo>
                      <a:pt x="1" y="12"/>
                    </a:lnTo>
                    <a:lnTo>
                      <a:pt x="1" y="10"/>
                    </a:lnTo>
                    <a:lnTo>
                      <a:pt x="2" y="9"/>
                    </a:lnTo>
                    <a:lnTo>
                      <a:pt x="4" y="9"/>
                    </a:lnTo>
                    <a:lnTo>
                      <a:pt x="7" y="10"/>
                    </a:lnTo>
                    <a:lnTo>
                      <a:pt x="11" y="10"/>
                    </a:lnTo>
                    <a:lnTo>
                      <a:pt x="18" y="14"/>
                    </a:lnTo>
                    <a:lnTo>
                      <a:pt x="27" y="17"/>
                    </a:lnTo>
                    <a:lnTo>
                      <a:pt x="29" y="17"/>
                    </a:lnTo>
                    <a:lnTo>
                      <a:pt x="30" y="17"/>
                    </a:lnTo>
                    <a:lnTo>
                      <a:pt x="33" y="17"/>
                    </a:lnTo>
                    <a:lnTo>
                      <a:pt x="34" y="16"/>
                    </a:lnTo>
                    <a:lnTo>
                      <a:pt x="36" y="13"/>
                    </a:lnTo>
                    <a:lnTo>
                      <a:pt x="37" y="12"/>
                    </a:lnTo>
                    <a:lnTo>
                      <a:pt x="36" y="7"/>
                    </a:lnTo>
                    <a:lnTo>
                      <a:pt x="34" y="4"/>
                    </a:lnTo>
                    <a:lnTo>
                      <a:pt x="31" y="3"/>
                    </a:lnTo>
                    <a:lnTo>
                      <a:pt x="27" y="1"/>
                    </a:lnTo>
                    <a:lnTo>
                      <a:pt x="26" y="0"/>
                    </a:lnTo>
                    <a:lnTo>
                      <a:pt x="24" y="0"/>
                    </a:lnTo>
                    <a:lnTo>
                      <a:pt x="23" y="1"/>
                    </a:lnTo>
                    <a:lnTo>
                      <a:pt x="24" y="1"/>
                    </a:lnTo>
                    <a:lnTo>
                      <a:pt x="26" y="3"/>
                    </a:lnTo>
                    <a:lnTo>
                      <a:pt x="30" y="4"/>
                    </a:lnTo>
                    <a:lnTo>
                      <a:pt x="33" y="6"/>
                    </a:lnTo>
                    <a:lnTo>
                      <a:pt x="34" y="9"/>
                    </a:lnTo>
                    <a:lnTo>
                      <a:pt x="36" y="10"/>
                    </a:lnTo>
                    <a:lnTo>
                      <a:pt x="36" y="12"/>
                    </a:lnTo>
                    <a:lnTo>
                      <a:pt x="34" y="13"/>
                    </a:lnTo>
                    <a:lnTo>
                      <a:pt x="33" y="13"/>
                    </a:lnTo>
                    <a:lnTo>
                      <a:pt x="29" y="12"/>
                    </a:lnTo>
                    <a:lnTo>
                      <a:pt x="26" y="12"/>
                    </a:lnTo>
                    <a:lnTo>
                      <a:pt x="21" y="10"/>
                    </a:lnTo>
                    <a:lnTo>
                      <a:pt x="20" y="9"/>
                    </a:lnTo>
                    <a:lnTo>
                      <a:pt x="17" y="7"/>
                    </a:lnTo>
                    <a:lnTo>
                      <a:pt x="14" y="7"/>
                    </a:lnTo>
                    <a:lnTo>
                      <a:pt x="10" y="6"/>
                    </a:lnTo>
                    <a:lnTo>
                      <a:pt x="8" y="4"/>
                    </a:lnTo>
                    <a:lnTo>
                      <a:pt x="7" y="4"/>
                    </a:lnTo>
                    <a:lnTo>
                      <a:pt x="4" y="4"/>
                    </a:lnTo>
                    <a:lnTo>
                      <a:pt x="1" y="6"/>
                    </a:lnTo>
                    <a:lnTo>
                      <a:pt x="0" y="9"/>
                    </a:lnTo>
                    <a:lnTo>
                      <a:pt x="0" y="10"/>
                    </a:lnTo>
                    <a:lnTo>
                      <a:pt x="1" y="14"/>
                    </a:lnTo>
                    <a:lnTo>
                      <a:pt x="2" y="17"/>
                    </a:lnTo>
                    <a:lnTo>
                      <a:pt x="5" y="19"/>
                    </a:lnTo>
                    <a:lnTo>
                      <a:pt x="8" y="20"/>
                    </a:lnTo>
                    <a:lnTo>
                      <a:pt x="11" y="22"/>
                    </a:lnTo>
                    <a:lnTo>
                      <a:pt x="13" y="22"/>
                    </a:lnTo>
                    <a:close/>
                    <a:moveTo>
                      <a:pt x="52" y="20"/>
                    </a:moveTo>
                    <a:lnTo>
                      <a:pt x="53" y="20"/>
                    </a:lnTo>
                    <a:lnTo>
                      <a:pt x="55" y="19"/>
                    </a:lnTo>
                    <a:lnTo>
                      <a:pt x="55" y="17"/>
                    </a:lnTo>
                    <a:lnTo>
                      <a:pt x="55" y="16"/>
                    </a:lnTo>
                    <a:lnTo>
                      <a:pt x="53" y="14"/>
                    </a:lnTo>
                    <a:lnTo>
                      <a:pt x="50" y="14"/>
                    </a:lnTo>
                    <a:lnTo>
                      <a:pt x="49" y="14"/>
                    </a:lnTo>
                    <a:lnTo>
                      <a:pt x="49" y="16"/>
                    </a:lnTo>
                    <a:lnTo>
                      <a:pt x="49" y="17"/>
                    </a:lnTo>
                    <a:lnTo>
                      <a:pt x="49" y="19"/>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356" name="Freeform 159"/>
              <p:cNvSpPr>
                <a:spLocks/>
              </p:cNvSpPr>
              <p:nvPr/>
            </p:nvSpPr>
            <p:spPr bwMode="auto">
              <a:xfrm>
                <a:off x="2950" y="2288"/>
                <a:ext cx="37" cy="22"/>
              </a:xfrm>
              <a:custGeom>
                <a:avLst/>
                <a:gdLst>
                  <a:gd name="T0" fmla="*/ 26 w 37"/>
                  <a:gd name="T1" fmla="*/ 0 h 45"/>
                  <a:gd name="T2" fmla="*/ 30 w 37"/>
                  <a:gd name="T3" fmla="*/ 0 h 45"/>
                  <a:gd name="T4" fmla="*/ 34 w 37"/>
                  <a:gd name="T5" fmla="*/ 0 h 45"/>
                  <a:gd name="T6" fmla="*/ 34 w 37"/>
                  <a:gd name="T7" fmla="*/ 0 h 45"/>
                  <a:gd name="T8" fmla="*/ 31 w 37"/>
                  <a:gd name="T9" fmla="*/ 0 h 45"/>
                  <a:gd name="T10" fmla="*/ 26 w 37"/>
                  <a:gd name="T11" fmla="*/ 0 h 45"/>
                  <a:gd name="T12" fmla="*/ 18 w 37"/>
                  <a:gd name="T13" fmla="*/ 0 h 45"/>
                  <a:gd name="T14" fmla="*/ 11 w 37"/>
                  <a:gd name="T15" fmla="*/ 0 h 45"/>
                  <a:gd name="T16" fmla="*/ 7 w 37"/>
                  <a:gd name="T17" fmla="*/ 0 h 45"/>
                  <a:gd name="T18" fmla="*/ 1 w 37"/>
                  <a:gd name="T19" fmla="*/ 0 h 45"/>
                  <a:gd name="T20" fmla="*/ 0 w 37"/>
                  <a:gd name="T21" fmla="*/ 0 h 45"/>
                  <a:gd name="T22" fmla="*/ 2 w 37"/>
                  <a:gd name="T23" fmla="*/ 0 h 45"/>
                  <a:gd name="T24" fmla="*/ 8 w 37"/>
                  <a:gd name="T25" fmla="*/ 0 h 45"/>
                  <a:gd name="T26" fmla="*/ 13 w 37"/>
                  <a:gd name="T27" fmla="*/ 0 h 45"/>
                  <a:gd name="T28" fmla="*/ 13 w 37"/>
                  <a:gd name="T29" fmla="*/ 0 h 45"/>
                  <a:gd name="T30" fmla="*/ 11 w 37"/>
                  <a:gd name="T31" fmla="*/ 0 h 45"/>
                  <a:gd name="T32" fmla="*/ 4 w 37"/>
                  <a:gd name="T33" fmla="*/ 0 h 45"/>
                  <a:gd name="T34" fmla="*/ 1 w 37"/>
                  <a:gd name="T35" fmla="*/ 0 h 45"/>
                  <a:gd name="T36" fmla="*/ 2 w 37"/>
                  <a:gd name="T37" fmla="*/ 0 h 45"/>
                  <a:gd name="T38" fmla="*/ 7 w 37"/>
                  <a:gd name="T39" fmla="*/ 0 h 45"/>
                  <a:gd name="T40" fmla="*/ 13 w 37"/>
                  <a:gd name="T41" fmla="*/ 0 h 45"/>
                  <a:gd name="T42" fmla="*/ 21 w 37"/>
                  <a:gd name="T43" fmla="*/ 0 h 45"/>
                  <a:gd name="T44" fmla="*/ 29 w 37"/>
                  <a:gd name="T45" fmla="*/ 0 h 45"/>
                  <a:gd name="T46" fmla="*/ 34 w 37"/>
                  <a:gd name="T47" fmla="*/ 0 h 45"/>
                  <a:gd name="T48" fmla="*/ 37 w 37"/>
                  <a:gd name="T49" fmla="*/ 0 h 45"/>
                  <a:gd name="T50" fmla="*/ 34 w 37"/>
                  <a:gd name="T51" fmla="*/ 0 h 45"/>
                  <a:gd name="T52" fmla="*/ 31 w 37"/>
                  <a:gd name="T53" fmla="*/ 0 h 45"/>
                  <a:gd name="T54" fmla="*/ 33 w 37"/>
                  <a:gd name="T55" fmla="*/ 0 h 45"/>
                  <a:gd name="T56" fmla="*/ 36 w 37"/>
                  <a:gd name="T57" fmla="*/ 0 h 45"/>
                  <a:gd name="T58" fmla="*/ 36 w 37"/>
                  <a:gd name="T59" fmla="*/ 0 h 45"/>
                  <a:gd name="T60" fmla="*/ 33 w 37"/>
                  <a:gd name="T61" fmla="*/ 0 h 45"/>
                  <a:gd name="T62" fmla="*/ 27 w 37"/>
                  <a:gd name="T63" fmla="*/ 0 h 45"/>
                  <a:gd name="T64" fmla="*/ 24 w 37"/>
                  <a:gd name="T65" fmla="*/ 0 h 45"/>
                  <a:gd name="T66" fmla="*/ 23 w 37"/>
                  <a:gd name="T67" fmla="*/ 0 h 45"/>
                  <a:gd name="T68" fmla="*/ 24 w 37"/>
                  <a:gd name="T69" fmla="*/ 0 h 45"/>
                  <a:gd name="T70" fmla="*/ 29 w 37"/>
                  <a:gd name="T71" fmla="*/ 0 h 45"/>
                  <a:gd name="T72" fmla="*/ 34 w 37"/>
                  <a:gd name="T73" fmla="*/ 0 h 45"/>
                  <a:gd name="T74" fmla="*/ 34 w 37"/>
                  <a:gd name="T75" fmla="*/ 0 h 45"/>
                  <a:gd name="T76" fmla="*/ 31 w 37"/>
                  <a:gd name="T77" fmla="*/ 0 h 45"/>
                  <a:gd name="T78" fmla="*/ 27 w 37"/>
                  <a:gd name="T79" fmla="*/ 0 h 45"/>
                  <a:gd name="T80" fmla="*/ 20 w 37"/>
                  <a:gd name="T81" fmla="*/ 0 h 45"/>
                  <a:gd name="T82" fmla="*/ 13 w 37"/>
                  <a:gd name="T83" fmla="*/ 0 h 45"/>
                  <a:gd name="T84" fmla="*/ 8 w 37"/>
                  <a:gd name="T85" fmla="*/ 0 h 45"/>
                  <a:gd name="T86" fmla="*/ 4 w 37"/>
                  <a:gd name="T87" fmla="*/ 0 h 45"/>
                  <a:gd name="T88" fmla="*/ 1 w 37"/>
                  <a:gd name="T89" fmla="*/ 0 h 45"/>
                  <a:gd name="T90" fmla="*/ 0 w 37"/>
                  <a:gd name="T91" fmla="*/ 0 h 45"/>
                  <a:gd name="T92" fmla="*/ 1 w 37"/>
                  <a:gd name="T93" fmla="*/ 0 h 45"/>
                  <a:gd name="T94" fmla="*/ 4 w 37"/>
                  <a:gd name="T95" fmla="*/ 0 h 45"/>
                  <a:gd name="T96" fmla="*/ 10 w 37"/>
                  <a:gd name="T97" fmla="*/ 0 h 45"/>
                  <a:gd name="T98" fmla="*/ 24 w 37"/>
                  <a:gd name="T99" fmla="*/ 0 h 4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7"/>
                  <a:gd name="T151" fmla="*/ 0 h 45"/>
                  <a:gd name="T152" fmla="*/ 37 w 37"/>
                  <a:gd name="T153" fmla="*/ 45 h 4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7" h="45">
                    <a:moveTo>
                      <a:pt x="24" y="15"/>
                    </a:moveTo>
                    <a:lnTo>
                      <a:pt x="26" y="15"/>
                    </a:lnTo>
                    <a:lnTo>
                      <a:pt x="27" y="17"/>
                    </a:lnTo>
                    <a:lnTo>
                      <a:pt x="30" y="18"/>
                    </a:lnTo>
                    <a:lnTo>
                      <a:pt x="31" y="20"/>
                    </a:lnTo>
                    <a:lnTo>
                      <a:pt x="34" y="24"/>
                    </a:lnTo>
                    <a:lnTo>
                      <a:pt x="36" y="29"/>
                    </a:lnTo>
                    <a:lnTo>
                      <a:pt x="34" y="30"/>
                    </a:lnTo>
                    <a:lnTo>
                      <a:pt x="33" y="31"/>
                    </a:lnTo>
                    <a:lnTo>
                      <a:pt x="31" y="33"/>
                    </a:lnTo>
                    <a:lnTo>
                      <a:pt x="30" y="33"/>
                    </a:lnTo>
                    <a:lnTo>
                      <a:pt x="26" y="33"/>
                    </a:lnTo>
                    <a:lnTo>
                      <a:pt x="23" y="31"/>
                    </a:lnTo>
                    <a:lnTo>
                      <a:pt x="18" y="30"/>
                    </a:lnTo>
                    <a:lnTo>
                      <a:pt x="14" y="29"/>
                    </a:lnTo>
                    <a:lnTo>
                      <a:pt x="11" y="29"/>
                    </a:lnTo>
                    <a:lnTo>
                      <a:pt x="8" y="27"/>
                    </a:lnTo>
                    <a:lnTo>
                      <a:pt x="7" y="27"/>
                    </a:lnTo>
                    <a:lnTo>
                      <a:pt x="4" y="27"/>
                    </a:lnTo>
                    <a:lnTo>
                      <a:pt x="1" y="29"/>
                    </a:lnTo>
                    <a:lnTo>
                      <a:pt x="0" y="30"/>
                    </a:lnTo>
                    <a:lnTo>
                      <a:pt x="0" y="33"/>
                    </a:lnTo>
                    <a:lnTo>
                      <a:pt x="1" y="37"/>
                    </a:lnTo>
                    <a:lnTo>
                      <a:pt x="2" y="40"/>
                    </a:lnTo>
                    <a:lnTo>
                      <a:pt x="5" y="42"/>
                    </a:lnTo>
                    <a:lnTo>
                      <a:pt x="8" y="43"/>
                    </a:lnTo>
                    <a:lnTo>
                      <a:pt x="11" y="43"/>
                    </a:lnTo>
                    <a:lnTo>
                      <a:pt x="13" y="45"/>
                    </a:lnTo>
                    <a:lnTo>
                      <a:pt x="13" y="43"/>
                    </a:lnTo>
                    <a:lnTo>
                      <a:pt x="11" y="42"/>
                    </a:lnTo>
                    <a:lnTo>
                      <a:pt x="7" y="40"/>
                    </a:lnTo>
                    <a:lnTo>
                      <a:pt x="4" y="39"/>
                    </a:lnTo>
                    <a:lnTo>
                      <a:pt x="1" y="36"/>
                    </a:lnTo>
                    <a:lnTo>
                      <a:pt x="1" y="33"/>
                    </a:lnTo>
                    <a:lnTo>
                      <a:pt x="2" y="31"/>
                    </a:lnTo>
                    <a:lnTo>
                      <a:pt x="4" y="31"/>
                    </a:lnTo>
                    <a:lnTo>
                      <a:pt x="7" y="31"/>
                    </a:lnTo>
                    <a:lnTo>
                      <a:pt x="10" y="33"/>
                    </a:lnTo>
                    <a:lnTo>
                      <a:pt x="13" y="34"/>
                    </a:lnTo>
                    <a:lnTo>
                      <a:pt x="17" y="36"/>
                    </a:lnTo>
                    <a:lnTo>
                      <a:pt x="21" y="37"/>
                    </a:lnTo>
                    <a:lnTo>
                      <a:pt x="24" y="37"/>
                    </a:lnTo>
                    <a:lnTo>
                      <a:pt x="29" y="37"/>
                    </a:lnTo>
                    <a:lnTo>
                      <a:pt x="31" y="37"/>
                    </a:lnTo>
                    <a:lnTo>
                      <a:pt x="34" y="36"/>
                    </a:lnTo>
                    <a:lnTo>
                      <a:pt x="36" y="33"/>
                    </a:lnTo>
                    <a:lnTo>
                      <a:pt x="37" y="29"/>
                    </a:lnTo>
                    <a:lnTo>
                      <a:pt x="36" y="24"/>
                    </a:lnTo>
                    <a:lnTo>
                      <a:pt x="34" y="21"/>
                    </a:lnTo>
                    <a:lnTo>
                      <a:pt x="33" y="18"/>
                    </a:lnTo>
                    <a:lnTo>
                      <a:pt x="31" y="17"/>
                    </a:lnTo>
                    <a:lnTo>
                      <a:pt x="30" y="15"/>
                    </a:lnTo>
                    <a:lnTo>
                      <a:pt x="33" y="15"/>
                    </a:lnTo>
                    <a:lnTo>
                      <a:pt x="34" y="14"/>
                    </a:lnTo>
                    <a:lnTo>
                      <a:pt x="36" y="11"/>
                    </a:lnTo>
                    <a:lnTo>
                      <a:pt x="37" y="8"/>
                    </a:lnTo>
                    <a:lnTo>
                      <a:pt x="36" y="7"/>
                    </a:lnTo>
                    <a:lnTo>
                      <a:pt x="34" y="4"/>
                    </a:lnTo>
                    <a:lnTo>
                      <a:pt x="33" y="2"/>
                    </a:lnTo>
                    <a:lnTo>
                      <a:pt x="30" y="1"/>
                    </a:lnTo>
                    <a:lnTo>
                      <a:pt x="27" y="1"/>
                    </a:lnTo>
                    <a:lnTo>
                      <a:pt x="26" y="0"/>
                    </a:lnTo>
                    <a:lnTo>
                      <a:pt x="24" y="0"/>
                    </a:lnTo>
                    <a:lnTo>
                      <a:pt x="23" y="1"/>
                    </a:lnTo>
                    <a:lnTo>
                      <a:pt x="24" y="1"/>
                    </a:lnTo>
                    <a:lnTo>
                      <a:pt x="24" y="2"/>
                    </a:lnTo>
                    <a:lnTo>
                      <a:pt x="26" y="2"/>
                    </a:lnTo>
                    <a:lnTo>
                      <a:pt x="29" y="4"/>
                    </a:lnTo>
                    <a:lnTo>
                      <a:pt x="33" y="4"/>
                    </a:lnTo>
                    <a:lnTo>
                      <a:pt x="34" y="7"/>
                    </a:lnTo>
                    <a:lnTo>
                      <a:pt x="36" y="8"/>
                    </a:lnTo>
                    <a:lnTo>
                      <a:pt x="34" y="10"/>
                    </a:lnTo>
                    <a:lnTo>
                      <a:pt x="33" y="11"/>
                    </a:lnTo>
                    <a:lnTo>
                      <a:pt x="31" y="11"/>
                    </a:lnTo>
                    <a:lnTo>
                      <a:pt x="29" y="11"/>
                    </a:lnTo>
                    <a:lnTo>
                      <a:pt x="27" y="10"/>
                    </a:lnTo>
                    <a:lnTo>
                      <a:pt x="24" y="10"/>
                    </a:lnTo>
                    <a:lnTo>
                      <a:pt x="20" y="8"/>
                    </a:lnTo>
                    <a:lnTo>
                      <a:pt x="16" y="7"/>
                    </a:lnTo>
                    <a:lnTo>
                      <a:pt x="13" y="7"/>
                    </a:lnTo>
                    <a:lnTo>
                      <a:pt x="10" y="5"/>
                    </a:lnTo>
                    <a:lnTo>
                      <a:pt x="8" y="5"/>
                    </a:lnTo>
                    <a:lnTo>
                      <a:pt x="7" y="5"/>
                    </a:lnTo>
                    <a:lnTo>
                      <a:pt x="4" y="4"/>
                    </a:lnTo>
                    <a:lnTo>
                      <a:pt x="2" y="4"/>
                    </a:lnTo>
                    <a:lnTo>
                      <a:pt x="1" y="4"/>
                    </a:lnTo>
                    <a:lnTo>
                      <a:pt x="0" y="4"/>
                    </a:lnTo>
                    <a:lnTo>
                      <a:pt x="0" y="7"/>
                    </a:lnTo>
                    <a:lnTo>
                      <a:pt x="0" y="8"/>
                    </a:lnTo>
                    <a:lnTo>
                      <a:pt x="1" y="10"/>
                    </a:lnTo>
                    <a:lnTo>
                      <a:pt x="2" y="10"/>
                    </a:lnTo>
                    <a:lnTo>
                      <a:pt x="4" y="10"/>
                    </a:lnTo>
                    <a:lnTo>
                      <a:pt x="7" y="10"/>
                    </a:lnTo>
                    <a:lnTo>
                      <a:pt x="10" y="11"/>
                    </a:lnTo>
                    <a:lnTo>
                      <a:pt x="14" y="13"/>
                    </a:lnTo>
                    <a:lnTo>
                      <a:pt x="24" y="15"/>
                    </a:lnTo>
                    <a:close/>
                  </a:path>
                </a:pathLst>
              </a:custGeom>
              <a:solidFill>
                <a:srgbClr val="000000"/>
              </a:solidFill>
              <a:ln w="0">
                <a:solidFill>
                  <a:srgbClr val="000000"/>
                </a:solidFill>
                <a:round/>
                <a:headEnd/>
                <a:tailEnd/>
              </a:ln>
            </p:spPr>
            <p:txBody>
              <a:bodyPr/>
              <a:lstStyle/>
              <a:p>
                <a:endParaRPr lang="es-AR"/>
              </a:p>
            </p:txBody>
          </p:sp>
          <p:sp>
            <p:nvSpPr>
              <p:cNvPr id="2357" name="Freeform 160"/>
              <p:cNvSpPr>
                <a:spLocks/>
              </p:cNvSpPr>
              <p:nvPr/>
            </p:nvSpPr>
            <p:spPr bwMode="auto">
              <a:xfrm>
                <a:off x="2950" y="2312"/>
                <a:ext cx="52" cy="13"/>
              </a:xfrm>
              <a:custGeom>
                <a:avLst/>
                <a:gdLst>
                  <a:gd name="T0" fmla="*/ 34 w 52"/>
                  <a:gd name="T1" fmla="*/ 1 h 25"/>
                  <a:gd name="T2" fmla="*/ 34 w 52"/>
                  <a:gd name="T3" fmla="*/ 1 h 25"/>
                  <a:gd name="T4" fmla="*/ 34 w 52"/>
                  <a:gd name="T5" fmla="*/ 1 h 25"/>
                  <a:gd name="T6" fmla="*/ 34 w 52"/>
                  <a:gd name="T7" fmla="*/ 1 h 25"/>
                  <a:gd name="T8" fmla="*/ 36 w 52"/>
                  <a:gd name="T9" fmla="*/ 1 h 25"/>
                  <a:gd name="T10" fmla="*/ 36 w 52"/>
                  <a:gd name="T11" fmla="*/ 1 h 25"/>
                  <a:gd name="T12" fmla="*/ 36 w 52"/>
                  <a:gd name="T13" fmla="*/ 1 h 25"/>
                  <a:gd name="T14" fmla="*/ 36 w 52"/>
                  <a:gd name="T15" fmla="*/ 1 h 25"/>
                  <a:gd name="T16" fmla="*/ 49 w 52"/>
                  <a:gd name="T17" fmla="*/ 1 h 25"/>
                  <a:gd name="T18" fmla="*/ 49 w 52"/>
                  <a:gd name="T19" fmla="*/ 1 h 25"/>
                  <a:gd name="T20" fmla="*/ 50 w 52"/>
                  <a:gd name="T21" fmla="*/ 1 h 25"/>
                  <a:gd name="T22" fmla="*/ 52 w 52"/>
                  <a:gd name="T23" fmla="*/ 1 h 25"/>
                  <a:gd name="T24" fmla="*/ 52 w 52"/>
                  <a:gd name="T25" fmla="*/ 1 h 25"/>
                  <a:gd name="T26" fmla="*/ 52 w 52"/>
                  <a:gd name="T27" fmla="*/ 1 h 25"/>
                  <a:gd name="T28" fmla="*/ 52 w 52"/>
                  <a:gd name="T29" fmla="*/ 1 h 25"/>
                  <a:gd name="T30" fmla="*/ 49 w 52"/>
                  <a:gd name="T31" fmla="*/ 1 h 25"/>
                  <a:gd name="T32" fmla="*/ 36 w 52"/>
                  <a:gd name="T33" fmla="*/ 1 h 25"/>
                  <a:gd name="T34" fmla="*/ 36 w 52"/>
                  <a:gd name="T35" fmla="*/ 1 h 25"/>
                  <a:gd name="T36" fmla="*/ 36 w 52"/>
                  <a:gd name="T37" fmla="*/ 0 h 25"/>
                  <a:gd name="T38" fmla="*/ 36 w 52"/>
                  <a:gd name="T39" fmla="*/ 0 h 25"/>
                  <a:gd name="T40" fmla="*/ 34 w 52"/>
                  <a:gd name="T41" fmla="*/ 0 h 25"/>
                  <a:gd name="T42" fmla="*/ 34 w 52"/>
                  <a:gd name="T43" fmla="*/ 0 h 25"/>
                  <a:gd name="T44" fmla="*/ 34 w 52"/>
                  <a:gd name="T45" fmla="*/ 1 h 25"/>
                  <a:gd name="T46" fmla="*/ 34 w 52"/>
                  <a:gd name="T47" fmla="*/ 1 h 25"/>
                  <a:gd name="T48" fmla="*/ 11 w 52"/>
                  <a:gd name="T49" fmla="*/ 1 h 25"/>
                  <a:gd name="T50" fmla="*/ 10 w 52"/>
                  <a:gd name="T51" fmla="*/ 1 h 25"/>
                  <a:gd name="T52" fmla="*/ 8 w 52"/>
                  <a:gd name="T53" fmla="*/ 1 h 25"/>
                  <a:gd name="T54" fmla="*/ 7 w 52"/>
                  <a:gd name="T55" fmla="*/ 1 h 25"/>
                  <a:gd name="T56" fmla="*/ 4 w 52"/>
                  <a:gd name="T57" fmla="*/ 1 h 25"/>
                  <a:gd name="T58" fmla="*/ 1 w 52"/>
                  <a:gd name="T59" fmla="*/ 1 h 25"/>
                  <a:gd name="T60" fmla="*/ 0 w 52"/>
                  <a:gd name="T61" fmla="*/ 1 h 25"/>
                  <a:gd name="T62" fmla="*/ 0 w 52"/>
                  <a:gd name="T63" fmla="*/ 1 h 25"/>
                  <a:gd name="T64" fmla="*/ 1 w 52"/>
                  <a:gd name="T65" fmla="*/ 1 h 25"/>
                  <a:gd name="T66" fmla="*/ 2 w 52"/>
                  <a:gd name="T67" fmla="*/ 1 h 25"/>
                  <a:gd name="T68" fmla="*/ 5 w 52"/>
                  <a:gd name="T69" fmla="*/ 1 h 25"/>
                  <a:gd name="T70" fmla="*/ 8 w 52"/>
                  <a:gd name="T71" fmla="*/ 1 h 25"/>
                  <a:gd name="T72" fmla="*/ 11 w 52"/>
                  <a:gd name="T73" fmla="*/ 1 h 25"/>
                  <a:gd name="T74" fmla="*/ 13 w 52"/>
                  <a:gd name="T75" fmla="*/ 1 h 25"/>
                  <a:gd name="T76" fmla="*/ 13 w 52"/>
                  <a:gd name="T77" fmla="*/ 1 h 25"/>
                  <a:gd name="T78" fmla="*/ 13 w 52"/>
                  <a:gd name="T79" fmla="*/ 1 h 25"/>
                  <a:gd name="T80" fmla="*/ 13 w 52"/>
                  <a:gd name="T81" fmla="*/ 1 h 25"/>
                  <a:gd name="T82" fmla="*/ 13 w 52"/>
                  <a:gd name="T83" fmla="*/ 1 h 25"/>
                  <a:gd name="T84" fmla="*/ 13 w 52"/>
                  <a:gd name="T85" fmla="*/ 1 h 25"/>
                  <a:gd name="T86" fmla="*/ 11 w 52"/>
                  <a:gd name="T87" fmla="*/ 1 h 25"/>
                  <a:gd name="T88" fmla="*/ 8 w 52"/>
                  <a:gd name="T89" fmla="*/ 1 h 25"/>
                  <a:gd name="T90" fmla="*/ 4 w 52"/>
                  <a:gd name="T91" fmla="*/ 1 h 25"/>
                  <a:gd name="T92" fmla="*/ 2 w 52"/>
                  <a:gd name="T93" fmla="*/ 1 h 25"/>
                  <a:gd name="T94" fmla="*/ 1 w 52"/>
                  <a:gd name="T95" fmla="*/ 1 h 25"/>
                  <a:gd name="T96" fmla="*/ 1 w 52"/>
                  <a:gd name="T97" fmla="*/ 1 h 25"/>
                  <a:gd name="T98" fmla="*/ 2 w 52"/>
                  <a:gd name="T99" fmla="*/ 1 h 25"/>
                  <a:gd name="T100" fmla="*/ 4 w 52"/>
                  <a:gd name="T101" fmla="*/ 1 h 25"/>
                  <a:gd name="T102" fmla="*/ 5 w 52"/>
                  <a:gd name="T103" fmla="*/ 1 h 25"/>
                  <a:gd name="T104" fmla="*/ 5 w 52"/>
                  <a:gd name="T105" fmla="*/ 1 h 25"/>
                  <a:gd name="T106" fmla="*/ 8 w 52"/>
                  <a:gd name="T107" fmla="*/ 1 h 25"/>
                  <a:gd name="T108" fmla="*/ 34 w 52"/>
                  <a:gd name="T109" fmla="*/ 1 h 2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2"/>
                  <a:gd name="T166" fmla="*/ 0 h 25"/>
                  <a:gd name="T167" fmla="*/ 52 w 52"/>
                  <a:gd name="T168" fmla="*/ 25 h 2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2" h="25">
                    <a:moveTo>
                      <a:pt x="34" y="14"/>
                    </a:moveTo>
                    <a:lnTo>
                      <a:pt x="34" y="22"/>
                    </a:lnTo>
                    <a:lnTo>
                      <a:pt x="34" y="23"/>
                    </a:lnTo>
                    <a:lnTo>
                      <a:pt x="34" y="25"/>
                    </a:lnTo>
                    <a:lnTo>
                      <a:pt x="36" y="25"/>
                    </a:lnTo>
                    <a:lnTo>
                      <a:pt x="36" y="23"/>
                    </a:lnTo>
                    <a:lnTo>
                      <a:pt x="36" y="22"/>
                    </a:lnTo>
                    <a:lnTo>
                      <a:pt x="36" y="14"/>
                    </a:lnTo>
                    <a:lnTo>
                      <a:pt x="49" y="17"/>
                    </a:lnTo>
                    <a:lnTo>
                      <a:pt x="49" y="19"/>
                    </a:lnTo>
                    <a:lnTo>
                      <a:pt x="50" y="19"/>
                    </a:lnTo>
                    <a:lnTo>
                      <a:pt x="52" y="17"/>
                    </a:lnTo>
                    <a:lnTo>
                      <a:pt x="52" y="16"/>
                    </a:lnTo>
                    <a:lnTo>
                      <a:pt x="52" y="14"/>
                    </a:lnTo>
                    <a:lnTo>
                      <a:pt x="49" y="13"/>
                    </a:lnTo>
                    <a:lnTo>
                      <a:pt x="36" y="10"/>
                    </a:lnTo>
                    <a:lnTo>
                      <a:pt x="36" y="1"/>
                    </a:lnTo>
                    <a:lnTo>
                      <a:pt x="36" y="0"/>
                    </a:lnTo>
                    <a:lnTo>
                      <a:pt x="34" y="0"/>
                    </a:lnTo>
                    <a:lnTo>
                      <a:pt x="34" y="1"/>
                    </a:lnTo>
                    <a:lnTo>
                      <a:pt x="34" y="9"/>
                    </a:lnTo>
                    <a:lnTo>
                      <a:pt x="11" y="3"/>
                    </a:lnTo>
                    <a:lnTo>
                      <a:pt x="10" y="3"/>
                    </a:lnTo>
                    <a:lnTo>
                      <a:pt x="8" y="3"/>
                    </a:lnTo>
                    <a:lnTo>
                      <a:pt x="7" y="3"/>
                    </a:lnTo>
                    <a:lnTo>
                      <a:pt x="4" y="3"/>
                    </a:lnTo>
                    <a:lnTo>
                      <a:pt x="1" y="4"/>
                    </a:lnTo>
                    <a:lnTo>
                      <a:pt x="0" y="7"/>
                    </a:lnTo>
                    <a:lnTo>
                      <a:pt x="0" y="10"/>
                    </a:lnTo>
                    <a:lnTo>
                      <a:pt x="1" y="14"/>
                    </a:lnTo>
                    <a:lnTo>
                      <a:pt x="2" y="17"/>
                    </a:lnTo>
                    <a:lnTo>
                      <a:pt x="5" y="19"/>
                    </a:lnTo>
                    <a:lnTo>
                      <a:pt x="8" y="22"/>
                    </a:lnTo>
                    <a:lnTo>
                      <a:pt x="11" y="22"/>
                    </a:lnTo>
                    <a:lnTo>
                      <a:pt x="13" y="23"/>
                    </a:lnTo>
                    <a:lnTo>
                      <a:pt x="13" y="22"/>
                    </a:lnTo>
                    <a:lnTo>
                      <a:pt x="11" y="20"/>
                    </a:lnTo>
                    <a:lnTo>
                      <a:pt x="8" y="19"/>
                    </a:lnTo>
                    <a:lnTo>
                      <a:pt x="4" y="16"/>
                    </a:lnTo>
                    <a:lnTo>
                      <a:pt x="2" y="13"/>
                    </a:lnTo>
                    <a:lnTo>
                      <a:pt x="1" y="10"/>
                    </a:lnTo>
                    <a:lnTo>
                      <a:pt x="1" y="9"/>
                    </a:lnTo>
                    <a:lnTo>
                      <a:pt x="2" y="7"/>
                    </a:lnTo>
                    <a:lnTo>
                      <a:pt x="4" y="7"/>
                    </a:lnTo>
                    <a:lnTo>
                      <a:pt x="5" y="7"/>
                    </a:lnTo>
                    <a:lnTo>
                      <a:pt x="8" y="7"/>
                    </a:lnTo>
                    <a:lnTo>
                      <a:pt x="34" y="14"/>
                    </a:lnTo>
                    <a:close/>
                  </a:path>
                </a:pathLst>
              </a:custGeom>
              <a:solidFill>
                <a:srgbClr val="000000"/>
              </a:solidFill>
              <a:ln w="0">
                <a:solidFill>
                  <a:srgbClr val="000000"/>
                </a:solidFill>
                <a:round/>
                <a:headEnd/>
                <a:tailEnd/>
              </a:ln>
            </p:spPr>
            <p:txBody>
              <a:bodyPr/>
              <a:lstStyle/>
              <a:p>
                <a:endParaRPr lang="es-AR"/>
              </a:p>
            </p:txBody>
          </p:sp>
          <p:sp>
            <p:nvSpPr>
              <p:cNvPr id="2358" name="Freeform 161"/>
              <p:cNvSpPr>
                <a:spLocks/>
              </p:cNvSpPr>
              <p:nvPr/>
            </p:nvSpPr>
            <p:spPr bwMode="auto">
              <a:xfrm>
                <a:off x="2938" y="2333"/>
                <a:ext cx="120" cy="13"/>
              </a:xfrm>
              <a:custGeom>
                <a:avLst/>
                <a:gdLst>
                  <a:gd name="T0" fmla="*/ 1 w 120"/>
                  <a:gd name="T1" fmla="*/ 1 h 26"/>
                  <a:gd name="T2" fmla="*/ 1 w 120"/>
                  <a:gd name="T3" fmla="*/ 1 h 26"/>
                  <a:gd name="T4" fmla="*/ 1 w 120"/>
                  <a:gd name="T5" fmla="*/ 1 h 26"/>
                  <a:gd name="T6" fmla="*/ 6 w 120"/>
                  <a:gd name="T7" fmla="*/ 1 h 26"/>
                  <a:gd name="T8" fmla="*/ 14 w 120"/>
                  <a:gd name="T9" fmla="*/ 1 h 26"/>
                  <a:gd name="T10" fmla="*/ 25 w 120"/>
                  <a:gd name="T11" fmla="*/ 1 h 26"/>
                  <a:gd name="T12" fmla="*/ 41 w 120"/>
                  <a:gd name="T13" fmla="*/ 1 h 26"/>
                  <a:gd name="T14" fmla="*/ 61 w 120"/>
                  <a:gd name="T15" fmla="*/ 1 h 26"/>
                  <a:gd name="T16" fmla="*/ 80 w 120"/>
                  <a:gd name="T17" fmla="*/ 1 h 26"/>
                  <a:gd name="T18" fmla="*/ 96 w 120"/>
                  <a:gd name="T19" fmla="*/ 1 h 26"/>
                  <a:gd name="T20" fmla="*/ 106 w 120"/>
                  <a:gd name="T21" fmla="*/ 1 h 26"/>
                  <a:gd name="T22" fmla="*/ 115 w 120"/>
                  <a:gd name="T23" fmla="*/ 1 h 26"/>
                  <a:gd name="T24" fmla="*/ 119 w 120"/>
                  <a:gd name="T25" fmla="*/ 1 h 26"/>
                  <a:gd name="T26" fmla="*/ 119 w 120"/>
                  <a:gd name="T27" fmla="*/ 1 h 26"/>
                  <a:gd name="T28" fmla="*/ 119 w 120"/>
                  <a:gd name="T29" fmla="*/ 1 h 26"/>
                  <a:gd name="T30" fmla="*/ 120 w 120"/>
                  <a:gd name="T31" fmla="*/ 1 h 26"/>
                  <a:gd name="T32" fmla="*/ 120 w 120"/>
                  <a:gd name="T33" fmla="*/ 1 h 26"/>
                  <a:gd name="T34" fmla="*/ 119 w 120"/>
                  <a:gd name="T35" fmla="*/ 1 h 26"/>
                  <a:gd name="T36" fmla="*/ 117 w 120"/>
                  <a:gd name="T37" fmla="*/ 1 h 26"/>
                  <a:gd name="T38" fmla="*/ 116 w 120"/>
                  <a:gd name="T39" fmla="*/ 1 h 26"/>
                  <a:gd name="T40" fmla="*/ 112 w 120"/>
                  <a:gd name="T41" fmla="*/ 1 h 26"/>
                  <a:gd name="T42" fmla="*/ 109 w 120"/>
                  <a:gd name="T43" fmla="*/ 1 h 26"/>
                  <a:gd name="T44" fmla="*/ 103 w 120"/>
                  <a:gd name="T45" fmla="*/ 1 h 26"/>
                  <a:gd name="T46" fmla="*/ 99 w 120"/>
                  <a:gd name="T47" fmla="*/ 1 h 26"/>
                  <a:gd name="T48" fmla="*/ 78 w 120"/>
                  <a:gd name="T49" fmla="*/ 1 h 26"/>
                  <a:gd name="T50" fmla="*/ 61 w 120"/>
                  <a:gd name="T51" fmla="*/ 0 h 26"/>
                  <a:gd name="T52" fmla="*/ 43 w 120"/>
                  <a:gd name="T53" fmla="*/ 1 h 26"/>
                  <a:gd name="T54" fmla="*/ 22 w 120"/>
                  <a:gd name="T55" fmla="*/ 1 h 26"/>
                  <a:gd name="T56" fmla="*/ 16 w 120"/>
                  <a:gd name="T57" fmla="*/ 1 h 26"/>
                  <a:gd name="T58" fmla="*/ 10 w 120"/>
                  <a:gd name="T59" fmla="*/ 1 h 26"/>
                  <a:gd name="T60" fmla="*/ 6 w 120"/>
                  <a:gd name="T61" fmla="*/ 1 h 26"/>
                  <a:gd name="T62" fmla="*/ 3 w 120"/>
                  <a:gd name="T63" fmla="*/ 1 h 26"/>
                  <a:gd name="T64" fmla="*/ 1 w 120"/>
                  <a:gd name="T65" fmla="*/ 1 h 26"/>
                  <a:gd name="T66" fmla="*/ 0 w 120"/>
                  <a:gd name="T67" fmla="*/ 1 h 26"/>
                  <a:gd name="T68" fmla="*/ 0 w 120"/>
                  <a:gd name="T69" fmla="*/ 1 h 26"/>
                  <a:gd name="T70" fmla="*/ 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1" y="26"/>
                    </a:moveTo>
                    <a:lnTo>
                      <a:pt x="1" y="26"/>
                    </a:lnTo>
                    <a:lnTo>
                      <a:pt x="6" y="21"/>
                    </a:lnTo>
                    <a:lnTo>
                      <a:pt x="14" y="16"/>
                    </a:lnTo>
                    <a:lnTo>
                      <a:pt x="25" y="10"/>
                    </a:lnTo>
                    <a:lnTo>
                      <a:pt x="41" y="7"/>
                    </a:lnTo>
                    <a:lnTo>
                      <a:pt x="61" y="5"/>
                    </a:lnTo>
                    <a:lnTo>
                      <a:pt x="80" y="7"/>
                    </a:lnTo>
                    <a:lnTo>
                      <a:pt x="96" y="10"/>
                    </a:lnTo>
                    <a:lnTo>
                      <a:pt x="106" y="16"/>
                    </a:lnTo>
                    <a:lnTo>
                      <a:pt x="115" y="21"/>
                    </a:lnTo>
                    <a:lnTo>
                      <a:pt x="119" y="26"/>
                    </a:lnTo>
                    <a:lnTo>
                      <a:pt x="120" y="26"/>
                    </a:lnTo>
                    <a:lnTo>
                      <a:pt x="120" y="24"/>
                    </a:lnTo>
                    <a:lnTo>
                      <a:pt x="119" y="23"/>
                    </a:lnTo>
                    <a:lnTo>
                      <a:pt x="117" y="21"/>
                    </a:lnTo>
                    <a:lnTo>
                      <a:pt x="116" y="18"/>
                    </a:lnTo>
                    <a:lnTo>
                      <a:pt x="112" y="16"/>
                    </a:lnTo>
                    <a:lnTo>
                      <a:pt x="109" y="13"/>
                    </a:lnTo>
                    <a:lnTo>
                      <a:pt x="103" y="10"/>
                    </a:lnTo>
                    <a:lnTo>
                      <a:pt x="99" y="7"/>
                    </a:lnTo>
                    <a:lnTo>
                      <a:pt x="78" y="1"/>
                    </a:lnTo>
                    <a:lnTo>
                      <a:pt x="61" y="0"/>
                    </a:lnTo>
                    <a:lnTo>
                      <a:pt x="43" y="1"/>
                    </a:lnTo>
                    <a:lnTo>
                      <a:pt x="22" y="7"/>
                    </a:lnTo>
                    <a:lnTo>
                      <a:pt x="16" y="11"/>
                    </a:lnTo>
                    <a:lnTo>
                      <a:pt x="10" y="14"/>
                    </a:lnTo>
                    <a:lnTo>
                      <a:pt x="6" y="17"/>
                    </a:lnTo>
                    <a:lnTo>
                      <a:pt x="3" y="21"/>
                    </a:lnTo>
                    <a:lnTo>
                      <a:pt x="1" y="23"/>
                    </a:lnTo>
                    <a:lnTo>
                      <a:pt x="0" y="24"/>
                    </a:lnTo>
                    <a:lnTo>
                      <a:pt x="0" y="26"/>
                    </a:lnTo>
                    <a:lnTo>
                      <a:pt x="1" y="26"/>
                    </a:lnTo>
                    <a:close/>
                  </a:path>
                </a:pathLst>
              </a:custGeom>
              <a:solidFill>
                <a:srgbClr val="000000"/>
              </a:solidFill>
              <a:ln w="0">
                <a:solidFill>
                  <a:srgbClr val="000000"/>
                </a:solidFill>
                <a:round/>
                <a:headEnd/>
                <a:tailEnd/>
              </a:ln>
            </p:spPr>
            <p:txBody>
              <a:bodyPr/>
              <a:lstStyle/>
              <a:p>
                <a:endParaRPr lang="es-AR"/>
              </a:p>
            </p:txBody>
          </p:sp>
          <p:sp>
            <p:nvSpPr>
              <p:cNvPr id="2359" name="Freeform 162"/>
              <p:cNvSpPr>
                <a:spLocks noEditPoints="1"/>
              </p:cNvSpPr>
              <p:nvPr/>
            </p:nvSpPr>
            <p:spPr bwMode="auto">
              <a:xfrm>
                <a:off x="2967" y="2351"/>
                <a:ext cx="84" cy="48"/>
              </a:xfrm>
              <a:custGeom>
                <a:avLst/>
                <a:gdLst>
                  <a:gd name="T0" fmla="*/ 45 w 84"/>
                  <a:gd name="T1" fmla="*/ 1 h 96"/>
                  <a:gd name="T2" fmla="*/ 51 w 84"/>
                  <a:gd name="T3" fmla="*/ 1 h 96"/>
                  <a:gd name="T4" fmla="*/ 58 w 84"/>
                  <a:gd name="T5" fmla="*/ 1 h 96"/>
                  <a:gd name="T6" fmla="*/ 70 w 84"/>
                  <a:gd name="T7" fmla="*/ 1 h 96"/>
                  <a:gd name="T8" fmla="*/ 81 w 84"/>
                  <a:gd name="T9" fmla="*/ 1 h 96"/>
                  <a:gd name="T10" fmla="*/ 84 w 84"/>
                  <a:gd name="T11" fmla="*/ 0 h 96"/>
                  <a:gd name="T12" fmla="*/ 78 w 84"/>
                  <a:gd name="T13" fmla="*/ 1 h 96"/>
                  <a:gd name="T14" fmla="*/ 7 w 84"/>
                  <a:gd name="T15" fmla="*/ 0 h 96"/>
                  <a:gd name="T16" fmla="*/ 1 w 84"/>
                  <a:gd name="T17" fmla="*/ 1 h 96"/>
                  <a:gd name="T18" fmla="*/ 1 w 84"/>
                  <a:gd name="T19" fmla="*/ 1 h 96"/>
                  <a:gd name="T20" fmla="*/ 1 w 84"/>
                  <a:gd name="T21" fmla="*/ 1 h 96"/>
                  <a:gd name="T22" fmla="*/ 1 w 84"/>
                  <a:gd name="T23" fmla="*/ 1 h 96"/>
                  <a:gd name="T24" fmla="*/ 1 w 84"/>
                  <a:gd name="T25" fmla="*/ 1 h 96"/>
                  <a:gd name="T26" fmla="*/ 7 w 84"/>
                  <a:gd name="T27" fmla="*/ 1 h 96"/>
                  <a:gd name="T28" fmla="*/ 41 w 84"/>
                  <a:gd name="T29" fmla="*/ 1 h 96"/>
                  <a:gd name="T30" fmla="*/ 41 w 84"/>
                  <a:gd name="T31" fmla="*/ 1 h 96"/>
                  <a:gd name="T32" fmla="*/ 36 w 84"/>
                  <a:gd name="T33" fmla="*/ 1 h 96"/>
                  <a:gd name="T34" fmla="*/ 30 w 84"/>
                  <a:gd name="T35" fmla="*/ 1 h 96"/>
                  <a:gd name="T36" fmla="*/ 22 w 84"/>
                  <a:gd name="T37" fmla="*/ 1 h 96"/>
                  <a:gd name="T38" fmla="*/ 12 w 84"/>
                  <a:gd name="T39" fmla="*/ 1 h 96"/>
                  <a:gd name="T40" fmla="*/ 4 w 84"/>
                  <a:gd name="T41" fmla="*/ 1 h 96"/>
                  <a:gd name="T42" fmla="*/ 0 w 84"/>
                  <a:gd name="T43" fmla="*/ 1 h 96"/>
                  <a:gd name="T44" fmla="*/ 0 w 84"/>
                  <a:gd name="T45" fmla="*/ 1 h 96"/>
                  <a:gd name="T46" fmla="*/ 1 w 84"/>
                  <a:gd name="T47" fmla="*/ 1 h 96"/>
                  <a:gd name="T48" fmla="*/ 7 w 84"/>
                  <a:gd name="T49" fmla="*/ 1 h 96"/>
                  <a:gd name="T50" fmla="*/ 12 w 84"/>
                  <a:gd name="T51" fmla="*/ 1 h 96"/>
                  <a:gd name="T52" fmla="*/ 14 w 84"/>
                  <a:gd name="T53" fmla="*/ 1 h 96"/>
                  <a:gd name="T54" fmla="*/ 14 w 84"/>
                  <a:gd name="T55" fmla="*/ 1 h 96"/>
                  <a:gd name="T56" fmla="*/ 13 w 84"/>
                  <a:gd name="T57" fmla="*/ 1 h 96"/>
                  <a:gd name="T58" fmla="*/ 9 w 84"/>
                  <a:gd name="T59" fmla="*/ 1 h 96"/>
                  <a:gd name="T60" fmla="*/ 4 w 84"/>
                  <a:gd name="T61" fmla="*/ 1 h 96"/>
                  <a:gd name="T62" fmla="*/ 4 w 84"/>
                  <a:gd name="T63" fmla="*/ 1 h 96"/>
                  <a:gd name="T64" fmla="*/ 9 w 84"/>
                  <a:gd name="T65" fmla="*/ 1 h 96"/>
                  <a:gd name="T66" fmla="*/ 17 w 84"/>
                  <a:gd name="T67" fmla="*/ 1 h 96"/>
                  <a:gd name="T68" fmla="*/ 26 w 84"/>
                  <a:gd name="T69" fmla="*/ 1 h 96"/>
                  <a:gd name="T70" fmla="*/ 33 w 84"/>
                  <a:gd name="T71" fmla="*/ 1 h 96"/>
                  <a:gd name="T72" fmla="*/ 39 w 84"/>
                  <a:gd name="T73" fmla="*/ 1 h 96"/>
                  <a:gd name="T74" fmla="*/ 45 w 84"/>
                  <a:gd name="T75" fmla="*/ 1 h 96"/>
                  <a:gd name="T76" fmla="*/ 78 w 84"/>
                  <a:gd name="T77" fmla="*/ 1 h 96"/>
                  <a:gd name="T78" fmla="*/ 78 w 84"/>
                  <a:gd name="T79" fmla="*/ 1 h 96"/>
                  <a:gd name="T80" fmla="*/ 75 w 84"/>
                  <a:gd name="T81" fmla="*/ 1 h 96"/>
                  <a:gd name="T82" fmla="*/ 70 w 84"/>
                  <a:gd name="T83" fmla="*/ 1 h 96"/>
                  <a:gd name="T84" fmla="*/ 64 w 84"/>
                  <a:gd name="T85" fmla="*/ 1 h 96"/>
                  <a:gd name="T86" fmla="*/ 59 w 84"/>
                  <a:gd name="T87" fmla="*/ 1 h 96"/>
                  <a:gd name="T88" fmla="*/ 54 w 84"/>
                  <a:gd name="T89" fmla="*/ 1 h 96"/>
                  <a:gd name="T90" fmla="*/ 48 w 84"/>
                  <a:gd name="T91" fmla="*/ 1 h 96"/>
                  <a:gd name="T92" fmla="*/ 45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58"/>
                    </a:moveTo>
                    <a:lnTo>
                      <a:pt x="45" y="65"/>
                    </a:lnTo>
                    <a:lnTo>
                      <a:pt x="48" y="71"/>
                    </a:lnTo>
                    <a:lnTo>
                      <a:pt x="51" y="75"/>
                    </a:lnTo>
                    <a:lnTo>
                      <a:pt x="55" y="77"/>
                    </a:lnTo>
                    <a:lnTo>
                      <a:pt x="58" y="78"/>
                    </a:lnTo>
                    <a:lnTo>
                      <a:pt x="61" y="78"/>
                    </a:lnTo>
                    <a:lnTo>
                      <a:pt x="70" y="77"/>
                    </a:lnTo>
                    <a:lnTo>
                      <a:pt x="77" y="70"/>
                    </a:lnTo>
                    <a:lnTo>
                      <a:pt x="81" y="59"/>
                    </a:lnTo>
                    <a:lnTo>
                      <a:pt x="84" y="43"/>
                    </a:lnTo>
                    <a:lnTo>
                      <a:pt x="84" y="0"/>
                    </a:lnTo>
                    <a:lnTo>
                      <a:pt x="78" y="0"/>
                    </a:lnTo>
                    <a:lnTo>
                      <a:pt x="78" y="13"/>
                    </a:lnTo>
                    <a:lnTo>
                      <a:pt x="7" y="13"/>
                    </a:lnTo>
                    <a:lnTo>
                      <a:pt x="7" y="0"/>
                    </a:lnTo>
                    <a:lnTo>
                      <a:pt x="1" y="0"/>
                    </a:lnTo>
                    <a:lnTo>
                      <a:pt x="1" y="3"/>
                    </a:lnTo>
                    <a:lnTo>
                      <a:pt x="1" y="7"/>
                    </a:lnTo>
                    <a:lnTo>
                      <a:pt x="1" y="11"/>
                    </a:lnTo>
                    <a:lnTo>
                      <a:pt x="1" y="16"/>
                    </a:lnTo>
                    <a:lnTo>
                      <a:pt x="1" y="20"/>
                    </a:lnTo>
                    <a:lnTo>
                      <a:pt x="1" y="23"/>
                    </a:lnTo>
                    <a:lnTo>
                      <a:pt x="1" y="27"/>
                    </a:lnTo>
                    <a:lnTo>
                      <a:pt x="1" y="33"/>
                    </a:lnTo>
                    <a:lnTo>
                      <a:pt x="1" y="38"/>
                    </a:lnTo>
                    <a:lnTo>
                      <a:pt x="1" y="41"/>
                    </a:lnTo>
                    <a:lnTo>
                      <a:pt x="7" y="41"/>
                    </a:lnTo>
                    <a:lnTo>
                      <a:pt x="7" y="27"/>
                    </a:lnTo>
                    <a:lnTo>
                      <a:pt x="41" y="27"/>
                    </a:lnTo>
                    <a:lnTo>
                      <a:pt x="41" y="42"/>
                    </a:lnTo>
                    <a:lnTo>
                      <a:pt x="41" y="46"/>
                    </a:lnTo>
                    <a:lnTo>
                      <a:pt x="39" y="51"/>
                    </a:lnTo>
                    <a:lnTo>
                      <a:pt x="36" y="54"/>
                    </a:lnTo>
                    <a:lnTo>
                      <a:pt x="33" y="55"/>
                    </a:lnTo>
                    <a:lnTo>
                      <a:pt x="30" y="57"/>
                    </a:lnTo>
                    <a:lnTo>
                      <a:pt x="26" y="57"/>
                    </a:lnTo>
                    <a:lnTo>
                      <a:pt x="22" y="57"/>
                    </a:lnTo>
                    <a:lnTo>
                      <a:pt x="16" y="57"/>
                    </a:lnTo>
                    <a:lnTo>
                      <a:pt x="12" y="58"/>
                    </a:lnTo>
                    <a:lnTo>
                      <a:pt x="7" y="59"/>
                    </a:lnTo>
                    <a:lnTo>
                      <a:pt x="4" y="62"/>
                    </a:lnTo>
                    <a:lnTo>
                      <a:pt x="1" y="68"/>
                    </a:lnTo>
                    <a:lnTo>
                      <a:pt x="0" y="74"/>
                    </a:lnTo>
                    <a:lnTo>
                      <a:pt x="0" y="78"/>
                    </a:lnTo>
                    <a:lnTo>
                      <a:pt x="0" y="81"/>
                    </a:lnTo>
                    <a:lnTo>
                      <a:pt x="0" y="87"/>
                    </a:lnTo>
                    <a:lnTo>
                      <a:pt x="1" y="90"/>
                    </a:lnTo>
                    <a:lnTo>
                      <a:pt x="4" y="93"/>
                    </a:lnTo>
                    <a:lnTo>
                      <a:pt x="7" y="94"/>
                    </a:lnTo>
                    <a:lnTo>
                      <a:pt x="9" y="94"/>
                    </a:lnTo>
                    <a:lnTo>
                      <a:pt x="12" y="96"/>
                    </a:lnTo>
                    <a:lnTo>
                      <a:pt x="13" y="96"/>
                    </a:lnTo>
                    <a:lnTo>
                      <a:pt x="14" y="96"/>
                    </a:lnTo>
                    <a:lnTo>
                      <a:pt x="14" y="94"/>
                    </a:lnTo>
                    <a:lnTo>
                      <a:pt x="14" y="93"/>
                    </a:lnTo>
                    <a:lnTo>
                      <a:pt x="14" y="91"/>
                    </a:lnTo>
                    <a:lnTo>
                      <a:pt x="13" y="90"/>
                    </a:lnTo>
                    <a:lnTo>
                      <a:pt x="9" y="90"/>
                    </a:lnTo>
                    <a:lnTo>
                      <a:pt x="6" y="87"/>
                    </a:lnTo>
                    <a:lnTo>
                      <a:pt x="4" y="86"/>
                    </a:lnTo>
                    <a:lnTo>
                      <a:pt x="4" y="83"/>
                    </a:lnTo>
                    <a:lnTo>
                      <a:pt x="4" y="80"/>
                    </a:lnTo>
                    <a:lnTo>
                      <a:pt x="6" y="77"/>
                    </a:lnTo>
                    <a:lnTo>
                      <a:pt x="9" y="75"/>
                    </a:lnTo>
                    <a:lnTo>
                      <a:pt x="13" y="74"/>
                    </a:lnTo>
                    <a:lnTo>
                      <a:pt x="17" y="74"/>
                    </a:lnTo>
                    <a:lnTo>
                      <a:pt x="23" y="72"/>
                    </a:lnTo>
                    <a:lnTo>
                      <a:pt x="26" y="72"/>
                    </a:lnTo>
                    <a:lnTo>
                      <a:pt x="30" y="72"/>
                    </a:lnTo>
                    <a:lnTo>
                      <a:pt x="33" y="71"/>
                    </a:lnTo>
                    <a:lnTo>
                      <a:pt x="36" y="68"/>
                    </a:lnTo>
                    <a:lnTo>
                      <a:pt x="39" y="64"/>
                    </a:lnTo>
                    <a:lnTo>
                      <a:pt x="42" y="58"/>
                    </a:lnTo>
                    <a:close/>
                    <a:moveTo>
                      <a:pt x="45" y="42"/>
                    </a:moveTo>
                    <a:lnTo>
                      <a:pt x="45" y="27"/>
                    </a:lnTo>
                    <a:lnTo>
                      <a:pt x="78" y="27"/>
                    </a:lnTo>
                    <a:lnTo>
                      <a:pt x="78" y="42"/>
                    </a:lnTo>
                    <a:lnTo>
                      <a:pt x="78" y="48"/>
                    </a:lnTo>
                    <a:lnTo>
                      <a:pt x="77" y="54"/>
                    </a:lnTo>
                    <a:lnTo>
                      <a:pt x="75" y="57"/>
                    </a:lnTo>
                    <a:lnTo>
                      <a:pt x="72" y="59"/>
                    </a:lnTo>
                    <a:lnTo>
                      <a:pt x="70" y="61"/>
                    </a:lnTo>
                    <a:lnTo>
                      <a:pt x="67" y="61"/>
                    </a:lnTo>
                    <a:lnTo>
                      <a:pt x="64" y="62"/>
                    </a:lnTo>
                    <a:lnTo>
                      <a:pt x="61" y="62"/>
                    </a:lnTo>
                    <a:lnTo>
                      <a:pt x="59" y="62"/>
                    </a:lnTo>
                    <a:lnTo>
                      <a:pt x="57" y="61"/>
                    </a:lnTo>
                    <a:lnTo>
                      <a:pt x="54" y="61"/>
                    </a:lnTo>
                    <a:lnTo>
                      <a:pt x="51" y="59"/>
                    </a:lnTo>
                    <a:lnTo>
                      <a:pt x="48" y="57"/>
                    </a:lnTo>
                    <a:lnTo>
                      <a:pt x="46" y="54"/>
                    </a:lnTo>
                    <a:lnTo>
                      <a:pt x="45" y="48"/>
                    </a:lnTo>
                    <a:lnTo>
                      <a:pt x="45" y="42"/>
                    </a:lnTo>
                    <a:close/>
                  </a:path>
                </a:pathLst>
              </a:custGeom>
              <a:solidFill>
                <a:srgbClr val="000000"/>
              </a:solidFill>
              <a:ln w="0">
                <a:solidFill>
                  <a:srgbClr val="000000"/>
                </a:solidFill>
                <a:round/>
                <a:headEnd/>
                <a:tailEnd/>
              </a:ln>
            </p:spPr>
            <p:txBody>
              <a:bodyPr/>
              <a:lstStyle/>
              <a:p>
                <a:endParaRPr lang="es-AR"/>
              </a:p>
            </p:txBody>
          </p:sp>
          <p:sp>
            <p:nvSpPr>
              <p:cNvPr id="2360" name="Freeform 163"/>
              <p:cNvSpPr>
                <a:spLocks/>
              </p:cNvSpPr>
              <p:nvPr/>
            </p:nvSpPr>
            <p:spPr bwMode="auto">
              <a:xfrm>
                <a:off x="2945" y="2404"/>
                <a:ext cx="35" cy="6"/>
              </a:xfrm>
              <a:custGeom>
                <a:avLst/>
                <a:gdLst>
                  <a:gd name="T0" fmla="*/ 23 w 35"/>
                  <a:gd name="T1" fmla="*/ 0 h 13"/>
                  <a:gd name="T2" fmla="*/ 26 w 35"/>
                  <a:gd name="T3" fmla="*/ 0 h 13"/>
                  <a:gd name="T4" fmla="*/ 31 w 35"/>
                  <a:gd name="T5" fmla="*/ 0 h 13"/>
                  <a:gd name="T6" fmla="*/ 32 w 35"/>
                  <a:gd name="T7" fmla="*/ 0 h 13"/>
                  <a:gd name="T8" fmla="*/ 35 w 35"/>
                  <a:gd name="T9" fmla="*/ 0 h 13"/>
                  <a:gd name="T10" fmla="*/ 35 w 35"/>
                  <a:gd name="T11" fmla="*/ 0 h 13"/>
                  <a:gd name="T12" fmla="*/ 35 w 35"/>
                  <a:gd name="T13" fmla="*/ 0 h 13"/>
                  <a:gd name="T14" fmla="*/ 34 w 35"/>
                  <a:gd name="T15" fmla="*/ 0 h 13"/>
                  <a:gd name="T16" fmla="*/ 31 w 35"/>
                  <a:gd name="T17" fmla="*/ 0 h 13"/>
                  <a:gd name="T18" fmla="*/ 29 w 35"/>
                  <a:gd name="T19" fmla="*/ 0 h 13"/>
                  <a:gd name="T20" fmla="*/ 28 w 35"/>
                  <a:gd name="T21" fmla="*/ 0 h 13"/>
                  <a:gd name="T22" fmla="*/ 25 w 35"/>
                  <a:gd name="T23" fmla="*/ 0 h 13"/>
                  <a:gd name="T24" fmla="*/ 23 w 35"/>
                  <a:gd name="T25" fmla="*/ 0 h 13"/>
                  <a:gd name="T26" fmla="*/ 23 w 35"/>
                  <a:gd name="T27" fmla="*/ 0 h 13"/>
                  <a:gd name="T28" fmla="*/ 23 w 35"/>
                  <a:gd name="T29" fmla="*/ 0 h 13"/>
                  <a:gd name="T30" fmla="*/ 25 w 35"/>
                  <a:gd name="T31" fmla="*/ 0 h 13"/>
                  <a:gd name="T32" fmla="*/ 25 w 35"/>
                  <a:gd name="T33" fmla="*/ 0 h 13"/>
                  <a:gd name="T34" fmla="*/ 25 w 35"/>
                  <a:gd name="T35" fmla="*/ 0 h 13"/>
                  <a:gd name="T36" fmla="*/ 25 w 35"/>
                  <a:gd name="T37" fmla="*/ 0 h 13"/>
                  <a:gd name="T38" fmla="*/ 23 w 35"/>
                  <a:gd name="T39" fmla="*/ 0 h 13"/>
                  <a:gd name="T40" fmla="*/ 19 w 35"/>
                  <a:gd name="T41" fmla="*/ 0 h 13"/>
                  <a:gd name="T42" fmla="*/ 15 w 35"/>
                  <a:gd name="T43" fmla="*/ 0 h 13"/>
                  <a:gd name="T44" fmla="*/ 9 w 35"/>
                  <a:gd name="T45" fmla="*/ 0 h 13"/>
                  <a:gd name="T46" fmla="*/ 3 w 35"/>
                  <a:gd name="T47" fmla="*/ 0 h 13"/>
                  <a:gd name="T48" fmla="*/ 2 w 35"/>
                  <a:gd name="T49" fmla="*/ 0 h 13"/>
                  <a:gd name="T50" fmla="*/ 2 w 35"/>
                  <a:gd name="T51" fmla="*/ 0 h 13"/>
                  <a:gd name="T52" fmla="*/ 2 w 35"/>
                  <a:gd name="T53" fmla="*/ 0 h 13"/>
                  <a:gd name="T54" fmla="*/ 0 w 35"/>
                  <a:gd name="T55" fmla="*/ 0 h 13"/>
                  <a:gd name="T56" fmla="*/ 0 w 35"/>
                  <a:gd name="T57" fmla="*/ 0 h 13"/>
                  <a:gd name="T58" fmla="*/ 2 w 35"/>
                  <a:gd name="T59" fmla="*/ 0 h 13"/>
                  <a:gd name="T60" fmla="*/ 3 w 35"/>
                  <a:gd name="T61" fmla="*/ 0 h 13"/>
                  <a:gd name="T62" fmla="*/ 6 w 35"/>
                  <a:gd name="T63" fmla="*/ 0 h 13"/>
                  <a:gd name="T64" fmla="*/ 10 w 35"/>
                  <a:gd name="T65" fmla="*/ 0 h 13"/>
                  <a:gd name="T66" fmla="*/ 16 w 35"/>
                  <a:gd name="T67" fmla="*/ 0 h 13"/>
                  <a:gd name="T68" fmla="*/ 23 w 35"/>
                  <a:gd name="T69" fmla="*/ 0 h 1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
                  <a:gd name="T106" fmla="*/ 0 h 13"/>
                  <a:gd name="T107" fmla="*/ 35 w 35"/>
                  <a:gd name="T108" fmla="*/ 13 h 1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 h="13">
                    <a:moveTo>
                      <a:pt x="23" y="13"/>
                    </a:moveTo>
                    <a:lnTo>
                      <a:pt x="26" y="13"/>
                    </a:lnTo>
                    <a:lnTo>
                      <a:pt x="31" y="12"/>
                    </a:lnTo>
                    <a:lnTo>
                      <a:pt x="32" y="10"/>
                    </a:lnTo>
                    <a:lnTo>
                      <a:pt x="35" y="9"/>
                    </a:lnTo>
                    <a:lnTo>
                      <a:pt x="35" y="6"/>
                    </a:lnTo>
                    <a:lnTo>
                      <a:pt x="35" y="4"/>
                    </a:lnTo>
                    <a:lnTo>
                      <a:pt x="34" y="1"/>
                    </a:lnTo>
                    <a:lnTo>
                      <a:pt x="31" y="1"/>
                    </a:lnTo>
                    <a:lnTo>
                      <a:pt x="29" y="0"/>
                    </a:lnTo>
                    <a:lnTo>
                      <a:pt x="28" y="1"/>
                    </a:lnTo>
                    <a:lnTo>
                      <a:pt x="25" y="1"/>
                    </a:lnTo>
                    <a:lnTo>
                      <a:pt x="23" y="4"/>
                    </a:lnTo>
                    <a:lnTo>
                      <a:pt x="23" y="6"/>
                    </a:lnTo>
                    <a:lnTo>
                      <a:pt x="23" y="9"/>
                    </a:lnTo>
                    <a:lnTo>
                      <a:pt x="25" y="10"/>
                    </a:lnTo>
                    <a:lnTo>
                      <a:pt x="25" y="12"/>
                    </a:lnTo>
                    <a:lnTo>
                      <a:pt x="23" y="12"/>
                    </a:lnTo>
                    <a:lnTo>
                      <a:pt x="19" y="10"/>
                    </a:lnTo>
                    <a:lnTo>
                      <a:pt x="15" y="10"/>
                    </a:lnTo>
                    <a:lnTo>
                      <a:pt x="9" y="7"/>
                    </a:lnTo>
                    <a:lnTo>
                      <a:pt x="3" y="3"/>
                    </a:lnTo>
                    <a:lnTo>
                      <a:pt x="2" y="3"/>
                    </a:lnTo>
                    <a:lnTo>
                      <a:pt x="2" y="1"/>
                    </a:lnTo>
                    <a:lnTo>
                      <a:pt x="0" y="3"/>
                    </a:lnTo>
                    <a:lnTo>
                      <a:pt x="2" y="4"/>
                    </a:lnTo>
                    <a:lnTo>
                      <a:pt x="3" y="6"/>
                    </a:lnTo>
                    <a:lnTo>
                      <a:pt x="6" y="9"/>
                    </a:lnTo>
                    <a:lnTo>
                      <a:pt x="10" y="12"/>
                    </a:lnTo>
                    <a:lnTo>
                      <a:pt x="16" y="13"/>
                    </a:lnTo>
                    <a:lnTo>
                      <a:pt x="23" y="13"/>
                    </a:lnTo>
                    <a:close/>
                  </a:path>
                </a:pathLst>
              </a:custGeom>
              <a:solidFill>
                <a:srgbClr val="000000"/>
              </a:solidFill>
              <a:ln w="0">
                <a:solidFill>
                  <a:srgbClr val="000000"/>
                </a:solidFill>
                <a:round/>
                <a:headEnd/>
                <a:tailEnd/>
              </a:ln>
            </p:spPr>
            <p:txBody>
              <a:bodyPr/>
              <a:lstStyle/>
              <a:p>
                <a:endParaRPr lang="es-AR"/>
              </a:p>
            </p:txBody>
          </p:sp>
          <p:sp>
            <p:nvSpPr>
              <p:cNvPr id="2361" name="Freeform 164"/>
              <p:cNvSpPr>
                <a:spLocks/>
              </p:cNvSpPr>
              <p:nvPr/>
            </p:nvSpPr>
            <p:spPr bwMode="auto">
              <a:xfrm>
                <a:off x="2968" y="2429"/>
                <a:ext cx="54" cy="23"/>
              </a:xfrm>
              <a:custGeom>
                <a:avLst/>
                <a:gdLst>
                  <a:gd name="T0" fmla="*/ 28 w 54"/>
                  <a:gd name="T1" fmla="*/ 0 h 47"/>
                  <a:gd name="T2" fmla="*/ 29 w 54"/>
                  <a:gd name="T3" fmla="*/ 0 h 47"/>
                  <a:gd name="T4" fmla="*/ 32 w 54"/>
                  <a:gd name="T5" fmla="*/ 0 h 47"/>
                  <a:gd name="T6" fmla="*/ 35 w 54"/>
                  <a:gd name="T7" fmla="*/ 0 h 47"/>
                  <a:gd name="T8" fmla="*/ 38 w 54"/>
                  <a:gd name="T9" fmla="*/ 0 h 47"/>
                  <a:gd name="T10" fmla="*/ 42 w 54"/>
                  <a:gd name="T11" fmla="*/ 0 h 47"/>
                  <a:gd name="T12" fmla="*/ 45 w 54"/>
                  <a:gd name="T13" fmla="*/ 0 h 47"/>
                  <a:gd name="T14" fmla="*/ 48 w 54"/>
                  <a:gd name="T15" fmla="*/ 0 h 47"/>
                  <a:gd name="T16" fmla="*/ 50 w 54"/>
                  <a:gd name="T17" fmla="*/ 0 h 47"/>
                  <a:gd name="T18" fmla="*/ 50 w 54"/>
                  <a:gd name="T19" fmla="*/ 0 h 47"/>
                  <a:gd name="T20" fmla="*/ 48 w 54"/>
                  <a:gd name="T21" fmla="*/ 0 h 47"/>
                  <a:gd name="T22" fmla="*/ 45 w 54"/>
                  <a:gd name="T23" fmla="*/ 0 h 47"/>
                  <a:gd name="T24" fmla="*/ 41 w 54"/>
                  <a:gd name="T25" fmla="*/ 0 h 47"/>
                  <a:gd name="T26" fmla="*/ 40 w 54"/>
                  <a:gd name="T27" fmla="*/ 0 h 47"/>
                  <a:gd name="T28" fmla="*/ 38 w 54"/>
                  <a:gd name="T29" fmla="*/ 0 h 47"/>
                  <a:gd name="T30" fmla="*/ 38 w 54"/>
                  <a:gd name="T31" fmla="*/ 0 h 47"/>
                  <a:gd name="T32" fmla="*/ 38 w 54"/>
                  <a:gd name="T33" fmla="*/ 0 h 47"/>
                  <a:gd name="T34" fmla="*/ 40 w 54"/>
                  <a:gd name="T35" fmla="*/ 0 h 47"/>
                  <a:gd name="T36" fmla="*/ 41 w 54"/>
                  <a:gd name="T37" fmla="*/ 0 h 47"/>
                  <a:gd name="T38" fmla="*/ 45 w 54"/>
                  <a:gd name="T39" fmla="*/ 0 h 47"/>
                  <a:gd name="T40" fmla="*/ 48 w 54"/>
                  <a:gd name="T41" fmla="*/ 0 h 47"/>
                  <a:gd name="T42" fmla="*/ 51 w 54"/>
                  <a:gd name="T43" fmla="*/ 0 h 47"/>
                  <a:gd name="T44" fmla="*/ 53 w 54"/>
                  <a:gd name="T45" fmla="*/ 0 h 47"/>
                  <a:gd name="T46" fmla="*/ 54 w 54"/>
                  <a:gd name="T47" fmla="*/ 0 h 47"/>
                  <a:gd name="T48" fmla="*/ 54 w 54"/>
                  <a:gd name="T49" fmla="*/ 0 h 47"/>
                  <a:gd name="T50" fmla="*/ 54 w 54"/>
                  <a:gd name="T51" fmla="*/ 0 h 47"/>
                  <a:gd name="T52" fmla="*/ 53 w 54"/>
                  <a:gd name="T53" fmla="*/ 0 h 47"/>
                  <a:gd name="T54" fmla="*/ 50 w 54"/>
                  <a:gd name="T55" fmla="*/ 0 h 47"/>
                  <a:gd name="T56" fmla="*/ 47 w 54"/>
                  <a:gd name="T57" fmla="*/ 0 h 47"/>
                  <a:gd name="T58" fmla="*/ 44 w 54"/>
                  <a:gd name="T59" fmla="*/ 0 h 47"/>
                  <a:gd name="T60" fmla="*/ 41 w 54"/>
                  <a:gd name="T61" fmla="*/ 0 h 47"/>
                  <a:gd name="T62" fmla="*/ 41 w 54"/>
                  <a:gd name="T63" fmla="*/ 0 h 47"/>
                  <a:gd name="T64" fmla="*/ 54 w 54"/>
                  <a:gd name="T65" fmla="*/ 0 h 47"/>
                  <a:gd name="T66" fmla="*/ 53 w 54"/>
                  <a:gd name="T67" fmla="*/ 0 h 47"/>
                  <a:gd name="T68" fmla="*/ 48 w 54"/>
                  <a:gd name="T69" fmla="*/ 0 h 47"/>
                  <a:gd name="T70" fmla="*/ 48 w 54"/>
                  <a:gd name="T71" fmla="*/ 0 h 47"/>
                  <a:gd name="T72" fmla="*/ 48 w 54"/>
                  <a:gd name="T73" fmla="*/ 0 h 47"/>
                  <a:gd name="T74" fmla="*/ 47 w 54"/>
                  <a:gd name="T75" fmla="*/ 0 h 47"/>
                  <a:gd name="T76" fmla="*/ 44 w 54"/>
                  <a:gd name="T77" fmla="*/ 0 h 47"/>
                  <a:gd name="T78" fmla="*/ 6 w 54"/>
                  <a:gd name="T79" fmla="*/ 0 h 47"/>
                  <a:gd name="T80" fmla="*/ 6 w 54"/>
                  <a:gd name="T81" fmla="*/ 0 h 47"/>
                  <a:gd name="T82" fmla="*/ 0 w 54"/>
                  <a:gd name="T83" fmla="*/ 0 h 47"/>
                  <a:gd name="T84" fmla="*/ 0 w 54"/>
                  <a:gd name="T85" fmla="*/ 0 h 47"/>
                  <a:gd name="T86" fmla="*/ 0 w 54"/>
                  <a:gd name="T87" fmla="*/ 0 h 47"/>
                  <a:gd name="T88" fmla="*/ 0 w 54"/>
                  <a:gd name="T89" fmla="*/ 0 h 47"/>
                  <a:gd name="T90" fmla="*/ 0 w 54"/>
                  <a:gd name="T91" fmla="*/ 0 h 47"/>
                  <a:gd name="T92" fmla="*/ 0 w 54"/>
                  <a:gd name="T93" fmla="*/ 0 h 47"/>
                  <a:gd name="T94" fmla="*/ 0 w 54"/>
                  <a:gd name="T95" fmla="*/ 0 h 47"/>
                  <a:gd name="T96" fmla="*/ 0 w 54"/>
                  <a:gd name="T97" fmla="*/ 0 h 47"/>
                  <a:gd name="T98" fmla="*/ 0 w 54"/>
                  <a:gd name="T99" fmla="*/ 0 h 47"/>
                  <a:gd name="T100" fmla="*/ 6 w 54"/>
                  <a:gd name="T101" fmla="*/ 0 h 47"/>
                  <a:gd name="T102" fmla="*/ 6 w 54"/>
                  <a:gd name="T103" fmla="*/ 0 h 47"/>
                  <a:gd name="T104" fmla="*/ 28 w 54"/>
                  <a:gd name="T105" fmla="*/ 0 h 4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4"/>
                  <a:gd name="T160" fmla="*/ 0 h 47"/>
                  <a:gd name="T161" fmla="*/ 54 w 54"/>
                  <a:gd name="T162" fmla="*/ 47 h 47"/>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4" h="47">
                    <a:moveTo>
                      <a:pt x="28" y="21"/>
                    </a:moveTo>
                    <a:lnTo>
                      <a:pt x="29" y="21"/>
                    </a:lnTo>
                    <a:lnTo>
                      <a:pt x="32" y="21"/>
                    </a:lnTo>
                    <a:lnTo>
                      <a:pt x="35" y="22"/>
                    </a:lnTo>
                    <a:lnTo>
                      <a:pt x="38" y="22"/>
                    </a:lnTo>
                    <a:lnTo>
                      <a:pt x="42" y="24"/>
                    </a:lnTo>
                    <a:lnTo>
                      <a:pt x="45" y="25"/>
                    </a:lnTo>
                    <a:lnTo>
                      <a:pt x="48" y="28"/>
                    </a:lnTo>
                    <a:lnTo>
                      <a:pt x="50" y="31"/>
                    </a:lnTo>
                    <a:lnTo>
                      <a:pt x="50" y="35"/>
                    </a:lnTo>
                    <a:lnTo>
                      <a:pt x="48" y="34"/>
                    </a:lnTo>
                    <a:lnTo>
                      <a:pt x="45" y="34"/>
                    </a:lnTo>
                    <a:lnTo>
                      <a:pt x="41" y="34"/>
                    </a:lnTo>
                    <a:lnTo>
                      <a:pt x="40" y="35"/>
                    </a:lnTo>
                    <a:lnTo>
                      <a:pt x="38" y="38"/>
                    </a:lnTo>
                    <a:lnTo>
                      <a:pt x="38" y="40"/>
                    </a:lnTo>
                    <a:lnTo>
                      <a:pt x="38" y="42"/>
                    </a:lnTo>
                    <a:lnTo>
                      <a:pt x="40" y="45"/>
                    </a:lnTo>
                    <a:lnTo>
                      <a:pt x="41" y="47"/>
                    </a:lnTo>
                    <a:lnTo>
                      <a:pt x="45" y="47"/>
                    </a:lnTo>
                    <a:lnTo>
                      <a:pt x="48" y="47"/>
                    </a:lnTo>
                    <a:lnTo>
                      <a:pt x="51" y="44"/>
                    </a:lnTo>
                    <a:lnTo>
                      <a:pt x="53" y="42"/>
                    </a:lnTo>
                    <a:lnTo>
                      <a:pt x="54" y="38"/>
                    </a:lnTo>
                    <a:lnTo>
                      <a:pt x="54" y="35"/>
                    </a:lnTo>
                    <a:lnTo>
                      <a:pt x="54" y="31"/>
                    </a:lnTo>
                    <a:lnTo>
                      <a:pt x="53" y="28"/>
                    </a:lnTo>
                    <a:lnTo>
                      <a:pt x="50" y="25"/>
                    </a:lnTo>
                    <a:lnTo>
                      <a:pt x="47" y="22"/>
                    </a:lnTo>
                    <a:lnTo>
                      <a:pt x="44" y="21"/>
                    </a:lnTo>
                    <a:lnTo>
                      <a:pt x="41" y="19"/>
                    </a:lnTo>
                    <a:lnTo>
                      <a:pt x="54" y="19"/>
                    </a:lnTo>
                    <a:lnTo>
                      <a:pt x="53" y="0"/>
                    </a:lnTo>
                    <a:lnTo>
                      <a:pt x="48" y="0"/>
                    </a:lnTo>
                    <a:lnTo>
                      <a:pt x="48" y="5"/>
                    </a:lnTo>
                    <a:lnTo>
                      <a:pt x="48" y="8"/>
                    </a:lnTo>
                    <a:lnTo>
                      <a:pt x="47" y="8"/>
                    </a:lnTo>
                    <a:lnTo>
                      <a:pt x="44" y="9"/>
                    </a:lnTo>
                    <a:lnTo>
                      <a:pt x="6" y="9"/>
                    </a:lnTo>
                    <a:lnTo>
                      <a:pt x="6" y="0"/>
                    </a:lnTo>
                    <a:lnTo>
                      <a:pt x="0" y="0"/>
                    </a:lnTo>
                    <a:lnTo>
                      <a:pt x="0" y="3"/>
                    </a:lnTo>
                    <a:lnTo>
                      <a:pt x="0" y="8"/>
                    </a:lnTo>
                    <a:lnTo>
                      <a:pt x="0" y="12"/>
                    </a:lnTo>
                    <a:lnTo>
                      <a:pt x="0" y="15"/>
                    </a:lnTo>
                    <a:lnTo>
                      <a:pt x="0" y="19"/>
                    </a:lnTo>
                    <a:lnTo>
                      <a:pt x="0" y="24"/>
                    </a:lnTo>
                    <a:lnTo>
                      <a:pt x="0" y="28"/>
                    </a:lnTo>
                    <a:lnTo>
                      <a:pt x="0" y="31"/>
                    </a:lnTo>
                    <a:lnTo>
                      <a:pt x="6" y="31"/>
                    </a:lnTo>
                    <a:lnTo>
                      <a:pt x="6" y="21"/>
                    </a:lnTo>
                    <a:lnTo>
                      <a:pt x="28" y="21"/>
                    </a:lnTo>
                    <a:close/>
                  </a:path>
                </a:pathLst>
              </a:custGeom>
              <a:solidFill>
                <a:srgbClr val="000000"/>
              </a:solidFill>
              <a:ln w="0">
                <a:solidFill>
                  <a:srgbClr val="000000"/>
                </a:solidFill>
                <a:round/>
                <a:headEnd/>
                <a:tailEnd/>
              </a:ln>
            </p:spPr>
            <p:txBody>
              <a:bodyPr/>
              <a:lstStyle/>
              <a:p>
                <a:endParaRPr lang="es-AR"/>
              </a:p>
            </p:txBody>
          </p:sp>
          <p:sp>
            <p:nvSpPr>
              <p:cNvPr id="2362" name="Freeform 165"/>
              <p:cNvSpPr>
                <a:spLocks/>
              </p:cNvSpPr>
              <p:nvPr/>
            </p:nvSpPr>
            <p:spPr bwMode="auto">
              <a:xfrm>
                <a:off x="2938" y="2457"/>
                <a:ext cx="120" cy="13"/>
              </a:xfrm>
              <a:custGeom>
                <a:avLst/>
                <a:gdLst>
                  <a:gd name="T0" fmla="*/ 61 w 120"/>
                  <a:gd name="T1" fmla="*/ 1 h 26"/>
                  <a:gd name="T2" fmla="*/ 77 w 120"/>
                  <a:gd name="T3" fmla="*/ 1 h 26"/>
                  <a:gd name="T4" fmla="*/ 99 w 120"/>
                  <a:gd name="T5" fmla="*/ 1 h 26"/>
                  <a:gd name="T6" fmla="*/ 104 w 120"/>
                  <a:gd name="T7" fmla="*/ 1 h 26"/>
                  <a:gd name="T8" fmla="*/ 110 w 120"/>
                  <a:gd name="T9" fmla="*/ 1 h 26"/>
                  <a:gd name="T10" fmla="*/ 115 w 120"/>
                  <a:gd name="T11" fmla="*/ 1 h 26"/>
                  <a:gd name="T12" fmla="*/ 117 w 120"/>
                  <a:gd name="T13" fmla="*/ 1 h 26"/>
                  <a:gd name="T14" fmla="*/ 119 w 120"/>
                  <a:gd name="T15" fmla="*/ 1 h 26"/>
                  <a:gd name="T16" fmla="*/ 120 w 120"/>
                  <a:gd name="T17" fmla="*/ 0 h 26"/>
                  <a:gd name="T18" fmla="*/ 120 w 120"/>
                  <a:gd name="T19" fmla="*/ 0 h 26"/>
                  <a:gd name="T20" fmla="*/ 119 w 120"/>
                  <a:gd name="T21" fmla="*/ 0 h 26"/>
                  <a:gd name="T22" fmla="*/ 119 w 120"/>
                  <a:gd name="T23" fmla="*/ 0 h 26"/>
                  <a:gd name="T24" fmla="*/ 119 w 120"/>
                  <a:gd name="T25" fmla="*/ 0 h 26"/>
                  <a:gd name="T26" fmla="*/ 115 w 120"/>
                  <a:gd name="T27" fmla="*/ 1 h 26"/>
                  <a:gd name="T28" fmla="*/ 106 w 120"/>
                  <a:gd name="T29" fmla="*/ 1 h 26"/>
                  <a:gd name="T30" fmla="*/ 96 w 120"/>
                  <a:gd name="T31" fmla="*/ 1 h 26"/>
                  <a:gd name="T32" fmla="*/ 80 w 120"/>
                  <a:gd name="T33" fmla="*/ 1 h 26"/>
                  <a:gd name="T34" fmla="*/ 61 w 120"/>
                  <a:gd name="T35" fmla="*/ 1 h 26"/>
                  <a:gd name="T36" fmla="*/ 41 w 120"/>
                  <a:gd name="T37" fmla="*/ 1 h 26"/>
                  <a:gd name="T38" fmla="*/ 25 w 120"/>
                  <a:gd name="T39" fmla="*/ 1 h 26"/>
                  <a:gd name="T40" fmla="*/ 14 w 120"/>
                  <a:gd name="T41" fmla="*/ 1 h 26"/>
                  <a:gd name="T42" fmla="*/ 7 w 120"/>
                  <a:gd name="T43" fmla="*/ 1 h 26"/>
                  <a:gd name="T44" fmla="*/ 1 w 120"/>
                  <a:gd name="T45" fmla="*/ 0 h 26"/>
                  <a:gd name="T46" fmla="*/ 1 w 120"/>
                  <a:gd name="T47" fmla="*/ 0 h 26"/>
                  <a:gd name="T48" fmla="*/ 1 w 120"/>
                  <a:gd name="T49" fmla="*/ 0 h 26"/>
                  <a:gd name="T50" fmla="*/ 0 w 120"/>
                  <a:gd name="T51" fmla="*/ 0 h 26"/>
                  <a:gd name="T52" fmla="*/ 0 w 120"/>
                  <a:gd name="T53" fmla="*/ 0 h 26"/>
                  <a:gd name="T54" fmla="*/ 1 w 120"/>
                  <a:gd name="T55" fmla="*/ 1 h 26"/>
                  <a:gd name="T56" fmla="*/ 3 w 120"/>
                  <a:gd name="T57" fmla="*/ 1 h 26"/>
                  <a:gd name="T58" fmla="*/ 4 w 120"/>
                  <a:gd name="T59" fmla="*/ 1 h 26"/>
                  <a:gd name="T60" fmla="*/ 9 w 120"/>
                  <a:gd name="T61" fmla="*/ 1 h 26"/>
                  <a:gd name="T62" fmla="*/ 13 w 120"/>
                  <a:gd name="T63" fmla="*/ 1 h 26"/>
                  <a:gd name="T64" fmla="*/ 17 w 120"/>
                  <a:gd name="T65" fmla="*/ 1 h 26"/>
                  <a:gd name="T66" fmla="*/ 23 w 120"/>
                  <a:gd name="T67" fmla="*/ 1 h 26"/>
                  <a:gd name="T68" fmla="*/ 42 w 120"/>
                  <a:gd name="T69" fmla="*/ 1 h 26"/>
                  <a:gd name="T70" fmla="*/ 61 w 120"/>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20"/>
                  <a:gd name="T109" fmla="*/ 0 h 26"/>
                  <a:gd name="T110" fmla="*/ 120 w 120"/>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20" h="26">
                    <a:moveTo>
                      <a:pt x="61" y="26"/>
                    </a:moveTo>
                    <a:lnTo>
                      <a:pt x="77" y="25"/>
                    </a:lnTo>
                    <a:lnTo>
                      <a:pt x="99" y="17"/>
                    </a:lnTo>
                    <a:lnTo>
                      <a:pt x="104" y="14"/>
                    </a:lnTo>
                    <a:lnTo>
                      <a:pt x="110" y="12"/>
                    </a:lnTo>
                    <a:lnTo>
                      <a:pt x="115" y="7"/>
                    </a:lnTo>
                    <a:lnTo>
                      <a:pt x="117" y="4"/>
                    </a:lnTo>
                    <a:lnTo>
                      <a:pt x="119" y="1"/>
                    </a:lnTo>
                    <a:lnTo>
                      <a:pt x="120" y="0"/>
                    </a:lnTo>
                    <a:lnTo>
                      <a:pt x="119" y="0"/>
                    </a:lnTo>
                    <a:lnTo>
                      <a:pt x="115" y="4"/>
                    </a:lnTo>
                    <a:lnTo>
                      <a:pt x="106" y="10"/>
                    </a:lnTo>
                    <a:lnTo>
                      <a:pt x="96" y="14"/>
                    </a:lnTo>
                    <a:lnTo>
                      <a:pt x="80" y="19"/>
                    </a:lnTo>
                    <a:lnTo>
                      <a:pt x="61" y="20"/>
                    </a:lnTo>
                    <a:lnTo>
                      <a:pt x="41" y="19"/>
                    </a:lnTo>
                    <a:lnTo>
                      <a:pt x="25" y="14"/>
                    </a:lnTo>
                    <a:lnTo>
                      <a:pt x="14" y="10"/>
                    </a:lnTo>
                    <a:lnTo>
                      <a:pt x="7" y="4"/>
                    </a:lnTo>
                    <a:lnTo>
                      <a:pt x="1" y="0"/>
                    </a:lnTo>
                    <a:lnTo>
                      <a:pt x="0" y="0"/>
                    </a:lnTo>
                    <a:lnTo>
                      <a:pt x="1" y="1"/>
                    </a:lnTo>
                    <a:lnTo>
                      <a:pt x="3" y="3"/>
                    </a:lnTo>
                    <a:lnTo>
                      <a:pt x="4" y="6"/>
                    </a:lnTo>
                    <a:lnTo>
                      <a:pt x="9" y="9"/>
                    </a:lnTo>
                    <a:lnTo>
                      <a:pt x="13" y="12"/>
                    </a:lnTo>
                    <a:lnTo>
                      <a:pt x="17" y="14"/>
                    </a:lnTo>
                    <a:lnTo>
                      <a:pt x="23" y="17"/>
                    </a:lnTo>
                    <a:lnTo>
                      <a:pt x="42" y="25"/>
                    </a:lnTo>
                    <a:lnTo>
                      <a:pt x="61" y="26"/>
                    </a:lnTo>
                    <a:close/>
                  </a:path>
                </a:pathLst>
              </a:custGeom>
              <a:solidFill>
                <a:srgbClr val="000000"/>
              </a:solidFill>
              <a:ln w="0">
                <a:solidFill>
                  <a:srgbClr val="000000"/>
                </a:solidFill>
                <a:round/>
                <a:headEnd/>
                <a:tailEnd/>
              </a:ln>
            </p:spPr>
            <p:txBody>
              <a:bodyPr/>
              <a:lstStyle/>
              <a:p>
                <a:endParaRPr lang="es-AR"/>
              </a:p>
            </p:txBody>
          </p:sp>
          <p:sp>
            <p:nvSpPr>
              <p:cNvPr id="2363" name="Freeform 166"/>
              <p:cNvSpPr>
                <a:spLocks/>
              </p:cNvSpPr>
              <p:nvPr/>
            </p:nvSpPr>
            <p:spPr bwMode="auto">
              <a:xfrm>
                <a:off x="2938" y="2479"/>
                <a:ext cx="120" cy="22"/>
              </a:xfrm>
              <a:custGeom>
                <a:avLst/>
                <a:gdLst>
                  <a:gd name="T0" fmla="*/ 104 w 120"/>
                  <a:gd name="T1" fmla="*/ 1 h 42"/>
                  <a:gd name="T2" fmla="*/ 113 w 120"/>
                  <a:gd name="T3" fmla="*/ 1 h 42"/>
                  <a:gd name="T4" fmla="*/ 117 w 120"/>
                  <a:gd name="T5" fmla="*/ 1 h 42"/>
                  <a:gd name="T6" fmla="*/ 120 w 120"/>
                  <a:gd name="T7" fmla="*/ 1 h 42"/>
                  <a:gd name="T8" fmla="*/ 120 w 120"/>
                  <a:gd name="T9" fmla="*/ 1 h 42"/>
                  <a:gd name="T10" fmla="*/ 119 w 120"/>
                  <a:gd name="T11" fmla="*/ 0 h 42"/>
                  <a:gd name="T12" fmla="*/ 117 w 120"/>
                  <a:gd name="T13" fmla="*/ 1 h 42"/>
                  <a:gd name="T14" fmla="*/ 115 w 120"/>
                  <a:gd name="T15" fmla="*/ 1 h 42"/>
                  <a:gd name="T16" fmla="*/ 110 w 120"/>
                  <a:gd name="T17" fmla="*/ 1 h 42"/>
                  <a:gd name="T18" fmla="*/ 106 w 120"/>
                  <a:gd name="T19" fmla="*/ 1 h 42"/>
                  <a:gd name="T20" fmla="*/ 101 w 120"/>
                  <a:gd name="T21" fmla="*/ 1 h 42"/>
                  <a:gd name="T22" fmla="*/ 81 w 120"/>
                  <a:gd name="T23" fmla="*/ 1 h 42"/>
                  <a:gd name="T24" fmla="*/ 74 w 120"/>
                  <a:gd name="T25" fmla="*/ 1 h 42"/>
                  <a:gd name="T26" fmla="*/ 68 w 120"/>
                  <a:gd name="T27" fmla="*/ 1 h 42"/>
                  <a:gd name="T28" fmla="*/ 62 w 120"/>
                  <a:gd name="T29" fmla="*/ 1 h 42"/>
                  <a:gd name="T30" fmla="*/ 61 w 120"/>
                  <a:gd name="T31" fmla="*/ 1 h 42"/>
                  <a:gd name="T32" fmla="*/ 57 w 120"/>
                  <a:gd name="T33" fmla="*/ 1 h 42"/>
                  <a:gd name="T34" fmla="*/ 51 w 120"/>
                  <a:gd name="T35" fmla="*/ 1 h 42"/>
                  <a:gd name="T36" fmla="*/ 46 w 120"/>
                  <a:gd name="T37" fmla="*/ 1 h 42"/>
                  <a:gd name="T38" fmla="*/ 23 w 120"/>
                  <a:gd name="T39" fmla="*/ 1 h 42"/>
                  <a:gd name="T40" fmla="*/ 13 w 120"/>
                  <a:gd name="T41" fmla="*/ 1 h 42"/>
                  <a:gd name="T42" fmla="*/ 9 w 120"/>
                  <a:gd name="T43" fmla="*/ 1 h 42"/>
                  <a:gd name="T44" fmla="*/ 6 w 120"/>
                  <a:gd name="T45" fmla="*/ 1 h 42"/>
                  <a:gd name="T46" fmla="*/ 3 w 120"/>
                  <a:gd name="T47" fmla="*/ 1 h 42"/>
                  <a:gd name="T48" fmla="*/ 3 w 120"/>
                  <a:gd name="T49" fmla="*/ 0 h 42"/>
                  <a:gd name="T50" fmla="*/ 1 w 120"/>
                  <a:gd name="T51" fmla="*/ 0 h 42"/>
                  <a:gd name="T52" fmla="*/ 0 w 120"/>
                  <a:gd name="T53" fmla="*/ 1 h 42"/>
                  <a:gd name="T54" fmla="*/ 3 w 120"/>
                  <a:gd name="T55" fmla="*/ 1 h 42"/>
                  <a:gd name="T56" fmla="*/ 7 w 120"/>
                  <a:gd name="T57" fmla="*/ 1 h 42"/>
                  <a:gd name="T58" fmla="*/ 14 w 120"/>
                  <a:gd name="T59" fmla="*/ 1 h 42"/>
                  <a:gd name="T60" fmla="*/ 43 w 120"/>
                  <a:gd name="T61" fmla="*/ 1 h 42"/>
                  <a:gd name="T62" fmla="*/ 49 w 120"/>
                  <a:gd name="T63" fmla="*/ 1 h 42"/>
                  <a:gd name="T64" fmla="*/ 54 w 120"/>
                  <a:gd name="T65" fmla="*/ 1 h 42"/>
                  <a:gd name="T66" fmla="*/ 57 w 120"/>
                  <a:gd name="T67" fmla="*/ 1 h 42"/>
                  <a:gd name="T68" fmla="*/ 59 w 120"/>
                  <a:gd name="T69" fmla="*/ 1 h 42"/>
                  <a:gd name="T70" fmla="*/ 61 w 120"/>
                  <a:gd name="T71" fmla="*/ 1 h 42"/>
                  <a:gd name="T72" fmla="*/ 62 w 120"/>
                  <a:gd name="T73" fmla="*/ 1 h 42"/>
                  <a:gd name="T74" fmla="*/ 62 w 120"/>
                  <a:gd name="T75" fmla="*/ 1 h 42"/>
                  <a:gd name="T76" fmla="*/ 65 w 120"/>
                  <a:gd name="T77" fmla="*/ 1 h 42"/>
                  <a:gd name="T78" fmla="*/ 72 w 120"/>
                  <a:gd name="T79" fmla="*/ 1 h 42"/>
                  <a:gd name="T80" fmla="*/ 100 w 120"/>
                  <a:gd name="T81" fmla="*/ 1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0"/>
                  <a:gd name="T124" fmla="*/ 0 h 42"/>
                  <a:gd name="T125" fmla="*/ 120 w 120"/>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0" h="42">
                    <a:moveTo>
                      <a:pt x="100" y="26"/>
                    </a:moveTo>
                    <a:lnTo>
                      <a:pt x="104" y="26"/>
                    </a:lnTo>
                    <a:lnTo>
                      <a:pt x="109" y="25"/>
                    </a:lnTo>
                    <a:lnTo>
                      <a:pt x="113" y="23"/>
                    </a:lnTo>
                    <a:lnTo>
                      <a:pt x="116" y="19"/>
                    </a:lnTo>
                    <a:lnTo>
                      <a:pt x="117" y="14"/>
                    </a:lnTo>
                    <a:lnTo>
                      <a:pt x="119" y="10"/>
                    </a:lnTo>
                    <a:lnTo>
                      <a:pt x="120" y="6"/>
                    </a:lnTo>
                    <a:lnTo>
                      <a:pt x="120" y="3"/>
                    </a:lnTo>
                    <a:lnTo>
                      <a:pt x="120" y="1"/>
                    </a:lnTo>
                    <a:lnTo>
                      <a:pt x="120" y="0"/>
                    </a:lnTo>
                    <a:lnTo>
                      <a:pt x="119" y="0"/>
                    </a:lnTo>
                    <a:lnTo>
                      <a:pt x="117" y="0"/>
                    </a:lnTo>
                    <a:lnTo>
                      <a:pt x="117" y="1"/>
                    </a:lnTo>
                    <a:lnTo>
                      <a:pt x="117" y="7"/>
                    </a:lnTo>
                    <a:lnTo>
                      <a:pt x="115" y="12"/>
                    </a:lnTo>
                    <a:lnTo>
                      <a:pt x="113" y="14"/>
                    </a:lnTo>
                    <a:lnTo>
                      <a:pt x="110" y="16"/>
                    </a:lnTo>
                    <a:lnTo>
                      <a:pt x="107" y="17"/>
                    </a:lnTo>
                    <a:lnTo>
                      <a:pt x="106" y="17"/>
                    </a:lnTo>
                    <a:lnTo>
                      <a:pt x="104" y="17"/>
                    </a:lnTo>
                    <a:lnTo>
                      <a:pt x="101" y="17"/>
                    </a:lnTo>
                    <a:lnTo>
                      <a:pt x="84" y="17"/>
                    </a:lnTo>
                    <a:lnTo>
                      <a:pt x="81" y="17"/>
                    </a:lnTo>
                    <a:lnTo>
                      <a:pt x="77" y="17"/>
                    </a:lnTo>
                    <a:lnTo>
                      <a:pt x="74" y="17"/>
                    </a:lnTo>
                    <a:lnTo>
                      <a:pt x="72" y="17"/>
                    </a:lnTo>
                    <a:lnTo>
                      <a:pt x="68" y="19"/>
                    </a:lnTo>
                    <a:lnTo>
                      <a:pt x="65" y="22"/>
                    </a:lnTo>
                    <a:lnTo>
                      <a:pt x="62" y="25"/>
                    </a:lnTo>
                    <a:lnTo>
                      <a:pt x="61" y="29"/>
                    </a:lnTo>
                    <a:lnTo>
                      <a:pt x="61" y="32"/>
                    </a:lnTo>
                    <a:lnTo>
                      <a:pt x="58" y="26"/>
                    </a:lnTo>
                    <a:lnTo>
                      <a:pt x="57" y="23"/>
                    </a:lnTo>
                    <a:lnTo>
                      <a:pt x="54" y="20"/>
                    </a:lnTo>
                    <a:lnTo>
                      <a:pt x="51" y="19"/>
                    </a:lnTo>
                    <a:lnTo>
                      <a:pt x="48" y="17"/>
                    </a:lnTo>
                    <a:lnTo>
                      <a:pt x="46" y="17"/>
                    </a:lnTo>
                    <a:lnTo>
                      <a:pt x="45" y="17"/>
                    </a:lnTo>
                    <a:lnTo>
                      <a:pt x="23" y="17"/>
                    </a:lnTo>
                    <a:lnTo>
                      <a:pt x="17" y="17"/>
                    </a:lnTo>
                    <a:lnTo>
                      <a:pt x="13" y="17"/>
                    </a:lnTo>
                    <a:lnTo>
                      <a:pt x="10" y="16"/>
                    </a:lnTo>
                    <a:lnTo>
                      <a:pt x="9" y="14"/>
                    </a:lnTo>
                    <a:lnTo>
                      <a:pt x="7" y="13"/>
                    </a:lnTo>
                    <a:lnTo>
                      <a:pt x="6" y="12"/>
                    </a:lnTo>
                    <a:lnTo>
                      <a:pt x="4" y="9"/>
                    </a:lnTo>
                    <a:lnTo>
                      <a:pt x="3" y="6"/>
                    </a:lnTo>
                    <a:lnTo>
                      <a:pt x="3" y="1"/>
                    </a:lnTo>
                    <a:lnTo>
                      <a:pt x="3" y="0"/>
                    </a:lnTo>
                    <a:lnTo>
                      <a:pt x="1" y="0"/>
                    </a:lnTo>
                    <a:lnTo>
                      <a:pt x="0" y="1"/>
                    </a:lnTo>
                    <a:lnTo>
                      <a:pt x="0" y="3"/>
                    </a:lnTo>
                    <a:lnTo>
                      <a:pt x="1" y="9"/>
                    </a:lnTo>
                    <a:lnTo>
                      <a:pt x="3" y="14"/>
                    </a:lnTo>
                    <a:lnTo>
                      <a:pt x="4" y="19"/>
                    </a:lnTo>
                    <a:lnTo>
                      <a:pt x="7" y="22"/>
                    </a:lnTo>
                    <a:lnTo>
                      <a:pt x="12" y="25"/>
                    </a:lnTo>
                    <a:lnTo>
                      <a:pt x="14" y="26"/>
                    </a:lnTo>
                    <a:lnTo>
                      <a:pt x="38" y="26"/>
                    </a:lnTo>
                    <a:lnTo>
                      <a:pt x="43" y="26"/>
                    </a:lnTo>
                    <a:lnTo>
                      <a:pt x="46" y="26"/>
                    </a:lnTo>
                    <a:lnTo>
                      <a:pt x="49" y="26"/>
                    </a:lnTo>
                    <a:lnTo>
                      <a:pt x="52" y="28"/>
                    </a:lnTo>
                    <a:lnTo>
                      <a:pt x="54" y="29"/>
                    </a:lnTo>
                    <a:lnTo>
                      <a:pt x="55" y="30"/>
                    </a:lnTo>
                    <a:lnTo>
                      <a:pt x="57" y="33"/>
                    </a:lnTo>
                    <a:lnTo>
                      <a:pt x="58" y="36"/>
                    </a:lnTo>
                    <a:lnTo>
                      <a:pt x="59" y="41"/>
                    </a:lnTo>
                    <a:lnTo>
                      <a:pt x="59" y="42"/>
                    </a:lnTo>
                    <a:lnTo>
                      <a:pt x="61" y="42"/>
                    </a:lnTo>
                    <a:lnTo>
                      <a:pt x="62" y="41"/>
                    </a:lnTo>
                    <a:lnTo>
                      <a:pt x="62" y="38"/>
                    </a:lnTo>
                    <a:lnTo>
                      <a:pt x="62" y="36"/>
                    </a:lnTo>
                    <a:lnTo>
                      <a:pt x="64" y="33"/>
                    </a:lnTo>
                    <a:lnTo>
                      <a:pt x="65" y="30"/>
                    </a:lnTo>
                    <a:lnTo>
                      <a:pt x="68" y="28"/>
                    </a:lnTo>
                    <a:lnTo>
                      <a:pt x="72" y="26"/>
                    </a:lnTo>
                    <a:lnTo>
                      <a:pt x="77" y="26"/>
                    </a:lnTo>
                    <a:lnTo>
                      <a:pt x="100" y="26"/>
                    </a:lnTo>
                    <a:close/>
                  </a:path>
                </a:pathLst>
              </a:custGeom>
              <a:solidFill>
                <a:srgbClr val="000000"/>
              </a:solidFill>
              <a:ln w="0">
                <a:solidFill>
                  <a:srgbClr val="000000"/>
                </a:solidFill>
                <a:round/>
                <a:headEnd/>
                <a:tailEnd/>
              </a:ln>
            </p:spPr>
            <p:txBody>
              <a:bodyPr/>
              <a:lstStyle/>
              <a:p>
                <a:endParaRPr lang="es-AR"/>
              </a:p>
            </p:txBody>
          </p:sp>
          <p:sp>
            <p:nvSpPr>
              <p:cNvPr id="2364" name="Freeform 167"/>
              <p:cNvSpPr>
                <a:spLocks/>
              </p:cNvSpPr>
              <p:nvPr/>
            </p:nvSpPr>
            <p:spPr bwMode="auto">
              <a:xfrm>
                <a:off x="2938" y="2522"/>
                <a:ext cx="120" cy="3"/>
              </a:xfrm>
              <a:custGeom>
                <a:avLst/>
                <a:gdLst>
                  <a:gd name="T0" fmla="*/ 116 w 120"/>
                  <a:gd name="T1" fmla="*/ 2 h 4"/>
                  <a:gd name="T2" fmla="*/ 117 w 120"/>
                  <a:gd name="T3" fmla="*/ 2 h 4"/>
                  <a:gd name="T4" fmla="*/ 119 w 120"/>
                  <a:gd name="T5" fmla="*/ 2 h 4"/>
                  <a:gd name="T6" fmla="*/ 120 w 120"/>
                  <a:gd name="T7" fmla="*/ 2 h 4"/>
                  <a:gd name="T8" fmla="*/ 120 w 120"/>
                  <a:gd name="T9" fmla="*/ 1 h 4"/>
                  <a:gd name="T10" fmla="*/ 120 w 120"/>
                  <a:gd name="T11" fmla="*/ 0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1 w 120"/>
                  <a:gd name="T25" fmla="*/ 0 h 4"/>
                  <a:gd name="T26" fmla="*/ 0 w 120"/>
                  <a:gd name="T27" fmla="*/ 1 h 4"/>
                  <a:gd name="T28" fmla="*/ 1 w 120"/>
                  <a:gd name="T29" fmla="*/ 2 h 4"/>
                  <a:gd name="T30" fmla="*/ 1 w 120"/>
                  <a:gd name="T31" fmla="*/ 2 h 4"/>
                  <a:gd name="T32" fmla="*/ 3 w 120"/>
                  <a:gd name="T33" fmla="*/ 2 h 4"/>
                  <a:gd name="T34" fmla="*/ 4 w 120"/>
                  <a:gd name="T35" fmla="*/ 2 h 4"/>
                  <a:gd name="T36" fmla="*/ 116 w 120"/>
                  <a:gd name="T37" fmla="*/ 2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3"/>
                    </a:lnTo>
                    <a:lnTo>
                      <a:pt x="120" y="1"/>
                    </a:lnTo>
                    <a:lnTo>
                      <a:pt x="120" y="0"/>
                    </a:lnTo>
                    <a:lnTo>
                      <a:pt x="119" y="0"/>
                    </a:lnTo>
                    <a:lnTo>
                      <a:pt x="117" y="0"/>
                    </a:lnTo>
                    <a:lnTo>
                      <a:pt x="116" y="0"/>
                    </a:lnTo>
                    <a:lnTo>
                      <a:pt x="4" y="0"/>
                    </a:lnTo>
                    <a:lnTo>
                      <a:pt x="3" y="0"/>
                    </a:lnTo>
                    <a:lnTo>
                      <a:pt x="1" y="0"/>
                    </a:lnTo>
                    <a:lnTo>
                      <a:pt x="0" y="1"/>
                    </a:lnTo>
                    <a:lnTo>
                      <a:pt x="1" y="3"/>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365" name="Freeform 168"/>
              <p:cNvSpPr>
                <a:spLocks noEditPoints="1"/>
              </p:cNvSpPr>
              <p:nvPr/>
            </p:nvSpPr>
            <p:spPr bwMode="auto">
              <a:xfrm>
                <a:off x="2944" y="2535"/>
                <a:ext cx="107" cy="30"/>
              </a:xfrm>
              <a:custGeom>
                <a:avLst/>
                <a:gdLst>
                  <a:gd name="T0" fmla="*/ 107 w 107"/>
                  <a:gd name="T1" fmla="*/ 0 h 61"/>
                  <a:gd name="T2" fmla="*/ 107 w 107"/>
                  <a:gd name="T3" fmla="*/ 0 h 61"/>
                  <a:gd name="T4" fmla="*/ 106 w 107"/>
                  <a:gd name="T5" fmla="*/ 0 h 61"/>
                  <a:gd name="T6" fmla="*/ 78 w 107"/>
                  <a:gd name="T7" fmla="*/ 0 h 61"/>
                  <a:gd name="T8" fmla="*/ 78 w 107"/>
                  <a:gd name="T9" fmla="*/ 0 h 61"/>
                  <a:gd name="T10" fmla="*/ 74 w 107"/>
                  <a:gd name="T11" fmla="*/ 0 h 61"/>
                  <a:gd name="T12" fmla="*/ 56 w 107"/>
                  <a:gd name="T13" fmla="*/ 0 h 61"/>
                  <a:gd name="T14" fmla="*/ 39 w 107"/>
                  <a:gd name="T15" fmla="*/ 0 h 61"/>
                  <a:gd name="T16" fmla="*/ 29 w 107"/>
                  <a:gd name="T17" fmla="*/ 0 h 61"/>
                  <a:gd name="T18" fmla="*/ 24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6 w 107"/>
                  <a:gd name="T41" fmla="*/ 0 h 61"/>
                  <a:gd name="T42" fmla="*/ 74 w 107"/>
                  <a:gd name="T43" fmla="*/ 0 h 61"/>
                  <a:gd name="T44" fmla="*/ 78 w 107"/>
                  <a:gd name="T45" fmla="*/ 0 h 61"/>
                  <a:gd name="T46" fmla="*/ 75 w 107"/>
                  <a:gd name="T47" fmla="*/ 0 h 61"/>
                  <a:gd name="T48" fmla="*/ 74 w 107"/>
                  <a:gd name="T49" fmla="*/ 0 h 61"/>
                  <a:gd name="T50" fmla="*/ 68 w 107"/>
                  <a:gd name="T51" fmla="*/ 0 h 61"/>
                  <a:gd name="T52" fmla="*/ 58 w 107"/>
                  <a:gd name="T53" fmla="*/ 0 h 61"/>
                  <a:gd name="T54" fmla="*/ 37 w 107"/>
                  <a:gd name="T55" fmla="*/ 0 h 61"/>
                  <a:gd name="T56" fmla="*/ 26 w 107"/>
                  <a:gd name="T57" fmla="*/ 0 h 61"/>
                  <a:gd name="T58" fmla="*/ 26 w 107"/>
                  <a:gd name="T59" fmla="*/ 0 h 61"/>
                  <a:gd name="T60" fmla="*/ 26 w 107"/>
                  <a:gd name="T61" fmla="*/ 0 h 61"/>
                  <a:gd name="T62" fmla="*/ 30 w 107"/>
                  <a:gd name="T63" fmla="*/ 0 h 61"/>
                  <a:gd name="T64" fmla="*/ 37 w 107"/>
                  <a:gd name="T65" fmla="*/ 0 h 61"/>
                  <a:gd name="T66" fmla="*/ 53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4"/>
                    </a:lnTo>
                    <a:lnTo>
                      <a:pt x="106" y="42"/>
                    </a:lnTo>
                    <a:lnTo>
                      <a:pt x="80" y="37"/>
                    </a:lnTo>
                    <a:lnTo>
                      <a:pt x="78" y="37"/>
                    </a:lnTo>
                    <a:lnTo>
                      <a:pt x="78" y="35"/>
                    </a:lnTo>
                    <a:lnTo>
                      <a:pt x="77" y="35"/>
                    </a:lnTo>
                    <a:lnTo>
                      <a:pt x="74" y="21"/>
                    </a:lnTo>
                    <a:lnTo>
                      <a:pt x="66" y="11"/>
                    </a:lnTo>
                    <a:lnTo>
                      <a:pt x="56" y="3"/>
                    </a:lnTo>
                    <a:lnTo>
                      <a:pt x="45" y="0"/>
                    </a:lnTo>
                    <a:lnTo>
                      <a:pt x="39" y="0"/>
                    </a:lnTo>
                    <a:lnTo>
                      <a:pt x="33" y="3"/>
                    </a:lnTo>
                    <a:lnTo>
                      <a:pt x="29" y="6"/>
                    </a:lnTo>
                    <a:lnTo>
                      <a:pt x="26" y="11"/>
                    </a:lnTo>
                    <a:lnTo>
                      <a:pt x="24" y="16"/>
                    </a:lnTo>
                    <a:lnTo>
                      <a:pt x="23" y="22"/>
                    </a:lnTo>
                    <a:lnTo>
                      <a:pt x="17" y="21"/>
                    </a:lnTo>
                    <a:lnTo>
                      <a:pt x="11" y="19"/>
                    </a:lnTo>
                    <a:lnTo>
                      <a:pt x="7" y="19"/>
                    </a:lnTo>
                    <a:lnTo>
                      <a:pt x="4" y="18"/>
                    </a:lnTo>
                    <a:lnTo>
                      <a:pt x="1" y="18"/>
                    </a:lnTo>
                    <a:lnTo>
                      <a:pt x="0" y="18"/>
                    </a:lnTo>
                    <a:lnTo>
                      <a:pt x="0" y="19"/>
                    </a:lnTo>
                    <a:lnTo>
                      <a:pt x="1" y="19"/>
                    </a:lnTo>
                    <a:lnTo>
                      <a:pt x="3" y="21"/>
                    </a:lnTo>
                    <a:lnTo>
                      <a:pt x="6" y="21"/>
                    </a:lnTo>
                    <a:lnTo>
                      <a:pt x="14" y="24"/>
                    </a:lnTo>
                    <a:lnTo>
                      <a:pt x="23" y="25"/>
                    </a:lnTo>
                    <a:lnTo>
                      <a:pt x="26" y="40"/>
                    </a:lnTo>
                    <a:lnTo>
                      <a:pt x="35" y="51"/>
                    </a:lnTo>
                    <a:lnTo>
                      <a:pt x="45" y="58"/>
                    </a:lnTo>
                    <a:lnTo>
                      <a:pt x="56" y="61"/>
                    </a:lnTo>
                    <a:lnTo>
                      <a:pt x="62" y="61"/>
                    </a:lnTo>
                    <a:lnTo>
                      <a:pt x="66" y="58"/>
                    </a:lnTo>
                    <a:lnTo>
                      <a:pt x="71" y="56"/>
                    </a:lnTo>
                    <a:lnTo>
                      <a:pt x="74" y="51"/>
                    </a:lnTo>
                    <a:lnTo>
                      <a:pt x="77" y="45"/>
                    </a:lnTo>
                    <a:lnTo>
                      <a:pt x="78" y="40"/>
                    </a:lnTo>
                    <a:lnTo>
                      <a:pt x="107" y="45"/>
                    </a:lnTo>
                    <a:close/>
                    <a:moveTo>
                      <a:pt x="75" y="38"/>
                    </a:moveTo>
                    <a:lnTo>
                      <a:pt x="75" y="42"/>
                    </a:lnTo>
                    <a:lnTo>
                      <a:pt x="74" y="45"/>
                    </a:lnTo>
                    <a:lnTo>
                      <a:pt x="71" y="50"/>
                    </a:lnTo>
                    <a:lnTo>
                      <a:pt x="68" y="51"/>
                    </a:lnTo>
                    <a:lnTo>
                      <a:pt x="64" y="54"/>
                    </a:lnTo>
                    <a:lnTo>
                      <a:pt x="58" y="54"/>
                    </a:lnTo>
                    <a:lnTo>
                      <a:pt x="48" y="53"/>
                    </a:lnTo>
                    <a:lnTo>
                      <a:pt x="37" y="47"/>
                    </a:lnTo>
                    <a:lnTo>
                      <a:pt x="29" y="38"/>
                    </a:lnTo>
                    <a:lnTo>
                      <a:pt x="26" y="26"/>
                    </a:lnTo>
                    <a:lnTo>
                      <a:pt x="75" y="38"/>
                    </a:lnTo>
                    <a:close/>
                    <a:moveTo>
                      <a:pt x="26" y="24"/>
                    </a:moveTo>
                    <a:lnTo>
                      <a:pt x="26" y="21"/>
                    </a:lnTo>
                    <a:lnTo>
                      <a:pt x="26" y="18"/>
                    </a:lnTo>
                    <a:lnTo>
                      <a:pt x="27" y="15"/>
                    </a:lnTo>
                    <a:lnTo>
                      <a:pt x="30" y="12"/>
                    </a:lnTo>
                    <a:lnTo>
                      <a:pt x="33" y="9"/>
                    </a:lnTo>
                    <a:lnTo>
                      <a:pt x="37" y="8"/>
                    </a:lnTo>
                    <a:lnTo>
                      <a:pt x="42" y="8"/>
                    </a:lnTo>
                    <a:lnTo>
                      <a:pt x="53" y="9"/>
                    </a:lnTo>
                    <a:lnTo>
                      <a:pt x="64" y="15"/>
                    </a:lnTo>
                    <a:lnTo>
                      <a:pt x="71" y="24"/>
                    </a:lnTo>
                    <a:lnTo>
                      <a:pt x="75" y="35"/>
                    </a:lnTo>
                    <a:lnTo>
                      <a:pt x="26" y="24"/>
                    </a:lnTo>
                    <a:close/>
                  </a:path>
                </a:pathLst>
              </a:custGeom>
              <a:solidFill>
                <a:srgbClr val="000000"/>
              </a:solidFill>
              <a:ln w="0">
                <a:solidFill>
                  <a:srgbClr val="000000"/>
                </a:solidFill>
                <a:round/>
                <a:headEnd/>
                <a:tailEnd/>
              </a:ln>
            </p:spPr>
            <p:txBody>
              <a:bodyPr/>
              <a:lstStyle/>
              <a:p>
                <a:endParaRPr lang="es-AR"/>
              </a:p>
            </p:txBody>
          </p:sp>
          <p:sp>
            <p:nvSpPr>
              <p:cNvPr id="2366" name="Freeform 169"/>
              <p:cNvSpPr>
                <a:spLocks noEditPoints="1"/>
              </p:cNvSpPr>
              <p:nvPr/>
            </p:nvSpPr>
            <p:spPr bwMode="auto">
              <a:xfrm>
                <a:off x="2950" y="2567"/>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6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7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9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1"/>
                    </a:lnTo>
                    <a:lnTo>
                      <a:pt x="11" y="21"/>
                    </a:lnTo>
                    <a:lnTo>
                      <a:pt x="7" y="18"/>
                    </a:lnTo>
                    <a:lnTo>
                      <a:pt x="4" y="16"/>
                    </a:lnTo>
                    <a:lnTo>
                      <a:pt x="1" y="13"/>
                    </a:lnTo>
                    <a:lnTo>
                      <a:pt x="1" y="12"/>
                    </a:lnTo>
                    <a:lnTo>
                      <a:pt x="1" y="10"/>
                    </a:lnTo>
                    <a:lnTo>
                      <a:pt x="2" y="10"/>
                    </a:lnTo>
                    <a:lnTo>
                      <a:pt x="4" y="9"/>
                    </a:lnTo>
                    <a:lnTo>
                      <a:pt x="7" y="10"/>
                    </a:lnTo>
                    <a:lnTo>
                      <a:pt x="11" y="12"/>
                    </a:lnTo>
                    <a:lnTo>
                      <a:pt x="18" y="15"/>
                    </a:lnTo>
                    <a:lnTo>
                      <a:pt x="27" y="18"/>
                    </a:lnTo>
                    <a:lnTo>
                      <a:pt x="29" y="18"/>
                    </a:lnTo>
                    <a:lnTo>
                      <a:pt x="30" y="18"/>
                    </a:lnTo>
                    <a:lnTo>
                      <a:pt x="33" y="18"/>
                    </a:lnTo>
                    <a:lnTo>
                      <a:pt x="34" y="16"/>
                    </a:lnTo>
                    <a:lnTo>
                      <a:pt x="36" y="15"/>
                    </a:lnTo>
                    <a:lnTo>
                      <a:pt x="37" y="12"/>
                    </a:lnTo>
                    <a:lnTo>
                      <a:pt x="36" y="8"/>
                    </a:lnTo>
                    <a:lnTo>
                      <a:pt x="34" y="5"/>
                    </a:lnTo>
                    <a:lnTo>
                      <a:pt x="31" y="3"/>
                    </a:lnTo>
                    <a:lnTo>
                      <a:pt x="27" y="2"/>
                    </a:lnTo>
                    <a:lnTo>
                      <a:pt x="26" y="2"/>
                    </a:lnTo>
                    <a:lnTo>
                      <a:pt x="24" y="0"/>
                    </a:lnTo>
                    <a:lnTo>
                      <a:pt x="24" y="2"/>
                    </a:lnTo>
                    <a:lnTo>
                      <a:pt x="23" y="2"/>
                    </a:lnTo>
                    <a:lnTo>
                      <a:pt x="24" y="2"/>
                    </a:lnTo>
                    <a:lnTo>
                      <a:pt x="26" y="3"/>
                    </a:lnTo>
                    <a:lnTo>
                      <a:pt x="30" y="5"/>
                    </a:lnTo>
                    <a:lnTo>
                      <a:pt x="33" y="6"/>
                    </a:lnTo>
                    <a:lnTo>
                      <a:pt x="34" y="9"/>
                    </a:lnTo>
                    <a:lnTo>
                      <a:pt x="36" y="12"/>
                    </a:lnTo>
                    <a:lnTo>
                      <a:pt x="34" y="13"/>
                    </a:lnTo>
                    <a:lnTo>
                      <a:pt x="33" y="13"/>
                    </a:lnTo>
                    <a:lnTo>
                      <a:pt x="29" y="13"/>
                    </a:lnTo>
                    <a:lnTo>
                      <a:pt x="26" y="12"/>
                    </a:lnTo>
                    <a:lnTo>
                      <a:pt x="21" y="10"/>
                    </a:lnTo>
                    <a:lnTo>
                      <a:pt x="20" y="9"/>
                    </a:lnTo>
                    <a:lnTo>
                      <a:pt x="17" y="9"/>
                    </a:lnTo>
                    <a:lnTo>
                      <a:pt x="14" y="8"/>
                    </a:lnTo>
                    <a:lnTo>
                      <a:pt x="10" y="6"/>
                    </a:lnTo>
                    <a:lnTo>
                      <a:pt x="8" y="5"/>
                    </a:lnTo>
                    <a:lnTo>
                      <a:pt x="7" y="5"/>
                    </a:lnTo>
                    <a:lnTo>
                      <a:pt x="4" y="5"/>
                    </a:lnTo>
                    <a:lnTo>
                      <a:pt x="1" y="6"/>
                    </a:lnTo>
                    <a:lnTo>
                      <a:pt x="0" y="9"/>
                    </a:lnTo>
                    <a:lnTo>
                      <a:pt x="0" y="12"/>
                    </a:lnTo>
                    <a:lnTo>
                      <a:pt x="1" y="15"/>
                    </a:lnTo>
                    <a:lnTo>
                      <a:pt x="2" y="18"/>
                    </a:lnTo>
                    <a:lnTo>
                      <a:pt x="5" y="19"/>
                    </a:lnTo>
                    <a:lnTo>
                      <a:pt x="8" y="21"/>
                    </a:lnTo>
                    <a:lnTo>
                      <a:pt x="11" y="22"/>
                    </a:lnTo>
                    <a:lnTo>
                      <a:pt x="13" y="22"/>
                    </a:lnTo>
                    <a:close/>
                    <a:moveTo>
                      <a:pt x="52" y="22"/>
                    </a:moveTo>
                    <a:lnTo>
                      <a:pt x="53" y="21"/>
                    </a:lnTo>
                    <a:lnTo>
                      <a:pt x="55" y="21"/>
                    </a:lnTo>
                    <a:lnTo>
                      <a:pt x="55" y="19"/>
                    </a:lnTo>
                    <a:lnTo>
                      <a:pt x="55" y="16"/>
                    </a:lnTo>
                    <a:lnTo>
                      <a:pt x="53" y="15"/>
                    </a:lnTo>
                    <a:lnTo>
                      <a:pt x="50" y="15"/>
                    </a:lnTo>
                    <a:lnTo>
                      <a:pt x="49" y="15"/>
                    </a:lnTo>
                    <a:lnTo>
                      <a:pt x="49" y="16"/>
                    </a:lnTo>
                    <a:lnTo>
                      <a:pt x="49" y="18"/>
                    </a:lnTo>
                    <a:lnTo>
                      <a:pt x="49" y="19"/>
                    </a:lnTo>
                    <a:lnTo>
                      <a:pt x="50" y="21"/>
                    </a:lnTo>
                    <a:lnTo>
                      <a:pt x="52" y="22"/>
                    </a:lnTo>
                    <a:close/>
                  </a:path>
                </a:pathLst>
              </a:custGeom>
              <a:solidFill>
                <a:srgbClr val="000000"/>
              </a:solidFill>
              <a:ln w="0">
                <a:solidFill>
                  <a:srgbClr val="000000"/>
                </a:solidFill>
                <a:round/>
                <a:headEnd/>
                <a:tailEnd/>
              </a:ln>
            </p:spPr>
            <p:txBody>
              <a:bodyPr/>
              <a:lstStyle/>
              <a:p>
                <a:endParaRPr lang="es-AR"/>
              </a:p>
            </p:txBody>
          </p:sp>
          <p:sp>
            <p:nvSpPr>
              <p:cNvPr id="2367" name="Freeform 170"/>
              <p:cNvSpPr>
                <a:spLocks/>
              </p:cNvSpPr>
              <p:nvPr/>
            </p:nvSpPr>
            <p:spPr bwMode="auto">
              <a:xfrm>
                <a:off x="2938" y="2585"/>
                <a:ext cx="120" cy="13"/>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19 w 120"/>
                  <a:gd name="T19" fmla="*/ 0 h 26"/>
                  <a:gd name="T20" fmla="*/ 117 w 120"/>
                  <a:gd name="T21" fmla="*/ 0 h 26"/>
                  <a:gd name="T22" fmla="*/ 117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1 w 120"/>
                  <a:gd name="T35" fmla="*/ 0 h 26"/>
                  <a:gd name="T36" fmla="*/ 0 w 120"/>
                  <a:gd name="T37" fmla="*/ 1 h 26"/>
                  <a:gd name="T38" fmla="*/ 1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4"/>
                    </a:moveTo>
                    <a:lnTo>
                      <a:pt x="59" y="26"/>
                    </a:lnTo>
                    <a:lnTo>
                      <a:pt x="61" y="26"/>
                    </a:lnTo>
                    <a:lnTo>
                      <a:pt x="62" y="24"/>
                    </a:lnTo>
                    <a:lnTo>
                      <a:pt x="117" y="4"/>
                    </a:lnTo>
                    <a:lnTo>
                      <a:pt x="119" y="4"/>
                    </a:lnTo>
                    <a:lnTo>
                      <a:pt x="120" y="2"/>
                    </a:lnTo>
                    <a:lnTo>
                      <a:pt x="120" y="1"/>
                    </a:lnTo>
                    <a:lnTo>
                      <a:pt x="119" y="0"/>
                    </a:lnTo>
                    <a:lnTo>
                      <a:pt x="117" y="0"/>
                    </a:lnTo>
                    <a:lnTo>
                      <a:pt x="116" y="0"/>
                    </a:lnTo>
                    <a:lnTo>
                      <a:pt x="61" y="21"/>
                    </a:lnTo>
                    <a:lnTo>
                      <a:pt x="4" y="0"/>
                    </a:lnTo>
                    <a:lnTo>
                      <a:pt x="3" y="0"/>
                    </a:lnTo>
                    <a:lnTo>
                      <a:pt x="1" y="0"/>
                    </a:lnTo>
                    <a:lnTo>
                      <a:pt x="0" y="1"/>
                    </a:lnTo>
                    <a:lnTo>
                      <a:pt x="1" y="2"/>
                    </a:lnTo>
                    <a:lnTo>
                      <a:pt x="1" y="4"/>
                    </a:lnTo>
                    <a:lnTo>
                      <a:pt x="3" y="4"/>
                    </a:lnTo>
                    <a:lnTo>
                      <a:pt x="58" y="24"/>
                    </a:lnTo>
                    <a:close/>
                  </a:path>
                </a:pathLst>
              </a:custGeom>
              <a:solidFill>
                <a:srgbClr val="000000"/>
              </a:solidFill>
              <a:ln w="0">
                <a:solidFill>
                  <a:srgbClr val="000000"/>
                </a:solidFill>
                <a:round/>
                <a:headEnd/>
                <a:tailEnd/>
              </a:ln>
            </p:spPr>
            <p:txBody>
              <a:bodyPr/>
              <a:lstStyle/>
              <a:p>
                <a:endParaRPr lang="es-AR"/>
              </a:p>
            </p:txBody>
          </p:sp>
          <p:sp>
            <p:nvSpPr>
              <p:cNvPr id="2368" name="Freeform 171"/>
              <p:cNvSpPr>
                <a:spLocks noEditPoints="1"/>
              </p:cNvSpPr>
              <p:nvPr/>
            </p:nvSpPr>
            <p:spPr bwMode="auto">
              <a:xfrm>
                <a:off x="2986" y="2625"/>
                <a:ext cx="24" cy="37"/>
              </a:xfrm>
              <a:custGeom>
                <a:avLst/>
                <a:gdLst>
                  <a:gd name="T0" fmla="*/ 20 w 24"/>
                  <a:gd name="T1" fmla="*/ 0 h 76"/>
                  <a:gd name="T2" fmla="*/ 22 w 24"/>
                  <a:gd name="T3" fmla="*/ 0 h 76"/>
                  <a:gd name="T4" fmla="*/ 22 w 24"/>
                  <a:gd name="T5" fmla="*/ 0 h 76"/>
                  <a:gd name="T6" fmla="*/ 23 w 24"/>
                  <a:gd name="T7" fmla="*/ 0 h 76"/>
                  <a:gd name="T8" fmla="*/ 24 w 24"/>
                  <a:gd name="T9" fmla="*/ 0 h 76"/>
                  <a:gd name="T10" fmla="*/ 24 w 24"/>
                  <a:gd name="T11" fmla="*/ 0 h 76"/>
                  <a:gd name="T12" fmla="*/ 24 w 24"/>
                  <a:gd name="T13" fmla="*/ 0 h 76"/>
                  <a:gd name="T14" fmla="*/ 24 w 24"/>
                  <a:gd name="T15" fmla="*/ 0 h 76"/>
                  <a:gd name="T16" fmla="*/ 24 w 24"/>
                  <a:gd name="T17" fmla="*/ 0 h 76"/>
                  <a:gd name="T18" fmla="*/ 24 w 24"/>
                  <a:gd name="T19" fmla="*/ 0 h 76"/>
                  <a:gd name="T20" fmla="*/ 23 w 24"/>
                  <a:gd name="T21" fmla="*/ 0 h 76"/>
                  <a:gd name="T22" fmla="*/ 22 w 24"/>
                  <a:gd name="T23" fmla="*/ 0 h 76"/>
                  <a:gd name="T24" fmla="*/ 22 w 24"/>
                  <a:gd name="T25" fmla="*/ 0 h 76"/>
                  <a:gd name="T26" fmla="*/ 20 w 24"/>
                  <a:gd name="T27" fmla="*/ 0 h 76"/>
                  <a:gd name="T28" fmla="*/ 20 w 24"/>
                  <a:gd name="T29" fmla="*/ 0 h 76"/>
                  <a:gd name="T30" fmla="*/ 0 w 24"/>
                  <a:gd name="T31" fmla="*/ 0 h 76"/>
                  <a:gd name="T32" fmla="*/ 0 w 24"/>
                  <a:gd name="T33" fmla="*/ 0 h 76"/>
                  <a:gd name="T34" fmla="*/ 0 w 24"/>
                  <a:gd name="T35" fmla="*/ 0 h 76"/>
                  <a:gd name="T36" fmla="*/ 1 w 24"/>
                  <a:gd name="T37" fmla="*/ 0 h 76"/>
                  <a:gd name="T38" fmla="*/ 3 w 24"/>
                  <a:gd name="T39" fmla="*/ 0 h 76"/>
                  <a:gd name="T40" fmla="*/ 4 w 24"/>
                  <a:gd name="T41" fmla="*/ 0 h 76"/>
                  <a:gd name="T42" fmla="*/ 4 w 24"/>
                  <a:gd name="T43" fmla="*/ 0 h 76"/>
                  <a:gd name="T44" fmla="*/ 4 w 24"/>
                  <a:gd name="T45" fmla="*/ 0 h 76"/>
                  <a:gd name="T46" fmla="*/ 4 w 24"/>
                  <a:gd name="T47" fmla="*/ 0 h 76"/>
                  <a:gd name="T48" fmla="*/ 3 w 24"/>
                  <a:gd name="T49" fmla="*/ 0 h 76"/>
                  <a:gd name="T50" fmla="*/ 1 w 24"/>
                  <a:gd name="T51" fmla="*/ 0 h 76"/>
                  <a:gd name="T52" fmla="*/ 0 w 24"/>
                  <a:gd name="T53" fmla="*/ 0 h 76"/>
                  <a:gd name="T54" fmla="*/ 0 w 24"/>
                  <a:gd name="T55" fmla="*/ 0 h 76"/>
                  <a:gd name="T56" fmla="*/ 0 w 24"/>
                  <a:gd name="T57" fmla="*/ 0 h 76"/>
                  <a:gd name="T58" fmla="*/ 0 w 24"/>
                  <a:gd name="T59" fmla="*/ 0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76"/>
                  <a:gd name="T92" fmla="*/ 24 w 24"/>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76">
                    <a:moveTo>
                      <a:pt x="20" y="72"/>
                    </a:moveTo>
                    <a:lnTo>
                      <a:pt x="22" y="73"/>
                    </a:lnTo>
                    <a:lnTo>
                      <a:pt x="22" y="75"/>
                    </a:lnTo>
                    <a:lnTo>
                      <a:pt x="23" y="76"/>
                    </a:lnTo>
                    <a:lnTo>
                      <a:pt x="24" y="75"/>
                    </a:lnTo>
                    <a:lnTo>
                      <a:pt x="24" y="73"/>
                    </a:lnTo>
                    <a:lnTo>
                      <a:pt x="24" y="72"/>
                    </a:lnTo>
                    <a:lnTo>
                      <a:pt x="24" y="5"/>
                    </a:lnTo>
                    <a:lnTo>
                      <a:pt x="24" y="2"/>
                    </a:lnTo>
                    <a:lnTo>
                      <a:pt x="24" y="0"/>
                    </a:lnTo>
                    <a:lnTo>
                      <a:pt x="23" y="0"/>
                    </a:lnTo>
                    <a:lnTo>
                      <a:pt x="22" y="0"/>
                    </a:lnTo>
                    <a:lnTo>
                      <a:pt x="22" y="2"/>
                    </a:lnTo>
                    <a:lnTo>
                      <a:pt x="20" y="3"/>
                    </a:lnTo>
                    <a:lnTo>
                      <a:pt x="20" y="72"/>
                    </a:lnTo>
                    <a:close/>
                    <a:moveTo>
                      <a:pt x="0" y="72"/>
                    </a:moveTo>
                    <a:lnTo>
                      <a:pt x="0" y="73"/>
                    </a:lnTo>
                    <a:lnTo>
                      <a:pt x="0" y="75"/>
                    </a:lnTo>
                    <a:lnTo>
                      <a:pt x="1" y="76"/>
                    </a:lnTo>
                    <a:lnTo>
                      <a:pt x="3" y="75"/>
                    </a:lnTo>
                    <a:lnTo>
                      <a:pt x="4" y="73"/>
                    </a:lnTo>
                    <a:lnTo>
                      <a:pt x="4" y="72"/>
                    </a:lnTo>
                    <a:lnTo>
                      <a:pt x="4" y="3"/>
                    </a:lnTo>
                    <a:lnTo>
                      <a:pt x="4" y="2"/>
                    </a:lnTo>
                    <a:lnTo>
                      <a:pt x="3" y="0"/>
                    </a:lnTo>
                    <a:lnTo>
                      <a:pt x="1" y="0"/>
                    </a:lnTo>
                    <a:lnTo>
                      <a:pt x="0" y="0"/>
                    </a:lnTo>
                    <a:lnTo>
                      <a:pt x="0" y="2"/>
                    </a:lnTo>
                    <a:lnTo>
                      <a:pt x="0" y="5"/>
                    </a:lnTo>
                    <a:lnTo>
                      <a:pt x="0" y="72"/>
                    </a:lnTo>
                    <a:close/>
                  </a:path>
                </a:pathLst>
              </a:custGeom>
              <a:solidFill>
                <a:srgbClr val="000000"/>
              </a:solidFill>
              <a:ln w="0">
                <a:solidFill>
                  <a:srgbClr val="000000"/>
                </a:solidFill>
                <a:round/>
                <a:headEnd/>
                <a:tailEnd/>
              </a:ln>
            </p:spPr>
            <p:txBody>
              <a:bodyPr/>
              <a:lstStyle/>
              <a:p>
                <a:endParaRPr lang="es-AR"/>
              </a:p>
            </p:txBody>
          </p:sp>
          <p:sp>
            <p:nvSpPr>
              <p:cNvPr id="2369" name="Freeform 172"/>
              <p:cNvSpPr>
                <a:spLocks/>
              </p:cNvSpPr>
              <p:nvPr/>
            </p:nvSpPr>
            <p:spPr bwMode="auto">
              <a:xfrm>
                <a:off x="2968" y="2684"/>
                <a:ext cx="82" cy="42"/>
              </a:xfrm>
              <a:custGeom>
                <a:avLst/>
                <a:gdLst>
                  <a:gd name="T0" fmla="*/ 29 w 82"/>
                  <a:gd name="T1" fmla="*/ 0 h 86"/>
                  <a:gd name="T2" fmla="*/ 31 w 82"/>
                  <a:gd name="T3" fmla="*/ 0 h 86"/>
                  <a:gd name="T4" fmla="*/ 31 w 82"/>
                  <a:gd name="T5" fmla="*/ 0 h 86"/>
                  <a:gd name="T6" fmla="*/ 31 w 82"/>
                  <a:gd name="T7" fmla="*/ 0 h 86"/>
                  <a:gd name="T8" fmla="*/ 28 w 82"/>
                  <a:gd name="T9" fmla="*/ 0 h 86"/>
                  <a:gd name="T10" fmla="*/ 9 w 82"/>
                  <a:gd name="T11" fmla="*/ 0 h 86"/>
                  <a:gd name="T12" fmla="*/ 3 w 82"/>
                  <a:gd name="T13" fmla="*/ 0 h 86"/>
                  <a:gd name="T14" fmla="*/ 3 w 82"/>
                  <a:gd name="T15" fmla="*/ 0 h 86"/>
                  <a:gd name="T16" fmla="*/ 5 w 82"/>
                  <a:gd name="T17" fmla="*/ 0 h 86"/>
                  <a:gd name="T18" fmla="*/ 6 w 82"/>
                  <a:gd name="T19" fmla="*/ 0 h 86"/>
                  <a:gd name="T20" fmla="*/ 41 w 82"/>
                  <a:gd name="T21" fmla="*/ 0 h 86"/>
                  <a:gd name="T22" fmla="*/ 41 w 82"/>
                  <a:gd name="T23" fmla="*/ 0 h 86"/>
                  <a:gd name="T24" fmla="*/ 40 w 82"/>
                  <a:gd name="T25" fmla="*/ 0 h 86"/>
                  <a:gd name="T26" fmla="*/ 35 w 82"/>
                  <a:gd name="T27" fmla="*/ 0 h 86"/>
                  <a:gd name="T28" fmla="*/ 32 w 82"/>
                  <a:gd name="T29" fmla="*/ 0 h 86"/>
                  <a:gd name="T30" fmla="*/ 29 w 82"/>
                  <a:gd name="T31" fmla="*/ 0 h 86"/>
                  <a:gd name="T32" fmla="*/ 28 w 82"/>
                  <a:gd name="T33" fmla="*/ 0 h 86"/>
                  <a:gd name="T34" fmla="*/ 28 w 82"/>
                  <a:gd name="T35" fmla="*/ 0 h 86"/>
                  <a:gd name="T36" fmla="*/ 57 w 82"/>
                  <a:gd name="T37" fmla="*/ 0 h 86"/>
                  <a:gd name="T38" fmla="*/ 58 w 82"/>
                  <a:gd name="T39" fmla="*/ 0 h 86"/>
                  <a:gd name="T40" fmla="*/ 57 w 82"/>
                  <a:gd name="T41" fmla="*/ 0 h 86"/>
                  <a:gd name="T42" fmla="*/ 48 w 82"/>
                  <a:gd name="T43" fmla="*/ 0 h 86"/>
                  <a:gd name="T44" fmla="*/ 45 w 82"/>
                  <a:gd name="T45" fmla="*/ 0 h 86"/>
                  <a:gd name="T46" fmla="*/ 44 w 82"/>
                  <a:gd name="T47" fmla="*/ 0 h 86"/>
                  <a:gd name="T48" fmla="*/ 76 w 82"/>
                  <a:gd name="T49" fmla="*/ 0 h 86"/>
                  <a:gd name="T50" fmla="*/ 79 w 82"/>
                  <a:gd name="T51" fmla="*/ 0 h 86"/>
                  <a:gd name="T52" fmla="*/ 79 w 82"/>
                  <a:gd name="T53" fmla="*/ 0 h 86"/>
                  <a:gd name="T54" fmla="*/ 77 w 82"/>
                  <a:gd name="T55" fmla="*/ 0 h 86"/>
                  <a:gd name="T56" fmla="*/ 73 w 82"/>
                  <a:gd name="T57" fmla="*/ 0 h 86"/>
                  <a:gd name="T58" fmla="*/ 66 w 82"/>
                  <a:gd name="T59" fmla="*/ 0 h 86"/>
                  <a:gd name="T60" fmla="*/ 61 w 82"/>
                  <a:gd name="T61" fmla="*/ 0 h 86"/>
                  <a:gd name="T62" fmla="*/ 57 w 82"/>
                  <a:gd name="T63" fmla="*/ 0 h 86"/>
                  <a:gd name="T64" fmla="*/ 56 w 82"/>
                  <a:gd name="T65" fmla="*/ 0 h 86"/>
                  <a:gd name="T66" fmla="*/ 56 w 82"/>
                  <a:gd name="T67" fmla="*/ 0 h 86"/>
                  <a:gd name="T68" fmla="*/ 79 w 82"/>
                  <a:gd name="T69" fmla="*/ 0 h 86"/>
                  <a:gd name="T70" fmla="*/ 80 w 82"/>
                  <a:gd name="T71" fmla="*/ 0 h 86"/>
                  <a:gd name="T72" fmla="*/ 82 w 82"/>
                  <a:gd name="T73" fmla="*/ 0 h 86"/>
                  <a:gd name="T74" fmla="*/ 82 w 82"/>
                  <a:gd name="T75" fmla="*/ 0 h 86"/>
                  <a:gd name="T76" fmla="*/ 82 w 82"/>
                  <a:gd name="T77" fmla="*/ 0 h 86"/>
                  <a:gd name="T78" fmla="*/ 79 w 82"/>
                  <a:gd name="T79" fmla="*/ 0 h 86"/>
                  <a:gd name="T80" fmla="*/ 79 w 82"/>
                  <a:gd name="T81" fmla="*/ 0 h 86"/>
                  <a:gd name="T82" fmla="*/ 79 w 82"/>
                  <a:gd name="T83" fmla="*/ 0 h 86"/>
                  <a:gd name="T84" fmla="*/ 77 w 82"/>
                  <a:gd name="T85" fmla="*/ 0 h 86"/>
                  <a:gd name="T86" fmla="*/ 76 w 82"/>
                  <a:gd name="T87" fmla="*/ 0 h 86"/>
                  <a:gd name="T88" fmla="*/ 9 w 82"/>
                  <a:gd name="T89" fmla="*/ 0 h 86"/>
                  <a:gd name="T90" fmla="*/ 6 w 82"/>
                  <a:gd name="T91" fmla="*/ 0 h 86"/>
                  <a:gd name="T92" fmla="*/ 3 w 82"/>
                  <a:gd name="T93" fmla="*/ 0 h 86"/>
                  <a:gd name="T94" fmla="*/ 3 w 82"/>
                  <a:gd name="T95" fmla="*/ 0 h 86"/>
                  <a:gd name="T96" fmla="*/ 2 w 82"/>
                  <a:gd name="T97" fmla="*/ 0 h 86"/>
                  <a:gd name="T98" fmla="*/ 0 w 82"/>
                  <a:gd name="T99" fmla="*/ 0 h 86"/>
                  <a:gd name="T100" fmla="*/ 0 w 82"/>
                  <a:gd name="T101" fmla="*/ 0 h 86"/>
                  <a:gd name="T102" fmla="*/ 0 w 82"/>
                  <a:gd name="T103" fmla="*/ 0 h 86"/>
                  <a:gd name="T104" fmla="*/ 28 w 82"/>
                  <a:gd name="T105" fmla="*/ 0 h 8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2"/>
                  <a:gd name="T160" fmla="*/ 0 h 86"/>
                  <a:gd name="T161" fmla="*/ 82 w 82"/>
                  <a:gd name="T162" fmla="*/ 86 h 8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2" h="86">
                    <a:moveTo>
                      <a:pt x="28" y="79"/>
                    </a:moveTo>
                    <a:lnTo>
                      <a:pt x="29" y="79"/>
                    </a:lnTo>
                    <a:lnTo>
                      <a:pt x="31" y="79"/>
                    </a:lnTo>
                    <a:lnTo>
                      <a:pt x="31" y="77"/>
                    </a:lnTo>
                    <a:lnTo>
                      <a:pt x="29" y="76"/>
                    </a:lnTo>
                    <a:lnTo>
                      <a:pt x="28" y="76"/>
                    </a:lnTo>
                    <a:lnTo>
                      <a:pt x="16" y="70"/>
                    </a:lnTo>
                    <a:lnTo>
                      <a:pt x="9" y="64"/>
                    </a:lnTo>
                    <a:lnTo>
                      <a:pt x="5" y="57"/>
                    </a:lnTo>
                    <a:lnTo>
                      <a:pt x="3" y="44"/>
                    </a:lnTo>
                    <a:lnTo>
                      <a:pt x="3" y="26"/>
                    </a:lnTo>
                    <a:lnTo>
                      <a:pt x="3" y="25"/>
                    </a:lnTo>
                    <a:lnTo>
                      <a:pt x="3" y="23"/>
                    </a:lnTo>
                    <a:lnTo>
                      <a:pt x="5" y="23"/>
                    </a:lnTo>
                    <a:lnTo>
                      <a:pt x="5" y="22"/>
                    </a:lnTo>
                    <a:lnTo>
                      <a:pt x="6" y="23"/>
                    </a:lnTo>
                    <a:lnTo>
                      <a:pt x="8" y="23"/>
                    </a:lnTo>
                    <a:lnTo>
                      <a:pt x="41" y="31"/>
                    </a:lnTo>
                    <a:lnTo>
                      <a:pt x="41" y="44"/>
                    </a:lnTo>
                    <a:lnTo>
                      <a:pt x="41" y="48"/>
                    </a:lnTo>
                    <a:lnTo>
                      <a:pt x="40" y="51"/>
                    </a:lnTo>
                    <a:lnTo>
                      <a:pt x="40" y="52"/>
                    </a:lnTo>
                    <a:lnTo>
                      <a:pt x="37" y="52"/>
                    </a:lnTo>
                    <a:lnTo>
                      <a:pt x="35" y="54"/>
                    </a:lnTo>
                    <a:lnTo>
                      <a:pt x="34" y="54"/>
                    </a:lnTo>
                    <a:lnTo>
                      <a:pt x="32" y="52"/>
                    </a:lnTo>
                    <a:lnTo>
                      <a:pt x="29" y="52"/>
                    </a:lnTo>
                    <a:lnTo>
                      <a:pt x="28" y="52"/>
                    </a:lnTo>
                    <a:lnTo>
                      <a:pt x="27" y="54"/>
                    </a:lnTo>
                    <a:lnTo>
                      <a:pt x="28" y="54"/>
                    </a:lnTo>
                    <a:lnTo>
                      <a:pt x="29" y="55"/>
                    </a:lnTo>
                    <a:lnTo>
                      <a:pt x="57" y="63"/>
                    </a:lnTo>
                    <a:lnTo>
                      <a:pt x="58" y="61"/>
                    </a:lnTo>
                    <a:lnTo>
                      <a:pt x="58" y="60"/>
                    </a:lnTo>
                    <a:lnTo>
                      <a:pt x="57" y="60"/>
                    </a:lnTo>
                    <a:lnTo>
                      <a:pt x="51" y="57"/>
                    </a:lnTo>
                    <a:lnTo>
                      <a:pt x="48" y="55"/>
                    </a:lnTo>
                    <a:lnTo>
                      <a:pt x="45" y="52"/>
                    </a:lnTo>
                    <a:lnTo>
                      <a:pt x="45" y="49"/>
                    </a:lnTo>
                    <a:lnTo>
                      <a:pt x="44" y="44"/>
                    </a:lnTo>
                    <a:lnTo>
                      <a:pt x="44" y="32"/>
                    </a:lnTo>
                    <a:lnTo>
                      <a:pt x="74" y="39"/>
                    </a:lnTo>
                    <a:lnTo>
                      <a:pt x="76" y="41"/>
                    </a:lnTo>
                    <a:lnTo>
                      <a:pt x="77" y="41"/>
                    </a:lnTo>
                    <a:lnTo>
                      <a:pt x="79" y="42"/>
                    </a:lnTo>
                    <a:lnTo>
                      <a:pt x="79" y="45"/>
                    </a:lnTo>
                    <a:lnTo>
                      <a:pt x="79" y="63"/>
                    </a:lnTo>
                    <a:lnTo>
                      <a:pt x="79" y="70"/>
                    </a:lnTo>
                    <a:lnTo>
                      <a:pt x="77" y="74"/>
                    </a:lnTo>
                    <a:lnTo>
                      <a:pt x="76" y="77"/>
                    </a:lnTo>
                    <a:lnTo>
                      <a:pt x="73" y="80"/>
                    </a:lnTo>
                    <a:lnTo>
                      <a:pt x="70" y="80"/>
                    </a:lnTo>
                    <a:lnTo>
                      <a:pt x="66" y="80"/>
                    </a:lnTo>
                    <a:lnTo>
                      <a:pt x="64" y="80"/>
                    </a:lnTo>
                    <a:lnTo>
                      <a:pt x="61" y="80"/>
                    </a:lnTo>
                    <a:lnTo>
                      <a:pt x="58" y="80"/>
                    </a:lnTo>
                    <a:lnTo>
                      <a:pt x="57" y="80"/>
                    </a:lnTo>
                    <a:lnTo>
                      <a:pt x="56" y="80"/>
                    </a:lnTo>
                    <a:lnTo>
                      <a:pt x="56" y="81"/>
                    </a:lnTo>
                    <a:lnTo>
                      <a:pt x="56" y="83"/>
                    </a:lnTo>
                    <a:lnTo>
                      <a:pt x="58" y="83"/>
                    </a:lnTo>
                    <a:lnTo>
                      <a:pt x="79" y="86"/>
                    </a:lnTo>
                    <a:lnTo>
                      <a:pt x="80" y="86"/>
                    </a:lnTo>
                    <a:lnTo>
                      <a:pt x="82" y="86"/>
                    </a:lnTo>
                    <a:lnTo>
                      <a:pt x="82" y="84"/>
                    </a:lnTo>
                    <a:lnTo>
                      <a:pt x="82" y="83"/>
                    </a:lnTo>
                    <a:lnTo>
                      <a:pt x="82" y="23"/>
                    </a:lnTo>
                    <a:lnTo>
                      <a:pt x="82" y="22"/>
                    </a:lnTo>
                    <a:lnTo>
                      <a:pt x="82" y="20"/>
                    </a:lnTo>
                    <a:lnTo>
                      <a:pt x="80" y="20"/>
                    </a:lnTo>
                    <a:lnTo>
                      <a:pt x="79" y="20"/>
                    </a:lnTo>
                    <a:lnTo>
                      <a:pt x="79" y="22"/>
                    </a:lnTo>
                    <a:lnTo>
                      <a:pt x="79" y="23"/>
                    </a:lnTo>
                    <a:lnTo>
                      <a:pt x="79" y="26"/>
                    </a:lnTo>
                    <a:lnTo>
                      <a:pt x="79" y="29"/>
                    </a:lnTo>
                    <a:lnTo>
                      <a:pt x="77" y="31"/>
                    </a:lnTo>
                    <a:lnTo>
                      <a:pt x="76" y="31"/>
                    </a:lnTo>
                    <a:lnTo>
                      <a:pt x="74" y="31"/>
                    </a:lnTo>
                    <a:lnTo>
                      <a:pt x="9" y="15"/>
                    </a:lnTo>
                    <a:lnTo>
                      <a:pt x="8" y="13"/>
                    </a:lnTo>
                    <a:lnTo>
                      <a:pt x="6" y="13"/>
                    </a:lnTo>
                    <a:lnTo>
                      <a:pt x="5" y="10"/>
                    </a:lnTo>
                    <a:lnTo>
                      <a:pt x="3" y="9"/>
                    </a:lnTo>
                    <a:lnTo>
                      <a:pt x="3" y="4"/>
                    </a:lnTo>
                    <a:lnTo>
                      <a:pt x="3" y="3"/>
                    </a:lnTo>
                    <a:lnTo>
                      <a:pt x="3" y="2"/>
                    </a:lnTo>
                    <a:lnTo>
                      <a:pt x="2" y="0"/>
                    </a:lnTo>
                    <a:lnTo>
                      <a:pt x="0" y="2"/>
                    </a:lnTo>
                    <a:lnTo>
                      <a:pt x="0" y="4"/>
                    </a:lnTo>
                    <a:lnTo>
                      <a:pt x="0" y="64"/>
                    </a:lnTo>
                    <a:lnTo>
                      <a:pt x="0" y="65"/>
                    </a:lnTo>
                    <a:lnTo>
                      <a:pt x="0" y="67"/>
                    </a:lnTo>
                    <a:lnTo>
                      <a:pt x="2" y="68"/>
                    </a:lnTo>
                    <a:lnTo>
                      <a:pt x="28" y="79"/>
                    </a:lnTo>
                    <a:close/>
                  </a:path>
                </a:pathLst>
              </a:custGeom>
              <a:solidFill>
                <a:srgbClr val="000000"/>
              </a:solidFill>
              <a:ln w="0">
                <a:solidFill>
                  <a:srgbClr val="000000"/>
                </a:solidFill>
                <a:round/>
                <a:headEnd/>
                <a:tailEnd/>
              </a:ln>
            </p:spPr>
            <p:txBody>
              <a:bodyPr/>
              <a:lstStyle/>
              <a:p>
                <a:endParaRPr lang="es-AR"/>
              </a:p>
            </p:txBody>
          </p:sp>
          <p:sp>
            <p:nvSpPr>
              <p:cNvPr id="2370" name="Freeform 173"/>
              <p:cNvSpPr>
                <a:spLocks noEditPoints="1"/>
              </p:cNvSpPr>
              <p:nvPr/>
            </p:nvSpPr>
            <p:spPr bwMode="auto">
              <a:xfrm>
                <a:off x="2950" y="2725"/>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6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7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9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20"/>
                    </a:lnTo>
                    <a:lnTo>
                      <a:pt x="7" y="17"/>
                    </a:lnTo>
                    <a:lnTo>
                      <a:pt x="4" y="16"/>
                    </a:lnTo>
                    <a:lnTo>
                      <a:pt x="1" y="13"/>
                    </a:lnTo>
                    <a:lnTo>
                      <a:pt x="1" y="12"/>
                    </a:lnTo>
                    <a:lnTo>
                      <a:pt x="1" y="10"/>
                    </a:lnTo>
                    <a:lnTo>
                      <a:pt x="2" y="10"/>
                    </a:lnTo>
                    <a:lnTo>
                      <a:pt x="4" y="9"/>
                    </a:lnTo>
                    <a:lnTo>
                      <a:pt x="7" y="10"/>
                    </a:lnTo>
                    <a:lnTo>
                      <a:pt x="11" y="12"/>
                    </a:lnTo>
                    <a:lnTo>
                      <a:pt x="18" y="14"/>
                    </a:lnTo>
                    <a:lnTo>
                      <a:pt x="27" y="17"/>
                    </a:lnTo>
                    <a:lnTo>
                      <a:pt x="29" y="17"/>
                    </a:lnTo>
                    <a:lnTo>
                      <a:pt x="30" y="17"/>
                    </a:lnTo>
                    <a:lnTo>
                      <a:pt x="33" y="17"/>
                    </a:lnTo>
                    <a:lnTo>
                      <a:pt x="34" y="16"/>
                    </a:lnTo>
                    <a:lnTo>
                      <a:pt x="36" y="14"/>
                    </a:lnTo>
                    <a:lnTo>
                      <a:pt x="37" y="12"/>
                    </a:lnTo>
                    <a:lnTo>
                      <a:pt x="36" y="7"/>
                    </a:lnTo>
                    <a:lnTo>
                      <a:pt x="34" y="4"/>
                    </a:lnTo>
                    <a:lnTo>
                      <a:pt x="31" y="3"/>
                    </a:lnTo>
                    <a:lnTo>
                      <a:pt x="27" y="1"/>
                    </a:lnTo>
                    <a:lnTo>
                      <a:pt x="26" y="0"/>
                    </a:lnTo>
                    <a:lnTo>
                      <a:pt x="24" y="0"/>
                    </a:lnTo>
                    <a:lnTo>
                      <a:pt x="23" y="1"/>
                    </a:lnTo>
                    <a:lnTo>
                      <a:pt x="24" y="1"/>
                    </a:lnTo>
                    <a:lnTo>
                      <a:pt x="26" y="3"/>
                    </a:lnTo>
                    <a:lnTo>
                      <a:pt x="30" y="4"/>
                    </a:lnTo>
                    <a:lnTo>
                      <a:pt x="33" y="6"/>
                    </a:lnTo>
                    <a:lnTo>
                      <a:pt x="34" y="9"/>
                    </a:lnTo>
                    <a:lnTo>
                      <a:pt x="36" y="10"/>
                    </a:lnTo>
                    <a:lnTo>
                      <a:pt x="36" y="12"/>
                    </a:lnTo>
                    <a:lnTo>
                      <a:pt x="34" y="13"/>
                    </a:lnTo>
                    <a:lnTo>
                      <a:pt x="33" y="13"/>
                    </a:lnTo>
                    <a:lnTo>
                      <a:pt x="29" y="13"/>
                    </a:lnTo>
                    <a:lnTo>
                      <a:pt x="26" y="12"/>
                    </a:lnTo>
                    <a:lnTo>
                      <a:pt x="21" y="10"/>
                    </a:lnTo>
                    <a:lnTo>
                      <a:pt x="20" y="9"/>
                    </a:lnTo>
                    <a:lnTo>
                      <a:pt x="17" y="7"/>
                    </a:lnTo>
                    <a:lnTo>
                      <a:pt x="14" y="7"/>
                    </a:lnTo>
                    <a:lnTo>
                      <a:pt x="10" y="6"/>
                    </a:lnTo>
                    <a:lnTo>
                      <a:pt x="8" y="4"/>
                    </a:lnTo>
                    <a:lnTo>
                      <a:pt x="7" y="4"/>
                    </a:lnTo>
                    <a:lnTo>
                      <a:pt x="4" y="4"/>
                    </a:lnTo>
                    <a:lnTo>
                      <a:pt x="1" y="6"/>
                    </a:lnTo>
                    <a:lnTo>
                      <a:pt x="0" y="9"/>
                    </a:lnTo>
                    <a:lnTo>
                      <a:pt x="0" y="12"/>
                    </a:lnTo>
                    <a:lnTo>
                      <a:pt x="1" y="14"/>
                    </a:lnTo>
                    <a:lnTo>
                      <a:pt x="2" y="17"/>
                    </a:lnTo>
                    <a:lnTo>
                      <a:pt x="5" y="19"/>
                    </a:lnTo>
                    <a:lnTo>
                      <a:pt x="8" y="20"/>
                    </a:lnTo>
                    <a:lnTo>
                      <a:pt x="11" y="22"/>
                    </a:lnTo>
                    <a:lnTo>
                      <a:pt x="13" y="22"/>
                    </a:lnTo>
                    <a:close/>
                    <a:moveTo>
                      <a:pt x="52" y="22"/>
                    </a:moveTo>
                    <a:lnTo>
                      <a:pt x="53" y="20"/>
                    </a:lnTo>
                    <a:lnTo>
                      <a:pt x="55" y="20"/>
                    </a:lnTo>
                    <a:lnTo>
                      <a:pt x="55" y="19"/>
                    </a:lnTo>
                    <a:lnTo>
                      <a:pt x="55" y="16"/>
                    </a:lnTo>
                    <a:lnTo>
                      <a:pt x="53" y="14"/>
                    </a:lnTo>
                    <a:lnTo>
                      <a:pt x="50" y="14"/>
                    </a:lnTo>
                    <a:lnTo>
                      <a:pt x="49" y="14"/>
                    </a:lnTo>
                    <a:lnTo>
                      <a:pt x="49" y="16"/>
                    </a:lnTo>
                    <a:lnTo>
                      <a:pt x="49" y="17"/>
                    </a:lnTo>
                    <a:lnTo>
                      <a:pt x="49" y="19"/>
                    </a:lnTo>
                    <a:lnTo>
                      <a:pt x="50" y="20"/>
                    </a:lnTo>
                    <a:lnTo>
                      <a:pt x="52" y="22"/>
                    </a:lnTo>
                    <a:close/>
                  </a:path>
                </a:pathLst>
              </a:custGeom>
              <a:solidFill>
                <a:srgbClr val="000000"/>
              </a:solidFill>
              <a:ln w="0">
                <a:solidFill>
                  <a:srgbClr val="000000"/>
                </a:solidFill>
                <a:round/>
                <a:headEnd/>
                <a:tailEnd/>
              </a:ln>
            </p:spPr>
            <p:txBody>
              <a:bodyPr/>
              <a:lstStyle/>
              <a:p>
                <a:endParaRPr lang="es-AR"/>
              </a:p>
            </p:txBody>
          </p:sp>
          <p:sp>
            <p:nvSpPr>
              <p:cNvPr id="2371" name="Freeform 174"/>
              <p:cNvSpPr>
                <a:spLocks/>
              </p:cNvSpPr>
              <p:nvPr/>
            </p:nvSpPr>
            <p:spPr bwMode="auto">
              <a:xfrm>
                <a:off x="2938" y="2747"/>
                <a:ext cx="120" cy="3"/>
              </a:xfrm>
              <a:custGeom>
                <a:avLst/>
                <a:gdLst>
                  <a:gd name="T0" fmla="*/ 116 w 120"/>
                  <a:gd name="T1" fmla="*/ 2 h 4"/>
                  <a:gd name="T2" fmla="*/ 117 w 120"/>
                  <a:gd name="T3" fmla="*/ 2 h 4"/>
                  <a:gd name="T4" fmla="*/ 119 w 120"/>
                  <a:gd name="T5" fmla="*/ 2 h 4"/>
                  <a:gd name="T6" fmla="*/ 120 w 120"/>
                  <a:gd name="T7" fmla="*/ 2 h 4"/>
                  <a:gd name="T8" fmla="*/ 120 w 120"/>
                  <a:gd name="T9" fmla="*/ 1 h 4"/>
                  <a:gd name="T10" fmla="*/ 120 w 120"/>
                  <a:gd name="T11" fmla="*/ 0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1 w 120"/>
                  <a:gd name="T25" fmla="*/ 0 h 4"/>
                  <a:gd name="T26" fmla="*/ 0 w 120"/>
                  <a:gd name="T27" fmla="*/ 1 h 4"/>
                  <a:gd name="T28" fmla="*/ 1 w 120"/>
                  <a:gd name="T29" fmla="*/ 2 h 4"/>
                  <a:gd name="T30" fmla="*/ 1 w 120"/>
                  <a:gd name="T31" fmla="*/ 2 h 4"/>
                  <a:gd name="T32" fmla="*/ 3 w 120"/>
                  <a:gd name="T33" fmla="*/ 2 h 4"/>
                  <a:gd name="T34" fmla="*/ 4 w 120"/>
                  <a:gd name="T35" fmla="*/ 2 h 4"/>
                  <a:gd name="T36" fmla="*/ 116 w 120"/>
                  <a:gd name="T37" fmla="*/ 2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3"/>
                    </a:lnTo>
                    <a:lnTo>
                      <a:pt x="120" y="1"/>
                    </a:lnTo>
                    <a:lnTo>
                      <a:pt x="120" y="0"/>
                    </a:lnTo>
                    <a:lnTo>
                      <a:pt x="119" y="0"/>
                    </a:lnTo>
                    <a:lnTo>
                      <a:pt x="117" y="0"/>
                    </a:lnTo>
                    <a:lnTo>
                      <a:pt x="116" y="0"/>
                    </a:lnTo>
                    <a:lnTo>
                      <a:pt x="4" y="0"/>
                    </a:lnTo>
                    <a:lnTo>
                      <a:pt x="3" y="0"/>
                    </a:lnTo>
                    <a:lnTo>
                      <a:pt x="1" y="0"/>
                    </a:lnTo>
                    <a:lnTo>
                      <a:pt x="0" y="1"/>
                    </a:lnTo>
                    <a:lnTo>
                      <a:pt x="1" y="3"/>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372" name="Freeform 175"/>
              <p:cNvSpPr>
                <a:spLocks noEditPoints="1"/>
              </p:cNvSpPr>
              <p:nvPr/>
            </p:nvSpPr>
            <p:spPr bwMode="auto">
              <a:xfrm>
                <a:off x="2944" y="2760"/>
                <a:ext cx="107" cy="30"/>
              </a:xfrm>
              <a:custGeom>
                <a:avLst/>
                <a:gdLst>
                  <a:gd name="T0" fmla="*/ 107 w 107"/>
                  <a:gd name="T1" fmla="*/ 0 h 61"/>
                  <a:gd name="T2" fmla="*/ 107 w 107"/>
                  <a:gd name="T3" fmla="*/ 0 h 61"/>
                  <a:gd name="T4" fmla="*/ 106 w 107"/>
                  <a:gd name="T5" fmla="*/ 0 h 61"/>
                  <a:gd name="T6" fmla="*/ 78 w 107"/>
                  <a:gd name="T7" fmla="*/ 0 h 61"/>
                  <a:gd name="T8" fmla="*/ 78 w 107"/>
                  <a:gd name="T9" fmla="*/ 0 h 61"/>
                  <a:gd name="T10" fmla="*/ 74 w 107"/>
                  <a:gd name="T11" fmla="*/ 0 h 61"/>
                  <a:gd name="T12" fmla="*/ 56 w 107"/>
                  <a:gd name="T13" fmla="*/ 0 h 61"/>
                  <a:gd name="T14" fmla="*/ 39 w 107"/>
                  <a:gd name="T15" fmla="*/ 0 h 61"/>
                  <a:gd name="T16" fmla="*/ 29 w 107"/>
                  <a:gd name="T17" fmla="*/ 0 h 61"/>
                  <a:gd name="T18" fmla="*/ 24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6 w 107"/>
                  <a:gd name="T41" fmla="*/ 0 h 61"/>
                  <a:gd name="T42" fmla="*/ 74 w 107"/>
                  <a:gd name="T43" fmla="*/ 0 h 61"/>
                  <a:gd name="T44" fmla="*/ 78 w 107"/>
                  <a:gd name="T45" fmla="*/ 0 h 61"/>
                  <a:gd name="T46" fmla="*/ 75 w 107"/>
                  <a:gd name="T47" fmla="*/ 0 h 61"/>
                  <a:gd name="T48" fmla="*/ 74 w 107"/>
                  <a:gd name="T49" fmla="*/ 0 h 61"/>
                  <a:gd name="T50" fmla="*/ 68 w 107"/>
                  <a:gd name="T51" fmla="*/ 0 h 61"/>
                  <a:gd name="T52" fmla="*/ 58 w 107"/>
                  <a:gd name="T53" fmla="*/ 0 h 61"/>
                  <a:gd name="T54" fmla="*/ 37 w 107"/>
                  <a:gd name="T55" fmla="*/ 0 h 61"/>
                  <a:gd name="T56" fmla="*/ 26 w 107"/>
                  <a:gd name="T57" fmla="*/ 0 h 61"/>
                  <a:gd name="T58" fmla="*/ 26 w 107"/>
                  <a:gd name="T59" fmla="*/ 0 h 61"/>
                  <a:gd name="T60" fmla="*/ 26 w 107"/>
                  <a:gd name="T61" fmla="*/ 0 h 61"/>
                  <a:gd name="T62" fmla="*/ 30 w 107"/>
                  <a:gd name="T63" fmla="*/ 0 h 61"/>
                  <a:gd name="T64" fmla="*/ 37 w 107"/>
                  <a:gd name="T65" fmla="*/ 0 h 61"/>
                  <a:gd name="T66" fmla="*/ 53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7" y="45"/>
                    </a:moveTo>
                    <a:lnTo>
                      <a:pt x="107" y="45"/>
                    </a:lnTo>
                    <a:lnTo>
                      <a:pt x="107" y="43"/>
                    </a:lnTo>
                    <a:lnTo>
                      <a:pt x="106" y="42"/>
                    </a:lnTo>
                    <a:lnTo>
                      <a:pt x="80" y="36"/>
                    </a:lnTo>
                    <a:lnTo>
                      <a:pt x="78" y="36"/>
                    </a:lnTo>
                    <a:lnTo>
                      <a:pt x="78" y="34"/>
                    </a:lnTo>
                    <a:lnTo>
                      <a:pt x="77" y="34"/>
                    </a:lnTo>
                    <a:lnTo>
                      <a:pt x="74" y="20"/>
                    </a:lnTo>
                    <a:lnTo>
                      <a:pt x="66" y="10"/>
                    </a:lnTo>
                    <a:lnTo>
                      <a:pt x="56" y="1"/>
                    </a:lnTo>
                    <a:lnTo>
                      <a:pt x="45" y="0"/>
                    </a:lnTo>
                    <a:lnTo>
                      <a:pt x="39" y="0"/>
                    </a:lnTo>
                    <a:lnTo>
                      <a:pt x="33" y="3"/>
                    </a:lnTo>
                    <a:lnTo>
                      <a:pt x="29" y="5"/>
                    </a:lnTo>
                    <a:lnTo>
                      <a:pt x="26" y="10"/>
                    </a:lnTo>
                    <a:lnTo>
                      <a:pt x="24" y="16"/>
                    </a:lnTo>
                    <a:lnTo>
                      <a:pt x="23" y="21"/>
                    </a:lnTo>
                    <a:lnTo>
                      <a:pt x="17" y="20"/>
                    </a:lnTo>
                    <a:lnTo>
                      <a:pt x="11" y="19"/>
                    </a:lnTo>
                    <a:lnTo>
                      <a:pt x="7" y="17"/>
                    </a:lnTo>
                    <a:lnTo>
                      <a:pt x="4" y="17"/>
                    </a:lnTo>
                    <a:lnTo>
                      <a:pt x="1" y="17"/>
                    </a:lnTo>
                    <a:lnTo>
                      <a:pt x="1" y="16"/>
                    </a:lnTo>
                    <a:lnTo>
                      <a:pt x="0" y="16"/>
                    </a:lnTo>
                    <a:lnTo>
                      <a:pt x="0" y="17"/>
                    </a:lnTo>
                    <a:lnTo>
                      <a:pt x="0" y="19"/>
                    </a:lnTo>
                    <a:lnTo>
                      <a:pt x="1" y="19"/>
                    </a:lnTo>
                    <a:lnTo>
                      <a:pt x="3" y="20"/>
                    </a:lnTo>
                    <a:lnTo>
                      <a:pt x="6" y="20"/>
                    </a:lnTo>
                    <a:lnTo>
                      <a:pt x="14" y="21"/>
                    </a:lnTo>
                    <a:lnTo>
                      <a:pt x="23" y="24"/>
                    </a:lnTo>
                    <a:lnTo>
                      <a:pt x="26" y="39"/>
                    </a:lnTo>
                    <a:lnTo>
                      <a:pt x="35" y="50"/>
                    </a:lnTo>
                    <a:lnTo>
                      <a:pt x="45" y="58"/>
                    </a:lnTo>
                    <a:lnTo>
                      <a:pt x="56" y="61"/>
                    </a:lnTo>
                    <a:lnTo>
                      <a:pt x="62" y="59"/>
                    </a:lnTo>
                    <a:lnTo>
                      <a:pt x="66" y="58"/>
                    </a:lnTo>
                    <a:lnTo>
                      <a:pt x="71" y="55"/>
                    </a:lnTo>
                    <a:lnTo>
                      <a:pt x="74" y="50"/>
                    </a:lnTo>
                    <a:lnTo>
                      <a:pt x="77" y="45"/>
                    </a:lnTo>
                    <a:lnTo>
                      <a:pt x="78" y="37"/>
                    </a:lnTo>
                    <a:lnTo>
                      <a:pt x="107" y="45"/>
                    </a:lnTo>
                    <a:close/>
                    <a:moveTo>
                      <a:pt x="75" y="37"/>
                    </a:moveTo>
                    <a:lnTo>
                      <a:pt x="75" y="42"/>
                    </a:lnTo>
                    <a:lnTo>
                      <a:pt x="74" y="45"/>
                    </a:lnTo>
                    <a:lnTo>
                      <a:pt x="71" y="48"/>
                    </a:lnTo>
                    <a:lnTo>
                      <a:pt x="68" y="50"/>
                    </a:lnTo>
                    <a:lnTo>
                      <a:pt x="64" y="52"/>
                    </a:lnTo>
                    <a:lnTo>
                      <a:pt x="58" y="53"/>
                    </a:lnTo>
                    <a:lnTo>
                      <a:pt x="48" y="52"/>
                    </a:lnTo>
                    <a:lnTo>
                      <a:pt x="37" y="46"/>
                    </a:lnTo>
                    <a:lnTo>
                      <a:pt x="29" y="37"/>
                    </a:lnTo>
                    <a:lnTo>
                      <a:pt x="26" y="24"/>
                    </a:lnTo>
                    <a:lnTo>
                      <a:pt x="75" y="37"/>
                    </a:lnTo>
                    <a:close/>
                    <a:moveTo>
                      <a:pt x="26" y="23"/>
                    </a:moveTo>
                    <a:lnTo>
                      <a:pt x="26" y="20"/>
                    </a:lnTo>
                    <a:lnTo>
                      <a:pt x="26" y="17"/>
                    </a:lnTo>
                    <a:lnTo>
                      <a:pt x="27" y="14"/>
                    </a:lnTo>
                    <a:lnTo>
                      <a:pt x="30" y="11"/>
                    </a:lnTo>
                    <a:lnTo>
                      <a:pt x="33" y="8"/>
                    </a:lnTo>
                    <a:lnTo>
                      <a:pt x="37" y="7"/>
                    </a:lnTo>
                    <a:lnTo>
                      <a:pt x="42" y="7"/>
                    </a:lnTo>
                    <a:lnTo>
                      <a:pt x="53" y="8"/>
                    </a:lnTo>
                    <a:lnTo>
                      <a:pt x="64" y="14"/>
                    </a:lnTo>
                    <a:lnTo>
                      <a:pt x="71" y="23"/>
                    </a:lnTo>
                    <a:lnTo>
                      <a:pt x="75" y="34"/>
                    </a:lnTo>
                    <a:lnTo>
                      <a:pt x="26" y="23"/>
                    </a:lnTo>
                    <a:close/>
                  </a:path>
                </a:pathLst>
              </a:custGeom>
              <a:solidFill>
                <a:srgbClr val="000000"/>
              </a:solidFill>
              <a:ln w="0">
                <a:solidFill>
                  <a:srgbClr val="000000"/>
                </a:solidFill>
                <a:round/>
                <a:headEnd/>
                <a:tailEnd/>
              </a:ln>
            </p:spPr>
            <p:txBody>
              <a:bodyPr/>
              <a:lstStyle/>
              <a:p>
                <a:endParaRPr lang="es-AR"/>
              </a:p>
            </p:txBody>
          </p:sp>
          <p:sp>
            <p:nvSpPr>
              <p:cNvPr id="2373" name="Freeform 176"/>
              <p:cNvSpPr>
                <a:spLocks noEditPoints="1"/>
              </p:cNvSpPr>
              <p:nvPr/>
            </p:nvSpPr>
            <p:spPr bwMode="auto">
              <a:xfrm>
                <a:off x="2950" y="2792"/>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6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7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9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20"/>
                    </a:lnTo>
                    <a:lnTo>
                      <a:pt x="7" y="17"/>
                    </a:lnTo>
                    <a:lnTo>
                      <a:pt x="4" y="16"/>
                    </a:lnTo>
                    <a:lnTo>
                      <a:pt x="1" y="13"/>
                    </a:lnTo>
                    <a:lnTo>
                      <a:pt x="1" y="12"/>
                    </a:lnTo>
                    <a:lnTo>
                      <a:pt x="1" y="10"/>
                    </a:lnTo>
                    <a:lnTo>
                      <a:pt x="2" y="10"/>
                    </a:lnTo>
                    <a:lnTo>
                      <a:pt x="4" y="9"/>
                    </a:lnTo>
                    <a:lnTo>
                      <a:pt x="7" y="10"/>
                    </a:lnTo>
                    <a:lnTo>
                      <a:pt x="11" y="12"/>
                    </a:lnTo>
                    <a:lnTo>
                      <a:pt x="18" y="15"/>
                    </a:lnTo>
                    <a:lnTo>
                      <a:pt x="27" y="17"/>
                    </a:lnTo>
                    <a:lnTo>
                      <a:pt x="29" y="17"/>
                    </a:lnTo>
                    <a:lnTo>
                      <a:pt x="30" y="17"/>
                    </a:lnTo>
                    <a:lnTo>
                      <a:pt x="33" y="17"/>
                    </a:lnTo>
                    <a:lnTo>
                      <a:pt x="34" y="16"/>
                    </a:lnTo>
                    <a:lnTo>
                      <a:pt x="36" y="15"/>
                    </a:lnTo>
                    <a:lnTo>
                      <a:pt x="37" y="12"/>
                    </a:lnTo>
                    <a:lnTo>
                      <a:pt x="36" y="7"/>
                    </a:lnTo>
                    <a:lnTo>
                      <a:pt x="34" y="6"/>
                    </a:lnTo>
                    <a:lnTo>
                      <a:pt x="31" y="3"/>
                    </a:lnTo>
                    <a:lnTo>
                      <a:pt x="27" y="1"/>
                    </a:lnTo>
                    <a:lnTo>
                      <a:pt x="26" y="1"/>
                    </a:lnTo>
                    <a:lnTo>
                      <a:pt x="24" y="0"/>
                    </a:lnTo>
                    <a:lnTo>
                      <a:pt x="24" y="1"/>
                    </a:lnTo>
                    <a:lnTo>
                      <a:pt x="23" y="1"/>
                    </a:lnTo>
                    <a:lnTo>
                      <a:pt x="24" y="3"/>
                    </a:lnTo>
                    <a:lnTo>
                      <a:pt x="26" y="3"/>
                    </a:lnTo>
                    <a:lnTo>
                      <a:pt x="30" y="4"/>
                    </a:lnTo>
                    <a:lnTo>
                      <a:pt x="33" y="6"/>
                    </a:lnTo>
                    <a:lnTo>
                      <a:pt x="34" y="9"/>
                    </a:lnTo>
                    <a:lnTo>
                      <a:pt x="36" y="12"/>
                    </a:lnTo>
                    <a:lnTo>
                      <a:pt x="34" y="13"/>
                    </a:lnTo>
                    <a:lnTo>
                      <a:pt x="33" y="13"/>
                    </a:lnTo>
                    <a:lnTo>
                      <a:pt x="29" y="13"/>
                    </a:lnTo>
                    <a:lnTo>
                      <a:pt x="26" y="12"/>
                    </a:lnTo>
                    <a:lnTo>
                      <a:pt x="21" y="10"/>
                    </a:lnTo>
                    <a:lnTo>
                      <a:pt x="20" y="9"/>
                    </a:lnTo>
                    <a:lnTo>
                      <a:pt x="17" y="9"/>
                    </a:lnTo>
                    <a:lnTo>
                      <a:pt x="14" y="7"/>
                    </a:lnTo>
                    <a:lnTo>
                      <a:pt x="10" y="6"/>
                    </a:lnTo>
                    <a:lnTo>
                      <a:pt x="8" y="4"/>
                    </a:lnTo>
                    <a:lnTo>
                      <a:pt x="7" y="4"/>
                    </a:lnTo>
                    <a:lnTo>
                      <a:pt x="4" y="6"/>
                    </a:lnTo>
                    <a:lnTo>
                      <a:pt x="1" y="6"/>
                    </a:lnTo>
                    <a:lnTo>
                      <a:pt x="0" y="9"/>
                    </a:lnTo>
                    <a:lnTo>
                      <a:pt x="0" y="12"/>
                    </a:lnTo>
                    <a:lnTo>
                      <a:pt x="1" y="15"/>
                    </a:lnTo>
                    <a:lnTo>
                      <a:pt x="2" y="17"/>
                    </a:lnTo>
                    <a:lnTo>
                      <a:pt x="5" y="19"/>
                    </a:lnTo>
                    <a:lnTo>
                      <a:pt x="8" y="20"/>
                    </a:lnTo>
                    <a:lnTo>
                      <a:pt x="11" y="22"/>
                    </a:lnTo>
                    <a:lnTo>
                      <a:pt x="13" y="22"/>
                    </a:lnTo>
                    <a:close/>
                    <a:moveTo>
                      <a:pt x="52" y="22"/>
                    </a:moveTo>
                    <a:lnTo>
                      <a:pt x="53" y="20"/>
                    </a:lnTo>
                    <a:lnTo>
                      <a:pt x="55" y="20"/>
                    </a:lnTo>
                    <a:lnTo>
                      <a:pt x="55" y="19"/>
                    </a:lnTo>
                    <a:lnTo>
                      <a:pt x="55" y="16"/>
                    </a:lnTo>
                    <a:lnTo>
                      <a:pt x="53" y="15"/>
                    </a:lnTo>
                    <a:lnTo>
                      <a:pt x="50" y="15"/>
                    </a:lnTo>
                    <a:lnTo>
                      <a:pt x="49" y="15"/>
                    </a:lnTo>
                    <a:lnTo>
                      <a:pt x="49" y="16"/>
                    </a:lnTo>
                    <a:lnTo>
                      <a:pt x="49" y="17"/>
                    </a:lnTo>
                    <a:lnTo>
                      <a:pt x="49" y="19"/>
                    </a:lnTo>
                    <a:lnTo>
                      <a:pt x="50" y="20"/>
                    </a:lnTo>
                    <a:lnTo>
                      <a:pt x="52" y="22"/>
                    </a:lnTo>
                    <a:close/>
                  </a:path>
                </a:pathLst>
              </a:custGeom>
              <a:solidFill>
                <a:srgbClr val="000000"/>
              </a:solidFill>
              <a:ln w="0">
                <a:solidFill>
                  <a:srgbClr val="000000"/>
                </a:solidFill>
                <a:round/>
                <a:headEnd/>
                <a:tailEnd/>
              </a:ln>
            </p:spPr>
            <p:txBody>
              <a:bodyPr/>
              <a:lstStyle/>
              <a:p>
                <a:endParaRPr lang="es-AR"/>
              </a:p>
            </p:txBody>
          </p:sp>
          <p:sp>
            <p:nvSpPr>
              <p:cNvPr id="2374" name="Freeform 177"/>
              <p:cNvSpPr>
                <a:spLocks/>
              </p:cNvSpPr>
              <p:nvPr/>
            </p:nvSpPr>
            <p:spPr bwMode="auto">
              <a:xfrm>
                <a:off x="2938" y="2811"/>
                <a:ext cx="120" cy="13"/>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19 w 120"/>
                  <a:gd name="T19" fmla="*/ 0 h 26"/>
                  <a:gd name="T20" fmla="*/ 117 w 120"/>
                  <a:gd name="T21" fmla="*/ 0 h 26"/>
                  <a:gd name="T22" fmla="*/ 117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1 w 120"/>
                  <a:gd name="T35" fmla="*/ 0 h 26"/>
                  <a:gd name="T36" fmla="*/ 0 w 120"/>
                  <a:gd name="T37" fmla="*/ 1 h 26"/>
                  <a:gd name="T38" fmla="*/ 1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6"/>
                    </a:moveTo>
                    <a:lnTo>
                      <a:pt x="59" y="26"/>
                    </a:lnTo>
                    <a:lnTo>
                      <a:pt x="61" y="26"/>
                    </a:lnTo>
                    <a:lnTo>
                      <a:pt x="62" y="26"/>
                    </a:lnTo>
                    <a:lnTo>
                      <a:pt x="117" y="5"/>
                    </a:lnTo>
                    <a:lnTo>
                      <a:pt x="119" y="5"/>
                    </a:lnTo>
                    <a:lnTo>
                      <a:pt x="120" y="3"/>
                    </a:lnTo>
                    <a:lnTo>
                      <a:pt x="120" y="2"/>
                    </a:lnTo>
                    <a:lnTo>
                      <a:pt x="119" y="0"/>
                    </a:lnTo>
                    <a:lnTo>
                      <a:pt x="117" y="0"/>
                    </a:lnTo>
                    <a:lnTo>
                      <a:pt x="116" y="0"/>
                    </a:lnTo>
                    <a:lnTo>
                      <a:pt x="61" y="22"/>
                    </a:lnTo>
                    <a:lnTo>
                      <a:pt x="4" y="0"/>
                    </a:lnTo>
                    <a:lnTo>
                      <a:pt x="3" y="0"/>
                    </a:lnTo>
                    <a:lnTo>
                      <a:pt x="1" y="0"/>
                    </a:lnTo>
                    <a:lnTo>
                      <a:pt x="0" y="2"/>
                    </a:lnTo>
                    <a:lnTo>
                      <a:pt x="1" y="3"/>
                    </a:lnTo>
                    <a:lnTo>
                      <a:pt x="1" y="5"/>
                    </a:lnTo>
                    <a:lnTo>
                      <a:pt x="3" y="5"/>
                    </a:lnTo>
                    <a:lnTo>
                      <a:pt x="58" y="26"/>
                    </a:lnTo>
                    <a:close/>
                  </a:path>
                </a:pathLst>
              </a:custGeom>
              <a:solidFill>
                <a:srgbClr val="000000"/>
              </a:solidFill>
              <a:ln w="0">
                <a:solidFill>
                  <a:srgbClr val="000000"/>
                </a:solidFill>
                <a:round/>
                <a:headEnd/>
                <a:tailEnd/>
              </a:ln>
            </p:spPr>
            <p:txBody>
              <a:bodyPr/>
              <a:lstStyle/>
              <a:p>
                <a:endParaRPr lang="es-AR"/>
              </a:p>
            </p:txBody>
          </p:sp>
          <p:sp>
            <p:nvSpPr>
              <p:cNvPr id="2375" name="Freeform 178"/>
              <p:cNvSpPr>
                <a:spLocks/>
              </p:cNvSpPr>
              <p:nvPr/>
            </p:nvSpPr>
            <p:spPr bwMode="auto">
              <a:xfrm>
                <a:off x="2120" y="1291"/>
                <a:ext cx="403" cy="1656"/>
              </a:xfrm>
              <a:custGeom>
                <a:avLst/>
                <a:gdLst>
                  <a:gd name="T0" fmla="*/ 202 w 403"/>
                  <a:gd name="T1" fmla="*/ 0 h 3313"/>
                  <a:gd name="T2" fmla="*/ 403 w 403"/>
                  <a:gd name="T3" fmla="*/ 0 h 3313"/>
                  <a:gd name="T4" fmla="*/ 403 w 403"/>
                  <a:gd name="T5" fmla="*/ 0 h 3313"/>
                  <a:gd name="T6" fmla="*/ 0 w 403"/>
                  <a:gd name="T7" fmla="*/ 0 h 3313"/>
                  <a:gd name="T8" fmla="*/ 0 w 403"/>
                  <a:gd name="T9" fmla="*/ 0 h 3313"/>
                  <a:gd name="T10" fmla="*/ 202 w 403"/>
                  <a:gd name="T11" fmla="*/ 0 h 3313"/>
                  <a:gd name="T12" fmla="*/ 0 60000 65536"/>
                  <a:gd name="T13" fmla="*/ 0 60000 65536"/>
                  <a:gd name="T14" fmla="*/ 0 60000 65536"/>
                  <a:gd name="T15" fmla="*/ 0 60000 65536"/>
                  <a:gd name="T16" fmla="*/ 0 60000 65536"/>
                  <a:gd name="T17" fmla="*/ 0 60000 65536"/>
                  <a:gd name="T18" fmla="*/ 0 w 403"/>
                  <a:gd name="T19" fmla="*/ 0 h 3313"/>
                  <a:gd name="T20" fmla="*/ 403 w 403"/>
                  <a:gd name="T21" fmla="*/ 3313 h 3313"/>
                </a:gdLst>
                <a:ahLst/>
                <a:cxnLst>
                  <a:cxn ang="T12">
                    <a:pos x="T0" y="T1"/>
                  </a:cxn>
                  <a:cxn ang="T13">
                    <a:pos x="T2" y="T3"/>
                  </a:cxn>
                  <a:cxn ang="T14">
                    <a:pos x="T4" y="T5"/>
                  </a:cxn>
                  <a:cxn ang="T15">
                    <a:pos x="T6" y="T7"/>
                  </a:cxn>
                  <a:cxn ang="T16">
                    <a:pos x="T8" y="T9"/>
                  </a:cxn>
                  <a:cxn ang="T17">
                    <a:pos x="T10" y="T11"/>
                  </a:cxn>
                </a:cxnLst>
                <a:rect l="T18" t="T19" r="T20" b="T21"/>
                <a:pathLst>
                  <a:path w="403" h="3313">
                    <a:moveTo>
                      <a:pt x="202" y="0"/>
                    </a:moveTo>
                    <a:lnTo>
                      <a:pt x="403" y="0"/>
                    </a:lnTo>
                    <a:lnTo>
                      <a:pt x="403" y="3313"/>
                    </a:lnTo>
                    <a:lnTo>
                      <a:pt x="0" y="3313"/>
                    </a:lnTo>
                    <a:lnTo>
                      <a:pt x="0" y="0"/>
                    </a:lnTo>
                    <a:lnTo>
                      <a:pt x="202" y="0"/>
                    </a:lnTo>
                    <a:close/>
                  </a:path>
                </a:pathLst>
              </a:custGeom>
              <a:solidFill>
                <a:srgbClr val="FFFFFF"/>
              </a:solidFill>
              <a:ln w="0">
                <a:solidFill>
                  <a:srgbClr val="FFFFFF"/>
                </a:solidFill>
                <a:round/>
                <a:headEnd/>
                <a:tailEnd/>
              </a:ln>
            </p:spPr>
            <p:txBody>
              <a:bodyPr/>
              <a:lstStyle/>
              <a:p>
                <a:endParaRPr lang="es-AR"/>
              </a:p>
            </p:txBody>
          </p:sp>
          <p:sp>
            <p:nvSpPr>
              <p:cNvPr id="2376" name="Freeform 179"/>
              <p:cNvSpPr>
                <a:spLocks/>
              </p:cNvSpPr>
              <p:nvPr/>
            </p:nvSpPr>
            <p:spPr bwMode="auto">
              <a:xfrm>
                <a:off x="2120" y="1291"/>
                <a:ext cx="403" cy="1656"/>
              </a:xfrm>
              <a:custGeom>
                <a:avLst/>
                <a:gdLst>
                  <a:gd name="T0" fmla="*/ 202 w 403"/>
                  <a:gd name="T1" fmla="*/ 0 h 3313"/>
                  <a:gd name="T2" fmla="*/ 403 w 403"/>
                  <a:gd name="T3" fmla="*/ 0 h 3313"/>
                  <a:gd name="T4" fmla="*/ 403 w 403"/>
                  <a:gd name="T5" fmla="*/ 0 h 3313"/>
                  <a:gd name="T6" fmla="*/ 0 w 403"/>
                  <a:gd name="T7" fmla="*/ 0 h 3313"/>
                  <a:gd name="T8" fmla="*/ 0 w 403"/>
                  <a:gd name="T9" fmla="*/ 0 h 3313"/>
                  <a:gd name="T10" fmla="*/ 202 w 403"/>
                  <a:gd name="T11" fmla="*/ 0 h 3313"/>
                  <a:gd name="T12" fmla="*/ 0 60000 65536"/>
                  <a:gd name="T13" fmla="*/ 0 60000 65536"/>
                  <a:gd name="T14" fmla="*/ 0 60000 65536"/>
                  <a:gd name="T15" fmla="*/ 0 60000 65536"/>
                  <a:gd name="T16" fmla="*/ 0 60000 65536"/>
                  <a:gd name="T17" fmla="*/ 0 60000 65536"/>
                  <a:gd name="T18" fmla="*/ 0 w 403"/>
                  <a:gd name="T19" fmla="*/ 0 h 3313"/>
                  <a:gd name="T20" fmla="*/ 403 w 403"/>
                  <a:gd name="T21" fmla="*/ 3313 h 3313"/>
                </a:gdLst>
                <a:ahLst/>
                <a:cxnLst>
                  <a:cxn ang="T12">
                    <a:pos x="T0" y="T1"/>
                  </a:cxn>
                  <a:cxn ang="T13">
                    <a:pos x="T2" y="T3"/>
                  </a:cxn>
                  <a:cxn ang="T14">
                    <a:pos x="T4" y="T5"/>
                  </a:cxn>
                  <a:cxn ang="T15">
                    <a:pos x="T6" y="T7"/>
                  </a:cxn>
                  <a:cxn ang="T16">
                    <a:pos x="T8" y="T9"/>
                  </a:cxn>
                  <a:cxn ang="T17">
                    <a:pos x="T10" y="T11"/>
                  </a:cxn>
                </a:cxnLst>
                <a:rect l="T18" t="T19" r="T20" b="T21"/>
                <a:pathLst>
                  <a:path w="403" h="3313">
                    <a:moveTo>
                      <a:pt x="202" y="0"/>
                    </a:moveTo>
                    <a:lnTo>
                      <a:pt x="403" y="0"/>
                    </a:lnTo>
                    <a:lnTo>
                      <a:pt x="403" y="3313"/>
                    </a:lnTo>
                    <a:lnTo>
                      <a:pt x="0" y="3313"/>
                    </a:lnTo>
                    <a:lnTo>
                      <a:pt x="0" y="0"/>
                    </a:lnTo>
                    <a:lnTo>
                      <a:pt x="202" y="0"/>
                    </a:lnTo>
                  </a:path>
                </a:pathLst>
              </a:custGeom>
              <a:noFill/>
              <a:ln w="0">
                <a:solidFill>
                  <a:srgbClr val="FFFFFF"/>
                </a:solidFill>
                <a:round/>
                <a:headEnd/>
                <a:tailEnd/>
              </a:ln>
            </p:spPr>
            <p:txBody>
              <a:bodyPr/>
              <a:lstStyle/>
              <a:p>
                <a:endParaRPr lang="es-AR"/>
              </a:p>
            </p:txBody>
          </p:sp>
          <p:sp>
            <p:nvSpPr>
              <p:cNvPr id="2377" name="Freeform 181"/>
              <p:cNvSpPr>
                <a:spLocks/>
              </p:cNvSpPr>
              <p:nvPr/>
            </p:nvSpPr>
            <p:spPr bwMode="auto">
              <a:xfrm>
                <a:off x="2204" y="1326"/>
                <a:ext cx="250" cy="409"/>
              </a:xfrm>
              <a:custGeom>
                <a:avLst/>
                <a:gdLst>
                  <a:gd name="T0" fmla="*/ 125 w 250"/>
                  <a:gd name="T1" fmla="*/ 0 h 818"/>
                  <a:gd name="T2" fmla="*/ 250 w 250"/>
                  <a:gd name="T3" fmla="*/ 0 h 818"/>
                  <a:gd name="T4" fmla="*/ 250 w 250"/>
                  <a:gd name="T5" fmla="*/ 1 h 818"/>
                  <a:gd name="T6" fmla="*/ 0 w 250"/>
                  <a:gd name="T7" fmla="*/ 1 h 818"/>
                  <a:gd name="T8" fmla="*/ 0 w 250"/>
                  <a:gd name="T9" fmla="*/ 0 h 818"/>
                  <a:gd name="T10" fmla="*/ 125 w 250"/>
                  <a:gd name="T11" fmla="*/ 0 h 818"/>
                  <a:gd name="T12" fmla="*/ 0 60000 65536"/>
                  <a:gd name="T13" fmla="*/ 0 60000 65536"/>
                  <a:gd name="T14" fmla="*/ 0 60000 65536"/>
                  <a:gd name="T15" fmla="*/ 0 60000 65536"/>
                  <a:gd name="T16" fmla="*/ 0 60000 65536"/>
                  <a:gd name="T17" fmla="*/ 0 60000 65536"/>
                  <a:gd name="T18" fmla="*/ 0 w 250"/>
                  <a:gd name="T19" fmla="*/ 0 h 818"/>
                  <a:gd name="T20" fmla="*/ 250 w 250"/>
                  <a:gd name="T21" fmla="*/ 818 h 818"/>
                </a:gdLst>
                <a:ahLst/>
                <a:cxnLst>
                  <a:cxn ang="T12">
                    <a:pos x="T0" y="T1"/>
                  </a:cxn>
                  <a:cxn ang="T13">
                    <a:pos x="T2" y="T3"/>
                  </a:cxn>
                  <a:cxn ang="T14">
                    <a:pos x="T4" y="T5"/>
                  </a:cxn>
                  <a:cxn ang="T15">
                    <a:pos x="T6" y="T7"/>
                  </a:cxn>
                  <a:cxn ang="T16">
                    <a:pos x="T8" y="T9"/>
                  </a:cxn>
                  <a:cxn ang="T17">
                    <a:pos x="T10" y="T11"/>
                  </a:cxn>
                </a:cxnLst>
                <a:rect l="T18" t="T19" r="T20" b="T21"/>
                <a:pathLst>
                  <a:path w="250" h="818">
                    <a:moveTo>
                      <a:pt x="125" y="0"/>
                    </a:moveTo>
                    <a:lnTo>
                      <a:pt x="250" y="0"/>
                    </a:lnTo>
                    <a:lnTo>
                      <a:pt x="250" y="818"/>
                    </a:lnTo>
                    <a:lnTo>
                      <a:pt x="0" y="818"/>
                    </a:lnTo>
                    <a:lnTo>
                      <a:pt x="0" y="0"/>
                    </a:lnTo>
                    <a:lnTo>
                      <a:pt x="125" y="0"/>
                    </a:lnTo>
                  </a:path>
                </a:pathLst>
              </a:custGeom>
              <a:noFill/>
              <a:ln w="0">
                <a:solidFill>
                  <a:srgbClr val="FFFFFF"/>
                </a:solidFill>
                <a:round/>
                <a:headEnd/>
                <a:tailEnd/>
              </a:ln>
            </p:spPr>
            <p:txBody>
              <a:bodyPr/>
              <a:lstStyle/>
              <a:p>
                <a:endParaRPr lang="es-AR"/>
              </a:p>
            </p:txBody>
          </p:sp>
          <p:sp>
            <p:nvSpPr>
              <p:cNvPr id="2378" name="Freeform 182"/>
              <p:cNvSpPr>
                <a:spLocks/>
              </p:cNvSpPr>
              <p:nvPr/>
            </p:nvSpPr>
            <p:spPr bwMode="auto">
              <a:xfrm>
                <a:off x="2289" y="1374"/>
                <a:ext cx="62" cy="45"/>
              </a:xfrm>
              <a:custGeom>
                <a:avLst/>
                <a:gdLst>
                  <a:gd name="T0" fmla="*/ 47 w 62"/>
                  <a:gd name="T1" fmla="*/ 1 h 90"/>
                  <a:gd name="T2" fmla="*/ 56 w 62"/>
                  <a:gd name="T3" fmla="*/ 1 h 90"/>
                  <a:gd name="T4" fmla="*/ 60 w 62"/>
                  <a:gd name="T5" fmla="*/ 1 h 90"/>
                  <a:gd name="T6" fmla="*/ 60 w 62"/>
                  <a:gd name="T7" fmla="*/ 1 h 90"/>
                  <a:gd name="T8" fmla="*/ 58 w 62"/>
                  <a:gd name="T9" fmla="*/ 1 h 90"/>
                  <a:gd name="T10" fmla="*/ 50 w 62"/>
                  <a:gd name="T11" fmla="*/ 1 h 90"/>
                  <a:gd name="T12" fmla="*/ 53 w 62"/>
                  <a:gd name="T13" fmla="*/ 1 h 90"/>
                  <a:gd name="T14" fmla="*/ 59 w 62"/>
                  <a:gd name="T15" fmla="*/ 1 h 90"/>
                  <a:gd name="T16" fmla="*/ 62 w 62"/>
                  <a:gd name="T17" fmla="*/ 1 h 90"/>
                  <a:gd name="T18" fmla="*/ 58 w 62"/>
                  <a:gd name="T19" fmla="*/ 1 h 90"/>
                  <a:gd name="T20" fmla="*/ 49 w 62"/>
                  <a:gd name="T21" fmla="*/ 1 h 90"/>
                  <a:gd name="T22" fmla="*/ 55 w 62"/>
                  <a:gd name="T23" fmla="*/ 1 h 90"/>
                  <a:gd name="T24" fmla="*/ 59 w 62"/>
                  <a:gd name="T25" fmla="*/ 1 h 90"/>
                  <a:gd name="T26" fmla="*/ 60 w 62"/>
                  <a:gd name="T27" fmla="*/ 1 h 90"/>
                  <a:gd name="T28" fmla="*/ 59 w 62"/>
                  <a:gd name="T29" fmla="*/ 1 h 90"/>
                  <a:gd name="T30" fmla="*/ 55 w 62"/>
                  <a:gd name="T31" fmla="*/ 0 h 90"/>
                  <a:gd name="T32" fmla="*/ 4 w 62"/>
                  <a:gd name="T33" fmla="*/ 0 h 90"/>
                  <a:gd name="T34" fmla="*/ 1 w 62"/>
                  <a:gd name="T35" fmla="*/ 1 h 90"/>
                  <a:gd name="T36" fmla="*/ 1 w 62"/>
                  <a:gd name="T37" fmla="*/ 1 h 90"/>
                  <a:gd name="T38" fmla="*/ 4 w 62"/>
                  <a:gd name="T39" fmla="*/ 1 h 90"/>
                  <a:gd name="T40" fmla="*/ 36 w 62"/>
                  <a:gd name="T41" fmla="*/ 1 h 90"/>
                  <a:gd name="T42" fmla="*/ 46 w 62"/>
                  <a:gd name="T43" fmla="*/ 1 h 90"/>
                  <a:gd name="T44" fmla="*/ 53 w 62"/>
                  <a:gd name="T45" fmla="*/ 1 h 90"/>
                  <a:gd name="T46" fmla="*/ 53 w 62"/>
                  <a:gd name="T47" fmla="*/ 1 h 90"/>
                  <a:gd name="T48" fmla="*/ 50 w 62"/>
                  <a:gd name="T49" fmla="*/ 1 h 90"/>
                  <a:gd name="T50" fmla="*/ 46 w 62"/>
                  <a:gd name="T51" fmla="*/ 1 h 90"/>
                  <a:gd name="T52" fmla="*/ 42 w 62"/>
                  <a:gd name="T53" fmla="*/ 1 h 90"/>
                  <a:gd name="T54" fmla="*/ 4 w 62"/>
                  <a:gd name="T55" fmla="*/ 1 h 90"/>
                  <a:gd name="T56" fmla="*/ 1 w 62"/>
                  <a:gd name="T57" fmla="*/ 1 h 90"/>
                  <a:gd name="T58" fmla="*/ 1 w 62"/>
                  <a:gd name="T59" fmla="*/ 1 h 90"/>
                  <a:gd name="T60" fmla="*/ 4 w 62"/>
                  <a:gd name="T61" fmla="*/ 1 h 90"/>
                  <a:gd name="T62" fmla="*/ 36 w 62"/>
                  <a:gd name="T63" fmla="*/ 1 h 90"/>
                  <a:gd name="T64" fmla="*/ 46 w 62"/>
                  <a:gd name="T65" fmla="*/ 1 h 90"/>
                  <a:gd name="T66" fmla="*/ 53 w 62"/>
                  <a:gd name="T67" fmla="*/ 1 h 90"/>
                  <a:gd name="T68" fmla="*/ 53 w 62"/>
                  <a:gd name="T69" fmla="*/ 1 h 90"/>
                  <a:gd name="T70" fmla="*/ 50 w 62"/>
                  <a:gd name="T71" fmla="*/ 1 h 90"/>
                  <a:gd name="T72" fmla="*/ 46 w 62"/>
                  <a:gd name="T73" fmla="*/ 1 h 90"/>
                  <a:gd name="T74" fmla="*/ 42 w 62"/>
                  <a:gd name="T75" fmla="*/ 1 h 90"/>
                  <a:gd name="T76" fmla="*/ 4 w 62"/>
                  <a:gd name="T77" fmla="*/ 1 h 90"/>
                  <a:gd name="T78" fmla="*/ 1 w 62"/>
                  <a:gd name="T79" fmla="*/ 1 h 90"/>
                  <a:gd name="T80" fmla="*/ 1 w 62"/>
                  <a:gd name="T81" fmla="*/ 1 h 90"/>
                  <a:gd name="T82" fmla="*/ 4 w 62"/>
                  <a:gd name="T83" fmla="*/ 1 h 90"/>
                  <a:gd name="T84" fmla="*/ 42 w 62"/>
                  <a:gd name="T85" fmla="*/ 1 h 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2"/>
                  <a:gd name="T130" fmla="*/ 0 h 90"/>
                  <a:gd name="T131" fmla="*/ 62 w 62"/>
                  <a:gd name="T132" fmla="*/ 90 h 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2" h="90">
                    <a:moveTo>
                      <a:pt x="42" y="90"/>
                    </a:moveTo>
                    <a:lnTo>
                      <a:pt x="47" y="89"/>
                    </a:lnTo>
                    <a:lnTo>
                      <a:pt x="53" y="87"/>
                    </a:lnTo>
                    <a:lnTo>
                      <a:pt x="56" y="85"/>
                    </a:lnTo>
                    <a:lnTo>
                      <a:pt x="59" y="82"/>
                    </a:lnTo>
                    <a:lnTo>
                      <a:pt x="60" y="76"/>
                    </a:lnTo>
                    <a:lnTo>
                      <a:pt x="62" y="70"/>
                    </a:lnTo>
                    <a:lnTo>
                      <a:pt x="60" y="66"/>
                    </a:lnTo>
                    <a:lnTo>
                      <a:pt x="59" y="60"/>
                    </a:lnTo>
                    <a:lnTo>
                      <a:pt x="58" y="57"/>
                    </a:lnTo>
                    <a:lnTo>
                      <a:pt x="55" y="54"/>
                    </a:lnTo>
                    <a:lnTo>
                      <a:pt x="50" y="51"/>
                    </a:lnTo>
                    <a:lnTo>
                      <a:pt x="47" y="50"/>
                    </a:lnTo>
                    <a:lnTo>
                      <a:pt x="53" y="48"/>
                    </a:lnTo>
                    <a:lnTo>
                      <a:pt x="56" y="45"/>
                    </a:lnTo>
                    <a:lnTo>
                      <a:pt x="59" y="41"/>
                    </a:lnTo>
                    <a:lnTo>
                      <a:pt x="60" y="37"/>
                    </a:lnTo>
                    <a:lnTo>
                      <a:pt x="62" y="31"/>
                    </a:lnTo>
                    <a:lnTo>
                      <a:pt x="60" y="24"/>
                    </a:lnTo>
                    <a:lnTo>
                      <a:pt x="58" y="18"/>
                    </a:lnTo>
                    <a:lnTo>
                      <a:pt x="53" y="13"/>
                    </a:lnTo>
                    <a:lnTo>
                      <a:pt x="49" y="10"/>
                    </a:lnTo>
                    <a:lnTo>
                      <a:pt x="49" y="9"/>
                    </a:lnTo>
                    <a:lnTo>
                      <a:pt x="55" y="9"/>
                    </a:lnTo>
                    <a:lnTo>
                      <a:pt x="58" y="9"/>
                    </a:lnTo>
                    <a:lnTo>
                      <a:pt x="59" y="9"/>
                    </a:lnTo>
                    <a:lnTo>
                      <a:pt x="59" y="8"/>
                    </a:lnTo>
                    <a:lnTo>
                      <a:pt x="60" y="5"/>
                    </a:lnTo>
                    <a:lnTo>
                      <a:pt x="59" y="3"/>
                    </a:lnTo>
                    <a:lnTo>
                      <a:pt x="59" y="2"/>
                    </a:lnTo>
                    <a:lnTo>
                      <a:pt x="58" y="0"/>
                    </a:lnTo>
                    <a:lnTo>
                      <a:pt x="55" y="0"/>
                    </a:lnTo>
                    <a:lnTo>
                      <a:pt x="5" y="0"/>
                    </a:lnTo>
                    <a:lnTo>
                      <a:pt x="4" y="0"/>
                    </a:lnTo>
                    <a:lnTo>
                      <a:pt x="2" y="2"/>
                    </a:lnTo>
                    <a:lnTo>
                      <a:pt x="1" y="3"/>
                    </a:lnTo>
                    <a:lnTo>
                      <a:pt x="0" y="6"/>
                    </a:lnTo>
                    <a:lnTo>
                      <a:pt x="1" y="8"/>
                    </a:lnTo>
                    <a:lnTo>
                      <a:pt x="2" y="9"/>
                    </a:lnTo>
                    <a:lnTo>
                      <a:pt x="4" y="10"/>
                    </a:lnTo>
                    <a:lnTo>
                      <a:pt x="5" y="10"/>
                    </a:lnTo>
                    <a:lnTo>
                      <a:pt x="36" y="10"/>
                    </a:lnTo>
                    <a:lnTo>
                      <a:pt x="42" y="10"/>
                    </a:lnTo>
                    <a:lnTo>
                      <a:pt x="46" y="13"/>
                    </a:lnTo>
                    <a:lnTo>
                      <a:pt x="50" y="16"/>
                    </a:lnTo>
                    <a:lnTo>
                      <a:pt x="53" y="21"/>
                    </a:lnTo>
                    <a:lnTo>
                      <a:pt x="55" y="26"/>
                    </a:lnTo>
                    <a:lnTo>
                      <a:pt x="53" y="31"/>
                    </a:lnTo>
                    <a:lnTo>
                      <a:pt x="53" y="35"/>
                    </a:lnTo>
                    <a:lnTo>
                      <a:pt x="50" y="38"/>
                    </a:lnTo>
                    <a:lnTo>
                      <a:pt x="49" y="39"/>
                    </a:lnTo>
                    <a:lnTo>
                      <a:pt x="46" y="39"/>
                    </a:lnTo>
                    <a:lnTo>
                      <a:pt x="43" y="41"/>
                    </a:lnTo>
                    <a:lnTo>
                      <a:pt x="42" y="41"/>
                    </a:lnTo>
                    <a:lnTo>
                      <a:pt x="5" y="41"/>
                    </a:lnTo>
                    <a:lnTo>
                      <a:pt x="4" y="41"/>
                    </a:lnTo>
                    <a:lnTo>
                      <a:pt x="2" y="41"/>
                    </a:lnTo>
                    <a:lnTo>
                      <a:pt x="1" y="42"/>
                    </a:lnTo>
                    <a:lnTo>
                      <a:pt x="0" y="45"/>
                    </a:lnTo>
                    <a:lnTo>
                      <a:pt x="1" y="48"/>
                    </a:lnTo>
                    <a:lnTo>
                      <a:pt x="2" y="50"/>
                    </a:lnTo>
                    <a:lnTo>
                      <a:pt x="4" y="50"/>
                    </a:lnTo>
                    <a:lnTo>
                      <a:pt x="5" y="50"/>
                    </a:lnTo>
                    <a:lnTo>
                      <a:pt x="36" y="50"/>
                    </a:lnTo>
                    <a:lnTo>
                      <a:pt x="42" y="51"/>
                    </a:lnTo>
                    <a:lnTo>
                      <a:pt x="46" y="53"/>
                    </a:lnTo>
                    <a:lnTo>
                      <a:pt x="50" y="57"/>
                    </a:lnTo>
                    <a:lnTo>
                      <a:pt x="53" y="61"/>
                    </a:lnTo>
                    <a:lnTo>
                      <a:pt x="55" y="67"/>
                    </a:lnTo>
                    <a:lnTo>
                      <a:pt x="53" y="71"/>
                    </a:lnTo>
                    <a:lnTo>
                      <a:pt x="53" y="74"/>
                    </a:lnTo>
                    <a:lnTo>
                      <a:pt x="50" y="77"/>
                    </a:lnTo>
                    <a:lnTo>
                      <a:pt x="49" y="79"/>
                    </a:lnTo>
                    <a:lnTo>
                      <a:pt x="46" y="80"/>
                    </a:lnTo>
                    <a:lnTo>
                      <a:pt x="43" y="80"/>
                    </a:lnTo>
                    <a:lnTo>
                      <a:pt x="42" y="80"/>
                    </a:lnTo>
                    <a:lnTo>
                      <a:pt x="5" y="80"/>
                    </a:lnTo>
                    <a:lnTo>
                      <a:pt x="4" y="80"/>
                    </a:lnTo>
                    <a:lnTo>
                      <a:pt x="2" y="82"/>
                    </a:lnTo>
                    <a:lnTo>
                      <a:pt x="1" y="83"/>
                    </a:lnTo>
                    <a:lnTo>
                      <a:pt x="0" y="86"/>
                    </a:lnTo>
                    <a:lnTo>
                      <a:pt x="1" y="87"/>
                    </a:lnTo>
                    <a:lnTo>
                      <a:pt x="2" y="89"/>
                    </a:lnTo>
                    <a:lnTo>
                      <a:pt x="4" y="90"/>
                    </a:lnTo>
                    <a:lnTo>
                      <a:pt x="5" y="90"/>
                    </a:lnTo>
                    <a:lnTo>
                      <a:pt x="42" y="90"/>
                    </a:lnTo>
                    <a:close/>
                  </a:path>
                </a:pathLst>
              </a:custGeom>
              <a:solidFill>
                <a:srgbClr val="000000"/>
              </a:solidFill>
              <a:ln w="0">
                <a:solidFill>
                  <a:srgbClr val="000000"/>
                </a:solidFill>
                <a:round/>
                <a:headEnd/>
                <a:tailEnd/>
              </a:ln>
            </p:spPr>
            <p:txBody>
              <a:bodyPr/>
              <a:lstStyle/>
              <a:p>
                <a:endParaRPr lang="es-AR"/>
              </a:p>
            </p:txBody>
          </p:sp>
          <p:sp>
            <p:nvSpPr>
              <p:cNvPr id="2379" name="Freeform 183"/>
              <p:cNvSpPr>
                <a:spLocks noEditPoints="1"/>
              </p:cNvSpPr>
              <p:nvPr/>
            </p:nvSpPr>
            <p:spPr bwMode="auto">
              <a:xfrm>
                <a:off x="2289" y="1427"/>
                <a:ext cx="62" cy="28"/>
              </a:xfrm>
              <a:custGeom>
                <a:avLst/>
                <a:gdLst>
                  <a:gd name="T0" fmla="*/ 29 w 62"/>
                  <a:gd name="T1" fmla="*/ 1 h 55"/>
                  <a:gd name="T2" fmla="*/ 29 w 62"/>
                  <a:gd name="T3" fmla="*/ 1 h 55"/>
                  <a:gd name="T4" fmla="*/ 29 w 62"/>
                  <a:gd name="T5" fmla="*/ 1 h 55"/>
                  <a:gd name="T6" fmla="*/ 30 w 62"/>
                  <a:gd name="T7" fmla="*/ 1 h 55"/>
                  <a:gd name="T8" fmla="*/ 33 w 62"/>
                  <a:gd name="T9" fmla="*/ 1 h 55"/>
                  <a:gd name="T10" fmla="*/ 44 w 62"/>
                  <a:gd name="T11" fmla="*/ 1 h 55"/>
                  <a:gd name="T12" fmla="*/ 53 w 62"/>
                  <a:gd name="T13" fmla="*/ 1 h 55"/>
                  <a:gd name="T14" fmla="*/ 60 w 62"/>
                  <a:gd name="T15" fmla="*/ 1 h 55"/>
                  <a:gd name="T16" fmla="*/ 62 w 62"/>
                  <a:gd name="T17" fmla="*/ 1 h 55"/>
                  <a:gd name="T18" fmla="*/ 59 w 62"/>
                  <a:gd name="T19" fmla="*/ 1 h 55"/>
                  <a:gd name="T20" fmla="*/ 53 w 62"/>
                  <a:gd name="T21" fmla="*/ 1 h 55"/>
                  <a:gd name="T22" fmla="*/ 43 w 62"/>
                  <a:gd name="T23" fmla="*/ 1 h 55"/>
                  <a:gd name="T24" fmla="*/ 30 w 62"/>
                  <a:gd name="T25" fmla="*/ 0 h 55"/>
                  <a:gd name="T26" fmla="*/ 14 w 62"/>
                  <a:gd name="T27" fmla="*/ 1 h 55"/>
                  <a:gd name="T28" fmla="*/ 4 w 62"/>
                  <a:gd name="T29" fmla="*/ 1 h 55"/>
                  <a:gd name="T30" fmla="*/ 0 w 62"/>
                  <a:gd name="T31" fmla="*/ 1 h 55"/>
                  <a:gd name="T32" fmla="*/ 0 w 62"/>
                  <a:gd name="T33" fmla="*/ 1 h 55"/>
                  <a:gd name="T34" fmla="*/ 2 w 62"/>
                  <a:gd name="T35" fmla="*/ 1 h 55"/>
                  <a:gd name="T36" fmla="*/ 5 w 62"/>
                  <a:gd name="T37" fmla="*/ 1 h 55"/>
                  <a:gd name="T38" fmla="*/ 7 w 62"/>
                  <a:gd name="T39" fmla="*/ 1 h 55"/>
                  <a:gd name="T40" fmla="*/ 8 w 62"/>
                  <a:gd name="T41" fmla="*/ 1 h 55"/>
                  <a:gd name="T42" fmla="*/ 8 w 62"/>
                  <a:gd name="T43" fmla="*/ 1 h 55"/>
                  <a:gd name="T44" fmla="*/ 10 w 62"/>
                  <a:gd name="T45" fmla="*/ 1 h 55"/>
                  <a:gd name="T46" fmla="*/ 11 w 62"/>
                  <a:gd name="T47" fmla="*/ 1 h 55"/>
                  <a:gd name="T48" fmla="*/ 13 w 62"/>
                  <a:gd name="T49" fmla="*/ 1 h 55"/>
                  <a:gd name="T50" fmla="*/ 14 w 62"/>
                  <a:gd name="T51" fmla="*/ 1 h 55"/>
                  <a:gd name="T52" fmla="*/ 15 w 62"/>
                  <a:gd name="T53" fmla="*/ 1 h 55"/>
                  <a:gd name="T54" fmla="*/ 14 w 62"/>
                  <a:gd name="T55" fmla="*/ 1 h 55"/>
                  <a:gd name="T56" fmla="*/ 14 w 62"/>
                  <a:gd name="T57" fmla="*/ 1 h 55"/>
                  <a:gd name="T58" fmla="*/ 10 w 62"/>
                  <a:gd name="T59" fmla="*/ 1 h 55"/>
                  <a:gd name="T60" fmla="*/ 8 w 62"/>
                  <a:gd name="T61" fmla="*/ 1 h 55"/>
                  <a:gd name="T62" fmla="*/ 7 w 62"/>
                  <a:gd name="T63" fmla="*/ 1 h 55"/>
                  <a:gd name="T64" fmla="*/ 7 w 62"/>
                  <a:gd name="T65" fmla="*/ 1 h 55"/>
                  <a:gd name="T66" fmla="*/ 7 w 62"/>
                  <a:gd name="T67" fmla="*/ 1 h 55"/>
                  <a:gd name="T68" fmla="*/ 10 w 62"/>
                  <a:gd name="T69" fmla="*/ 1 h 55"/>
                  <a:gd name="T70" fmla="*/ 13 w 62"/>
                  <a:gd name="T71" fmla="*/ 1 h 55"/>
                  <a:gd name="T72" fmla="*/ 17 w 62"/>
                  <a:gd name="T73" fmla="*/ 1 h 55"/>
                  <a:gd name="T74" fmla="*/ 23 w 62"/>
                  <a:gd name="T75" fmla="*/ 1 h 55"/>
                  <a:gd name="T76" fmla="*/ 29 w 62"/>
                  <a:gd name="T77" fmla="*/ 1 h 55"/>
                  <a:gd name="T78" fmla="*/ 29 w 62"/>
                  <a:gd name="T79" fmla="*/ 1 h 55"/>
                  <a:gd name="T80" fmla="*/ 34 w 62"/>
                  <a:gd name="T81" fmla="*/ 1 h 55"/>
                  <a:gd name="T82" fmla="*/ 42 w 62"/>
                  <a:gd name="T83" fmla="*/ 1 h 55"/>
                  <a:gd name="T84" fmla="*/ 46 w 62"/>
                  <a:gd name="T85" fmla="*/ 1 h 55"/>
                  <a:gd name="T86" fmla="*/ 50 w 62"/>
                  <a:gd name="T87" fmla="*/ 1 h 55"/>
                  <a:gd name="T88" fmla="*/ 53 w 62"/>
                  <a:gd name="T89" fmla="*/ 1 h 55"/>
                  <a:gd name="T90" fmla="*/ 55 w 62"/>
                  <a:gd name="T91" fmla="*/ 1 h 55"/>
                  <a:gd name="T92" fmla="*/ 55 w 62"/>
                  <a:gd name="T93" fmla="*/ 1 h 55"/>
                  <a:gd name="T94" fmla="*/ 53 w 62"/>
                  <a:gd name="T95" fmla="*/ 1 h 55"/>
                  <a:gd name="T96" fmla="*/ 50 w 62"/>
                  <a:gd name="T97" fmla="*/ 1 h 55"/>
                  <a:gd name="T98" fmla="*/ 47 w 62"/>
                  <a:gd name="T99" fmla="*/ 1 h 55"/>
                  <a:gd name="T100" fmla="*/ 44 w 62"/>
                  <a:gd name="T101" fmla="*/ 1 h 55"/>
                  <a:gd name="T102" fmla="*/ 42 w 62"/>
                  <a:gd name="T103" fmla="*/ 1 h 55"/>
                  <a:gd name="T104" fmla="*/ 39 w 62"/>
                  <a:gd name="T105" fmla="*/ 1 h 55"/>
                  <a:gd name="T106" fmla="*/ 36 w 62"/>
                  <a:gd name="T107" fmla="*/ 1 h 55"/>
                  <a:gd name="T108" fmla="*/ 34 w 62"/>
                  <a:gd name="T109" fmla="*/ 1 h 55"/>
                  <a:gd name="T110" fmla="*/ 34 w 62"/>
                  <a:gd name="T111" fmla="*/ 1 h 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55"/>
                  <a:gd name="T170" fmla="*/ 62 w 62"/>
                  <a:gd name="T171" fmla="*/ 55 h 55"/>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55">
                    <a:moveTo>
                      <a:pt x="29" y="50"/>
                    </a:moveTo>
                    <a:lnTo>
                      <a:pt x="29" y="51"/>
                    </a:lnTo>
                    <a:lnTo>
                      <a:pt x="29" y="54"/>
                    </a:lnTo>
                    <a:lnTo>
                      <a:pt x="30" y="54"/>
                    </a:lnTo>
                    <a:lnTo>
                      <a:pt x="33" y="55"/>
                    </a:lnTo>
                    <a:lnTo>
                      <a:pt x="44" y="54"/>
                    </a:lnTo>
                    <a:lnTo>
                      <a:pt x="53" y="48"/>
                    </a:lnTo>
                    <a:lnTo>
                      <a:pt x="60" y="41"/>
                    </a:lnTo>
                    <a:lnTo>
                      <a:pt x="62" y="29"/>
                    </a:lnTo>
                    <a:lnTo>
                      <a:pt x="59" y="18"/>
                    </a:lnTo>
                    <a:lnTo>
                      <a:pt x="53" y="9"/>
                    </a:lnTo>
                    <a:lnTo>
                      <a:pt x="43" y="3"/>
                    </a:lnTo>
                    <a:lnTo>
                      <a:pt x="30" y="0"/>
                    </a:lnTo>
                    <a:lnTo>
                      <a:pt x="14" y="5"/>
                    </a:lnTo>
                    <a:lnTo>
                      <a:pt x="4" y="16"/>
                    </a:lnTo>
                    <a:lnTo>
                      <a:pt x="0" y="31"/>
                    </a:lnTo>
                    <a:lnTo>
                      <a:pt x="0" y="38"/>
                    </a:lnTo>
                    <a:lnTo>
                      <a:pt x="2" y="45"/>
                    </a:lnTo>
                    <a:lnTo>
                      <a:pt x="5" y="51"/>
                    </a:lnTo>
                    <a:lnTo>
                      <a:pt x="7" y="53"/>
                    </a:lnTo>
                    <a:lnTo>
                      <a:pt x="8" y="54"/>
                    </a:lnTo>
                    <a:lnTo>
                      <a:pt x="10" y="54"/>
                    </a:lnTo>
                    <a:lnTo>
                      <a:pt x="11" y="54"/>
                    </a:lnTo>
                    <a:lnTo>
                      <a:pt x="13" y="54"/>
                    </a:lnTo>
                    <a:lnTo>
                      <a:pt x="14" y="54"/>
                    </a:lnTo>
                    <a:lnTo>
                      <a:pt x="15" y="53"/>
                    </a:lnTo>
                    <a:lnTo>
                      <a:pt x="14" y="51"/>
                    </a:lnTo>
                    <a:lnTo>
                      <a:pt x="10" y="45"/>
                    </a:lnTo>
                    <a:lnTo>
                      <a:pt x="8" y="41"/>
                    </a:lnTo>
                    <a:lnTo>
                      <a:pt x="7" y="37"/>
                    </a:lnTo>
                    <a:lnTo>
                      <a:pt x="7" y="32"/>
                    </a:lnTo>
                    <a:lnTo>
                      <a:pt x="7" y="26"/>
                    </a:lnTo>
                    <a:lnTo>
                      <a:pt x="10" y="21"/>
                    </a:lnTo>
                    <a:lnTo>
                      <a:pt x="13" y="16"/>
                    </a:lnTo>
                    <a:lnTo>
                      <a:pt x="17" y="13"/>
                    </a:lnTo>
                    <a:lnTo>
                      <a:pt x="23" y="10"/>
                    </a:lnTo>
                    <a:lnTo>
                      <a:pt x="29" y="10"/>
                    </a:lnTo>
                    <a:lnTo>
                      <a:pt x="29" y="50"/>
                    </a:lnTo>
                    <a:close/>
                    <a:moveTo>
                      <a:pt x="34" y="10"/>
                    </a:moveTo>
                    <a:lnTo>
                      <a:pt x="42" y="12"/>
                    </a:lnTo>
                    <a:lnTo>
                      <a:pt x="46" y="15"/>
                    </a:lnTo>
                    <a:lnTo>
                      <a:pt x="50" y="19"/>
                    </a:lnTo>
                    <a:lnTo>
                      <a:pt x="53" y="24"/>
                    </a:lnTo>
                    <a:lnTo>
                      <a:pt x="55" y="29"/>
                    </a:lnTo>
                    <a:lnTo>
                      <a:pt x="55" y="35"/>
                    </a:lnTo>
                    <a:lnTo>
                      <a:pt x="53" y="38"/>
                    </a:lnTo>
                    <a:lnTo>
                      <a:pt x="50" y="42"/>
                    </a:lnTo>
                    <a:lnTo>
                      <a:pt x="47" y="44"/>
                    </a:lnTo>
                    <a:lnTo>
                      <a:pt x="44" y="45"/>
                    </a:lnTo>
                    <a:lnTo>
                      <a:pt x="42" y="47"/>
                    </a:lnTo>
                    <a:lnTo>
                      <a:pt x="39" y="47"/>
                    </a:lnTo>
                    <a:lnTo>
                      <a:pt x="36" y="47"/>
                    </a:lnTo>
                    <a:lnTo>
                      <a:pt x="34" y="48"/>
                    </a:lnTo>
                    <a:lnTo>
                      <a:pt x="34" y="10"/>
                    </a:lnTo>
                    <a:close/>
                  </a:path>
                </a:pathLst>
              </a:custGeom>
              <a:solidFill>
                <a:srgbClr val="000000"/>
              </a:solidFill>
              <a:ln w="0">
                <a:solidFill>
                  <a:srgbClr val="000000"/>
                </a:solidFill>
                <a:round/>
                <a:headEnd/>
                <a:tailEnd/>
              </a:ln>
            </p:spPr>
            <p:txBody>
              <a:bodyPr/>
              <a:lstStyle/>
              <a:p>
                <a:endParaRPr lang="es-AR"/>
              </a:p>
            </p:txBody>
          </p:sp>
          <p:sp>
            <p:nvSpPr>
              <p:cNvPr id="2380" name="Freeform 184"/>
              <p:cNvSpPr>
                <a:spLocks noEditPoints="1"/>
              </p:cNvSpPr>
              <p:nvPr/>
            </p:nvSpPr>
            <p:spPr bwMode="auto">
              <a:xfrm>
                <a:off x="2289" y="1461"/>
                <a:ext cx="62" cy="24"/>
              </a:xfrm>
              <a:custGeom>
                <a:avLst/>
                <a:gdLst>
                  <a:gd name="T0" fmla="*/ 46 w 62"/>
                  <a:gd name="T1" fmla="*/ 0 h 49"/>
                  <a:gd name="T2" fmla="*/ 56 w 62"/>
                  <a:gd name="T3" fmla="*/ 0 h 49"/>
                  <a:gd name="T4" fmla="*/ 60 w 62"/>
                  <a:gd name="T5" fmla="*/ 0 h 49"/>
                  <a:gd name="T6" fmla="*/ 62 w 62"/>
                  <a:gd name="T7" fmla="*/ 0 h 49"/>
                  <a:gd name="T8" fmla="*/ 58 w 62"/>
                  <a:gd name="T9" fmla="*/ 0 h 49"/>
                  <a:gd name="T10" fmla="*/ 58 w 62"/>
                  <a:gd name="T11" fmla="*/ 0 h 49"/>
                  <a:gd name="T12" fmla="*/ 55 w 62"/>
                  <a:gd name="T13" fmla="*/ 0 h 49"/>
                  <a:gd name="T14" fmla="*/ 53 w 62"/>
                  <a:gd name="T15" fmla="*/ 0 h 49"/>
                  <a:gd name="T16" fmla="*/ 49 w 62"/>
                  <a:gd name="T17" fmla="*/ 0 h 49"/>
                  <a:gd name="T18" fmla="*/ 49 w 62"/>
                  <a:gd name="T19" fmla="*/ 0 h 49"/>
                  <a:gd name="T20" fmla="*/ 50 w 62"/>
                  <a:gd name="T21" fmla="*/ 0 h 49"/>
                  <a:gd name="T22" fmla="*/ 55 w 62"/>
                  <a:gd name="T23" fmla="*/ 0 h 49"/>
                  <a:gd name="T24" fmla="*/ 55 w 62"/>
                  <a:gd name="T25" fmla="*/ 0 h 49"/>
                  <a:gd name="T26" fmla="*/ 49 w 62"/>
                  <a:gd name="T27" fmla="*/ 0 h 49"/>
                  <a:gd name="T28" fmla="*/ 40 w 62"/>
                  <a:gd name="T29" fmla="*/ 0 h 49"/>
                  <a:gd name="T30" fmla="*/ 34 w 62"/>
                  <a:gd name="T31" fmla="*/ 0 h 49"/>
                  <a:gd name="T32" fmla="*/ 23 w 62"/>
                  <a:gd name="T33" fmla="*/ 0 h 49"/>
                  <a:gd name="T34" fmla="*/ 13 w 62"/>
                  <a:gd name="T35" fmla="*/ 0 h 49"/>
                  <a:gd name="T36" fmla="*/ 4 w 62"/>
                  <a:gd name="T37" fmla="*/ 0 h 49"/>
                  <a:gd name="T38" fmla="*/ 0 w 62"/>
                  <a:gd name="T39" fmla="*/ 0 h 49"/>
                  <a:gd name="T40" fmla="*/ 0 w 62"/>
                  <a:gd name="T41" fmla="*/ 0 h 49"/>
                  <a:gd name="T42" fmla="*/ 2 w 62"/>
                  <a:gd name="T43" fmla="*/ 0 h 49"/>
                  <a:gd name="T44" fmla="*/ 8 w 62"/>
                  <a:gd name="T45" fmla="*/ 0 h 49"/>
                  <a:gd name="T46" fmla="*/ 4 w 62"/>
                  <a:gd name="T47" fmla="*/ 0 h 49"/>
                  <a:gd name="T48" fmla="*/ 1 w 62"/>
                  <a:gd name="T49" fmla="*/ 0 h 49"/>
                  <a:gd name="T50" fmla="*/ 1 w 62"/>
                  <a:gd name="T51" fmla="*/ 0 h 49"/>
                  <a:gd name="T52" fmla="*/ 4 w 62"/>
                  <a:gd name="T53" fmla="*/ 0 h 49"/>
                  <a:gd name="T54" fmla="*/ 42 w 62"/>
                  <a:gd name="T55" fmla="*/ 0 h 49"/>
                  <a:gd name="T56" fmla="*/ 14 w 62"/>
                  <a:gd name="T57" fmla="*/ 0 h 49"/>
                  <a:gd name="T58" fmla="*/ 10 w 62"/>
                  <a:gd name="T59" fmla="*/ 0 h 49"/>
                  <a:gd name="T60" fmla="*/ 7 w 62"/>
                  <a:gd name="T61" fmla="*/ 0 h 49"/>
                  <a:gd name="T62" fmla="*/ 7 w 62"/>
                  <a:gd name="T63" fmla="*/ 0 h 49"/>
                  <a:gd name="T64" fmla="*/ 7 w 62"/>
                  <a:gd name="T65" fmla="*/ 0 h 49"/>
                  <a:gd name="T66" fmla="*/ 10 w 62"/>
                  <a:gd name="T67" fmla="*/ 0 h 49"/>
                  <a:gd name="T68" fmla="*/ 17 w 62"/>
                  <a:gd name="T69" fmla="*/ 0 h 49"/>
                  <a:gd name="T70" fmla="*/ 23 w 62"/>
                  <a:gd name="T71" fmla="*/ 0 h 49"/>
                  <a:gd name="T72" fmla="*/ 27 w 62"/>
                  <a:gd name="T73" fmla="*/ 0 h 49"/>
                  <a:gd name="T74" fmla="*/ 30 w 62"/>
                  <a:gd name="T75" fmla="*/ 0 h 49"/>
                  <a:gd name="T76" fmla="*/ 31 w 62"/>
                  <a:gd name="T77" fmla="*/ 0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9"/>
                  <a:gd name="T119" fmla="*/ 62 w 62"/>
                  <a:gd name="T120" fmla="*/ 49 h 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9">
                    <a:moveTo>
                      <a:pt x="42" y="49"/>
                    </a:moveTo>
                    <a:lnTo>
                      <a:pt x="46" y="48"/>
                    </a:lnTo>
                    <a:lnTo>
                      <a:pt x="52" y="47"/>
                    </a:lnTo>
                    <a:lnTo>
                      <a:pt x="56" y="42"/>
                    </a:lnTo>
                    <a:lnTo>
                      <a:pt x="59" y="38"/>
                    </a:lnTo>
                    <a:lnTo>
                      <a:pt x="60" y="32"/>
                    </a:lnTo>
                    <a:lnTo>
                      <a:pt x="62" y="26"/>
                    </a:lnTo>
                    <a:lnTo>
                      <a:pt x="62" y="20"/>
                    </a:lnTo>
                    <a:lnTo>
                      <a:pt x="60" y="13"/>
                    </a:lnTo>
                    <a:lnTo>
                      <a:pt x="58" y="6"/>
                    </a:lnTo>
                    <a:lnTo>
                      <a:pt x="58" y="4"/>
                    </a:lnTo>
                    <a:lnTo>
                      <a:pt x="56" y="3"/>
                    </a:lnTo>
                    <a:lnTo>
                      <a:pt x="55" y="3"/>
                    </a:lnTo>
                    <a:lnTo>
                      <a:pt x="53" y="3"/>
                    </a:lnTo>
                    <a:lnTo>
                      <a:pt x="52" y="3"/>
                    </a:lnTo>
                    <a:lnTo>
                      <a:pt x="49" y="3"/>
                    </a:lnTo>
                    <a:lnTo>
                      <a:pt x="49" y="4"/>
                    </a:lnTo>
                    <a:lnTo>
                      <a:pt x="49" y="6"/>
                    </a:lnTo>
                    <a:lnTo>
                      <a:pt x="50" y="6"/>
                    </a:lnTo>
                    <a:lnTo>
                      <a:pt x="53" y="13"/>
                    </a:lnTo>
                    <a:lnTo>
                      <a:pt x="55" y="19"/>
                    </a:lnTo>
                    <a:lnTo>
                      <a:pt x="55" y="26"/>
                    </a:lnTo>
                    <a:lnTo>
                      <a:pt x="55" y="31"/>
                    </a:lnTo>
                    <a:lnTo>
                      <a:pt x="52" y="35"/>
                    </a:lnTo>
                    <a:lnTo>
                      <a:pt x="49" y="38"/>
                    </a:lnTo>
                    <a:lnTo>
                      <a:pt x="44" y="39"/>
                    </a:lnTo>
                    <a:lnTo>
                      <a:pt x="40" y="39"/>
                    </a:lnTo>
                    <a:lnTo>
                      <a:pt x="36" y="39"/>
                    </a:lnTo>
                    <a:lnTo>
                      <a:pt x="34" y="20"/>
                    </a:lnTo>
                    <a:lnTo>
                      <a:pt x="30" y="9"/>
                    </a:lnTo>
                    <a:lnTo>
                      <a:pt x="23" y="2"/>
                    </a:lnTo>
                    <a:lnTo>
                      <a:pt x="15" y="0"/>
                    </a:lnTo>
                    <a:lnTo>
                      <a:pt x="13" y="0"/>
                    </a:lnTo>
                    <a:lnTo>
                      <a:pt x="8" y="2"/>
                    </a:lnTo>
                    <a:lnTo>
                      <a:pt x="4" y="4"/>
                    </a:lnTo>
                    <a:lnTo>
                      <a:pt x="1" y="7"/>
                    </a:lnTo>
                    <a:lnTo>
                      <a:pt x="0" y="12"/>
                    </a:lnTo>
                    <a:lnTo>
                      <a:pt x="0" y="18"/>
                    </a:lnTo>
                    <a:lnTo>
                      <a:pt x="0" y="22"/>
                    </a:lnTo>
                    <a:lnTo>
                      <a:pt x="1" y="26"/>
                    </a:lnTo>
                    <a:lnTo>
                      <a:pt x="2" y="32"/>
                    </a:lnTo>
                    <a:lnTo>
                      <a:pt x="5" y="36"/>
                    </a:lnTo>
                    <a:lnTo>
                      <a:pt x="8" y="39"/>
                    </a:lnTo>
                    <a:lnTo>
                      <a:pt x="5" y="39"/>
                    </a:lnTo>
                    <a:lnTo>
                      <a:pt x="4" y="39"/>
                    </a:lnTo>
                    <a:lnTo>
                      <a:pt x="2" y="41"/>
                    </a:lnTo>
                    <a:lnTo>
                      <a:pt x="1" y="42"/>
                    </a:lnTo>
                    <a:lnTo>
                      <a:pt x="0" y="44"/>
                    </a:lnTo>
                    <a:lnTo>
                      <a:pt x="1" y="47"/>
                    </a:lnTo>
                    <a:lnTo>
                      <a:pt x="2" y="48"/>
                    </a:lnTo>
                    <a:lnTo>
                      <a:pt x="4" y="49"/>
                    </a:lnTo>
                    <a:lnTo>
                      <a:pt x="5" y="49"/>
                    </a:lnTo>
                    <a:lnTo>
                      <a:pt x="42" y="49"/>
                    </a:lnTo>
                    <a:close/>
                    <a:moveTo>
                      <a:pt x="18" y="39"/>
                    </a:moveTo>
                    <a:lnTo>
                      <a:pt x="14" y="39"/>
                    </a:lnTo>
                    <a:lnTo>
                      <a:pt x="11" y="36"/>
                    </a:lnTo>
                    <a:lnTo>
                      <a:pt x="10" y="35"/>
                    </a:lnTo>
                    <a:lnTo>
                      <a:pt x="8" y="32"/>
                    </a:lnTo>
                    <a:lnTo>
                      <a:pt x="7" y="28"/>
                    </a:lnTo>
                    <a:lnTo>
                      <a:pt x="7" y="26"/>
                    </a:lnTo>
                    <a:lnTo>
                      <a:pt x="7" y="23"/>
                    </a:lnTo>
                    <a:lnTo>
                      <a:pt x="7" y="22"/>
                    </a:lnTo>
                    <a:lnTo>
                      <a:pt x="7" y="18"/>
                    </a:lnTo>
                    <a:lnTo>
                      <a:pt x="8" y="15"/>
                    </a:lnTo>
                    <a:lnTo>
                      <a:pt x="10" y="12"/>
                    </a:lnTo>
                    <a:lnTo>
                      <a:pt x="13" y="9"/>
                    </a:lnTo>
                    <a:lnTo>
                      <a:pt x="17" y="9"/>
                    </a:lnTo>
                    <a:lnTo>
                      <a:pt x="20" y="9"/>
                    </a:lnTo>
                    <a:lnTo>
                      <a:pt x="23" y="12"/>
                    </a:lnTo>
                    <a:lnTo>
                      <a:pt x="26" y="13"/>
                    </a:lnTo>
                    <a:lnTo>
                      <a:pt x="27" y="16"/>
                    </a:lnTo>
                    <a:lnTo>
                      <a:pt x="29" y="20"/>
                    </a:lnTo>
                    <a:lnTo>
                      <a:pt x="30" y="28"/>
                    </a:lnTo>
                    <a:lnTo>
                      <a:pt x="31" y="34"/>
                    </a:lnTo>
                    <a:lnTo>
                      <a:pt x="31" y="39"/>
                    </a:lnTo>
                    <a:lnTo>
                      <a:pt x="18" y="39"/>
                    </a:lnTo>
                    <a:close/>
                  </a:path>
                </a:pathLst>
              </a:custGeom>
              <a:solidFill>
                <a:srgbClr val="000000"/>
              </a:solidFill>
              <a:ln w="0">
                <a:solidFill>
                  <a:srgbClr val="000000"/>
                </a:solidFill>
                <a:round/>
                <a:headEnd/>
                <a:tailEnd/>
              </a:ln>
            </p:spPr>
            <p:txBody>
              <a:bodyPr/>
              <a:lstStyle/>
              <a:p>
                <a:endParaRPr lang="es-AR"/>
              </a:p>
            </p:txBody>
          </p:sp>
          <p:sp>
            <p:nvSpPr>
              <p:cNvPr id="2381" name="Freeform 185"/>
              <p:cNvSpPr>
                <a:spLocks/>
              </p:cNvSpPr>
              <p:nvPr/>
            </p:nvSpPr>
            <p:spPr bwMode="auto">
              <a:xfrm>
                <a:off x="2289" y="1496"/>
                <a:ext cx="62" cy="25"/>
              </a:xfrm>
              <a:custGeom>
                <a:avLst/>
                <a:gdLst>
                  <a:gd name="T0" fmla="*/ 42 w 62"/>
                  <a:gd name="T1" fmla="*/ 1 h 50"/>
                  <a:gd name="T2" fmla="*/ 47 w 62"/>
                  <a:gd name="T3" fmla="*/ 1 h 50"/>
                  <a:gd name="T4" fmla="*/ 53 w 62"/>
                  <a:gd name="T5" fmla="*/ 1 h 50"/>
                  <a:gd name="T6" fmla="*/ 56 w 62"/>
                  <a:gd name="T7" fmla="*/ 1 h 50"/>
                  <a:gd name="T8" fmla="*/ 59 w 62"/>
                  <a:gd name="T9" fmla="*/ 1 h 50"/>
                  <a:gd name="T10" fmla="*/ 60 w 62"/>
                  <a:gd name="T11" fmla="*/ 1 h 50"/>
                  <a:gd name="T12" fmla="*/ 62 w 62"/>
                  <a:gd name="T13" fmla="*/ 1 h 50"/>
                  <a:gd name="T14" fmla="*/ 60 w 62"/>
                  <a:gd name="T15" fmla="*/ 1 h 50"/>
                  <a:gd name="T16" fmla="*/ 59 w 62"/>
                  <a:gd name="T17" fmla="*/ 1 h 50"/>
                  <a:gd name="T18" fmla="*/ 56 w 62"/>
                  <a:gd name="T19" fmla="*/ 1 h 50"/>
                  <a:gd name="T20" fmla="*/ 52 w 62"/>
                  <a:gd name="T21" fmla="*/ 1 h 50"/>
                  <a:gd name="T22" fmla="*/ 49 w 62"/>
                  <a:gd name="T23" fmla="*/ 1 h 50"/>
                  <a:gd name="T24" fmla="*/ 49 w 62"/>
                  <a:gd name="T25" fmla="*/ 1 h 50"/>
                  <a:gd name="T26" fmla="*/ 55 w 62"/>
                  <a:gd name="T27" fmla="*/ 1 h 50"/>
                  <a:gd name="T28" fmla="*/ 58 w 62"/>
                  <a:gd name="T29" fmla="*/ 1 h 50"/>
                  <a:gd name="T30" fmla="*/ 59 w 62"/>
                  <a:gd name="T31" fmla="*/ 1 h 50"/>
                  <a:gd name="T32" fmla="*/ 59 w 62"/>
                  <a:gd name="T33" fmla="*/ 1 h 50"/>
                  <a:gd name="T34" fmla="*/ 60 w 62"/>
                  <a:gd name="T35" fmla="*/ 1 h 50"/>
                  <a:gd name="T36" fmla="*/ 59 w 62"/>
                  <a:gd name="T37" fmla="*/ 1 h 50"/>
                  <a:gd name="T38" fmla="*/ 59 w 62"/>
                  <a:gd name="T39" fmla="*/ 1 h 50"/>
                  <a:gd name="T40" fmla="*/ 58 w 62"/>
                  <a:gd name="T41" fmla="*/ 0 h 50"/>
                  <a:gd name="T42" fmla="*/ 55 w 62"/>
                  <a:gd name="T43" fmla="*/ 0 h 50"/>
                  <a:gd name="T44" fmla="*/ 5 w 62"/>
                  <a:gd name="T45" fmla="*/ 0 h 50"/>
                  <a:gd name="T46" fmla="*/ 4 w 62"/>
                  <a:gd name="T47" fmla="*/ 0 h 50"/>
                  <a:gd name="T48" fmla="*/ 2 w 62"/>
                  <a:gd name="T49" fmla="*/ 1 h 50"/>
                  <a:gd name="T50" fmla="*/ 1 w 62"/>
                  <a:gd name="T51" fmla="*/ 1 h 50"/>
                  <a:gd name="T52" fmla="*/ 0 w 62"/>
                  <a:gd name="T53" fmla="*/ 1 h 50"/>
                  <a:gd name="T54" fmla="*/ 1 w 62"/>
                  <a:gd name="T55" fmla="*/ 1 h 50"/>
                  <a:gd name="T56" fmla="*/ 2 w 62"/>
                  <a:gd name="T57" fmla="*/ 1 h 50"/>
                  <a:gd name="T58" fmla="*/ 4 w 62"/>
                  <a:gd name="T59" fmla="*/ 1 h 50"/>
                  <a:gd name="T60" fmla="*/ 5 w 62"/>
                  <a:gd name="T61" fmla="*/ 1 h 50"/>
                  <a:gd name="T62" fmla="*/ 36 w 62"/>
                  <a:gd name="T63" fmla="*/ 1 h 50"/>
                  <a:gd name="T64" fmla="*/ 42 w 62"/>
                  <a:gd name="T65" fmla="*/ 1 h 50"/>
                  <a:gd name="T66" fmla="*/ 46 w 62"/>
                  <a:gd name="T67" fmla="*/ 1 h 50"/>
                  <a:gd name="T68" fmla="*/ 50 w 62"/>
                  <a:gd name="T69" fmla="*/ 1 h 50"/>
                  <a:gd name="T70" fmla="*/ 53 w 62"/>
                  <a:gd name="T71" fmla="*/ 1 h 50"/>
                  <a:gd name="T72" fmla="*/ 55 w 62"/>
                  <a:gd name="T73" fmla="*/ 1 h 50"/>
                  <a:gd name="T74" fmla="*/ 53 w 62"/>
                  <a:gd name="T75" fmla="*/ 1 h 50"/>
                  <a:gd name="T76" fmla="*/ 53 w 62"/>
                  <a:gd name="T77" fmla="*/ 1 h 50"/>
                  <a:gd name="T78" fmla="*/ 50 w 62"/>
                  <a:gd name="T79" fmla="*/ 1 h 50"/>
                  <a:gd name="T80" fmla="*/ 49 w 62"/>
                  <a:gd name="T81" fmla="*/ 1 h 50"/>
                  <a:gd name="T82" fmla="*/ 46 w 62"/>
                  <a:gd name="T83" fmla="*/ 1 h 50"/>
                  <a:gd name="T84" fmla="*/ 43 w 62"/>
                  <a:gd name="T85" fmla="*/ 1 h 50"/>
                  <a:gd name="T86" fmla="*/ 42 w 62"/>
                  <a:gd name="T87" fmla="*/ 1 h 50"/>
                  <a:gd name="T88" fmla="*/ 5 w 62"/>
                  <a:gd name="T89" fmla="*/ 1 h 50"/>
                  <a:gd name="T90" fmla="*/ 4 w 62"/>
                  <a:gd name="T91" fmla="*/ 1 h 50"/>
                  <a:gd name="T92" fmla="*/ 2 w 62"/>
                  <a:gd name="T93" fmla="*/ 1 h 50"/>
                  <a:gd name="T94" fmla="*/ 1 w 62"/>
                  <a:gd name="T95" fmla="*/ 1 h 50"/>
                  <a:gd name="T96" fmla="*/ 0 w 62"/>
                  <a:gd name="T97" fmla="*/ 1 h 50"/>
                  <a:gd name="T98" fmla="*/ 1 w 62"/>
                  <a:gd name="T99" fmla="*/ 1 h 50"/>
                  <a:gd name="T100" fmla="*/ 2 w 62"/>
                  <a:gd name="T101" fmla="*/ 1 h 50"/>
                  <a:gd name="T102" fmla="*/ 4 w 62"/>
                  <a:gd name="T103" fmla="*/ 1 h 50"/>
                  <a:gd name="T104" fmla="*/ 5 w 62"/>
                  <a:gd name="T105" fmla="*/ 1 h 50"/>
                  <a:gd name="T106" fmla="*/ 42 w 62"/>
                  <a:gd name="T107" fmla="*/ 1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
                  <a:gd name="T163" fmla="*/ 0 h 50"/>
                  <a:gd name="T164" fmla="*/ 62 w 62"/>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 h="50">
                    <a:moveTo>
                      <a:pt x="42" y="50"/>
                    </a:moveTo>
                    <a:lnTo>
                      <a:pt x="47" y="50"/>
                    </a:lnTo>
                    <a:lnTo>
                      <a:pt x="53" y="48"/>
                    </a:lnTo>
                    <a:lnTo>
                      <a:pt x="56" y="45"/>
                    </a:lnTo>
                    <a:lnTo>
                      <a:pt x="59" y="41"/>
                    </a:lnTo>
                    <a:lnTo>
                      <a:pt x="60" y="37"/>
                    </a:lnTo>
                    <a:lnTo>
                      <a:pt x="62" y="31"/>
                    </a:lnTo>
                    <a:lnTo>
                      <a:pt x="60" y="25"/>
                    </a:lnTo>
                    <a:lnTo>
                      <a:pt x="59" y="19"/>
                    </a:lnTo>
                    <a:lnTo>
                      <a:pt x="56" y="15"/>
                    </a:lnTo>
                    <a:lnTo>
                      <a:pt x="52" y="12"/>
                    </a:lnTo>
                    <a:lnTo>
                      <a:pt x="49" y="10"/>
                    </a:lnTo>
                    <a:lnTo>
                      <a:pt x="49" y="9"/>
                    </a:lnTo>
                    <a:lnTo>
                      <a:pt x="55" y="9"/>
                    </a:lnTo>
                    <a:lnTo>
                      <a:pt x="58" y="9"/>
                    </a:lnTo>
                    <a:lnTo>
                      <a:pt x="59" y="9"/>
                    </a:lnTo>
                    <a:lnTo>
                      <a:pt x="59" y="8"/>
                    </a:lnTo>
                    <a:lnTo>
                      <a:pt x="60" y="5"/>
                    </a:lnTo>
                    <a:lnTo>
                      <a:pt x="59" y="3"/>
                    </a:lnTo>
                    <a:lnTo>
                      <a:pt x="59" y="2"/>
                    </a:lnTo>
                    <a:lnTo>
                      <a:pt x="58" y="0"/>
                    </a:lnTo>
                    <a:lnTo>
                      <a:pt x="55" y="0"/>
                    </a:lnTo>
                    <a:lnTo>
                      <a:pt x="5" y="0"/>
                    </a:lnTo>
                    <a:lnTo>
                      <a:pt x="4" y="0"/>
                    </a:lnTo>
                    <a:lnTo>
                      <a:pt x="2" y="2"/>
                    </a:lnTo>
                    <a:lnTo>
                      <a:pt x="1" y="3"/>
                    </a:lnTo>
                    <a:lnTo>
                      <a:pt x="0" y="6"/>
                    </a:lnTo>
                    <a:lnTo>
                      <a:pt x="1" y="8"/>
                    </a:lnTo>
                    <a:lnTo>
                      <a:pt x="2" y="9"/>
                    </a:lnTo>
                    <a:lnTo>
                      <a:pt x="4" y="10"/>
                    </a:lnTo>
                    <a:lnTo>
                      <a:pt x="5" y="10"/>
                    </a:lnTo>
                    <a:lnTo>
                      <a:pt x="36" y="10"/>
                    </a:lnTo>
                    <a:lnTo>
                      <a:pt x="42" y="10"/>
                    </a:lnTo>
                    <a:lnTo>
                      <a:pt x="46" y="13"/>
                    </a:lnTo>
                    <a:lnTo>
                      <a:pt x="50" y="16"/>
                    </a:lnTo>
                    <a:lnTo>
                      <a:pt x="53" y="21"/>
                    </a:lnTo>
                    <a:lnTo>
                      <a:pt x="55" y="26"/>
                    </a:lnTo>
                    <a:lnTo>
                      <a:pt x="53" y="32"/>
                    </a:lnTo>
                    <a:lnTo>
                      <a:pt x="53" y="35"/>
                    </a:lnTo>
                    <a:lnTo>
                      <a:pt x="50" y="38"/>
                    </a:lnTo>
                    <a:lnTo>
                      <a:pt x="49" y="40"/>
                    </a:lnTo>
                    <a:lnTo>
                      <a:pt x="46" y="40"/>
                    </a:lnTo>
                    <a:lnTo>
                      <a:pt x="43" y="41"/>
                    </a:lnTo>
                    <a:lnTo>
                      <a:pt x="42" y="41"/>
                    </a:lnTo>
                    <a:lnTo>
                      <a:pt x="5" y="41"/>
                    </a:lnTo>
                    <a:lnTo>
                      <a:pt x="4" y="41"/>
                    </a:lnTo>
                    <a:lnTo>
                      <a:pt x="2" y="41"/>
                    </a:lnTo>
                    <a:lnTo>
                      <a:pt x="1" y="42"/>
                    </a:lnTo>
                    <a:lnTo>
                      <a:pt x="0" y="45"/>
                    </a:lnTo>
                    <a:lnTo>
                      <a:pt x="1" y="48"/>
                    </a:lnTo>
                    <a:lnTo>
                      <a:pt x="2" y="50"/>
                    </a:lnTo>
                    <a:lnTo>
                      <a:pt x="4" y="50"/>
                    </a:lnTo>
                    <a:lnTo>
                      <a:pt x="5" y="50"/>
                    </a:lnTo>
                    <a:lnTo>
                      <a:pt x="42" y="50"/>
                    </a:lnTo>
                    <a:close/>
                  </a:path>
                </a:pathLst>
              </a:custGeom>
              <a:solidFill>
                <a:srgbClr val="000000"/>
              </a:solidFill>
              <a:ln w="0">
                <a:solidFill>
                  <a:srgbClr val="000000"/>
                </a:solidFill>
                <a:round/>
                <a:headEnd/>
                <a:tailEnd/>
              </a:ln>
            </p:spPr>
            <p:txBody>
              <a:bodyPr/>
              <a:lstStyle/>
              <a:p>
                <a:endParaRPr lang="es-AR"/>
              </a:p>
            </p:txBody>
          </p:sp>
          <p:sp>
            <p:nvSpPr>
              <p:cNvPr id="2382" name="Freeform 186"/>
              <p:cNvSpPr>
                <a:spLocks noEditPoints="1"/>
              </p:cNvSpPr>
              <p:nvPr/>
            </p:nvSpPr>
            <p:spPr bwMode="auto">
              <a:xfrm>
                <a:off x="2289" y="1552"/>
                <a:ext cx="81" cy="31"/>
              </a:xfrm>
              <a:custGeom>
                <a:avLst/>
                <a:gdLst>
                  <a:gd name="T0" fmla="*/ 78 w 81"/>
                  <a:gd name="T1" fmla="*/ 0 h 63"/>
                  <a:gd name="T2" fmla="*/ 79 w 81"/>
                  <a:gd name="T3" fmla="*/ 0 h 63"/>
                  <a:gd name="T4" fmla="*/ 81 w 81"/>
                  <a:gd name="T5" fmla="*/ 0 h 63"/>
                  <a:gd name="T6" fmla="*/ 79 w 81"/>
                  <a:gd name="T7" fmla="*/ 0 h 63"/>
                  <a:gd name="T8" fmla="*/ 75 w 81"/>
                  <a:gd name="T9" fmla="*/ 0 h 63"/>
                  <a:gd name="T10" fmla="*/ 72 w 81"/>
                  <a:gd name="T11" fmla="*/ 0 h 63"/>
                  <a:gd name="T12" fmla="*/ 69 w 81"/>
                  <a:gd name="T13" fmla="*/ 0 h 63"/>
                  <a:gd name="T14" fmla="*/ 69 w 81"/>
                  <a:gd name="T15" fmla="*/ 0 h 63"/>
                  <a:gd name="T16" fmla="*/ 71 w 81"/>
                  <a:gd name="T17" fmla="*/ 0 h 63"/>
                  <a:gd name="T18" fmla="*/ 73 w 81"/>
                  <a:gd name="T19" fmla="*/ 0 h 63"/>
                  <a:gd name="T20" fmla="*/ 55 w 81"/>
                  <a:gd name="T21" fmla="*/ 0 h 63"/>
                  <a:gd name="T22" fmla="*/ 59 w 81"/>
                  <a:gd name="T23" fmla="*/ 0 h 63"/>
                  <a:gd name="T24" fmla="*/ 60 w 81"/>
                  <a:gd name="T25" fmla="*/ 0 h 63"/>
                  <a:gd name="T26" fmla="*/ 59 w 81"/>
                  <a:gd name="T27" fmla="*/ 0 h 63"/>
                  <a:gd name="T28" fmla="*/ 55 w 81"/>
                  <a:gd name="T29" fmla="*/ 0 h 63"/>
                  <a:gd name="T30" fmla="*/ 4 w 81"/>
                  <a:gd name="T31" fmla="*/ 0 h 63"/>
                  <a:gd name="T32" fmla="*/ 1 w 81"/>
                  <a:gd name="T33" fmla="*/ 0 h 63"/>
                  <a:gd name="T34" fmla="*/ 1 w 81"/>
                  <a:gd name="T35" fmla="*/ 0 h 63"/>
                  <a:gd name="T36" fmla="*/ 4 w 81"/>
                  <a:gd name="T37" fmla="*/ 0 h 63"/>
                  <a:gd name="T38" fmla="*/ 55 w 81"/>
                  <a:gd name="T39" fmla="*/ 0 h 63"/>
                  <a:gd name="T40" fmla="*/ 53 w 81"/>
                  <a:gd name="T41" fmla="*/ 0 h 63"/>
                  <a:gd name="T42" fmla="*/ 53 w 81"/>
                  <a:gd name="T43" fmla="*/ 0 h 63"/>
                  <a:gd name="T44" fmla="*/ 56 w 81"/>
                  <a:gd name="T45" fmla="*/ 0 h 63"/>
                  <a:gd name="T46" fmla="*/ 60 w 81"/>
                  <a:gd name="T47" fmla="*/ 0 h 63"/>
                  <a:gd name="T48" fmla="*/ 60 w 81"/>
                  <a:gd name="T49" fmla="*/ 0 h 63"/>
                  <a:gd name="T50" fmla="*/ 68 w 81"/>
                  <a:gd name="T51" fmla="*/ 0 h 63"/>
                  <a:gd name="T52" fmla="*/ 71 w 81"/>
                  <a:gd name="T53" fmla="*/ 0 h 63"/>
                  <a:gd name="T54" fmla="*/ 73 w 81"/>
                  <a:gd name="T55" fmla="*/ 0 h 63"/>
                  <a:gd name="T56" fmla="*/ 73 w 81"/>
                  <a:gd name="T57" fmla="*/ 0 h 63"/>
                  <a:gd name="T58" fmla="*/ 72 w 81"/>
                  <a:gd name="T59" fmla="*/ 0 h 63"/>
                  <a:gd name="T60" fmla="*/ 72 w 81"/>
                  <a:gd name="T61" fmla="*/ 0 h 63"/>
                  <a:gd name="T62" fmla="*/ 73 w 81"/>
                  <a:gd name="T63" fmla="*/ 0 h 63"/>
                  <a:gd name="T64" fmla="*/ 76 w 81"/>
                  <a:gd name="T65" fmla="*/ 0 h 63"/>
                  <a:gd name="T66" fmla="*/ 79 w 81"/>
                  <a:gd name="T67" fmla="*/ 0 h 63"/>
                  <a:gd name="T68" fmla="*/ 81 w 81"/>
                  <a:gd name="T69" fmla="*/ 0 h 63"/>
                  <a:gd name="T70" fmla="*/ 81 w 81"/>
                  <a:gd name="T71" fmla="*/ 0 h 63"/>
                  <a:gd name="T72" fmla="*/ 78 w 81"/>
                  <a:gd name="T73" fmla="*/ 0 h 63"/>
                  <a:gd name="T74" fmla="*/ 71 w 81"/>
                  <a:gd name="T75" fmla="*/ 0 h 63"/>
                  <a:gd name="T76" fmla="*/ 60 w 81"/>
                  <a:gd name="T77" fmla="*/ 0 h 63"/>
                  <a:gd name="T78" fmla="*/ 60 w 81"/>
                  <a:gd name="T79" fmla="*/ 0 h 63"/>
                  <a:gd name="T80" fmla="*/ 59 w 81"/>
                  <a:gd name="T81" fmla="*/ 0 h 63"/>
                  <a:gd name="T82" fmla="*/ 55 w 81"/>
                  <a:gd name="T83" fmla="*/ 0 h 63"/>
                  <a:gd name="T84" fmla="*/ 53 w 81"/>
                  <a:gd name="T85" fmla="*/ 0 h 63"/>
                  <a:gd name="T86" fmla="*/ 53 w 81"/>
                  <a:gd name="T87" fmla="*/ 0 h 63"/>
                  <a:gd name="T88" fmla="*/ 4 w 81"/>
                  <a:gd name="T89" fmla="*/ 0 h 63"/>
                  <a:gd name="T90" fmla="*/ 1 w 81"/>
                  <a:gd name="T91" fmla="*/ 0 h 63"/>
                  <a:gd name="T92" fmla="*/ 1 w 81"/>
                  <a:gd name="T93" fmla="*/ 0 h 63"/>
                  <a:gd name="T94" fmla="*/ 4 w 81"/>
                  <a:gd name="T95" fmla="*/ 0 h 63"/>
                  <a:gd name="T96" fmla="*/ 53 w 81"/>
                  <a:gd name="T97" fmla="*/ 0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1"/>
                  <a:gd name="T148" fmla="*/ 0 h 63"/>
                  <a:gd name="T149" fmla="*/ 81 w 81"/>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1" h="63">
                    <a:moveTo>
                      <a:pt x="75" y="63"/>
                    </a:moveTo>
                    <a:lnTo>
                      <a:pt x="78" y="63"/>
                    </a:lnTo>
                    <a:lnTo>
                      <a:pt x="79" y="61"/>
                    </a:lnTo>
                    <a:lnTo>
                      <a:pt x="79" y="60"/>
                    </a:lnTo>
                    <a:lnTo>
                      <a:pt x="81" y="57"/>
                    </a:lnTo>
                    <a:lnTo>
                      <a:pt x="79" y="54"/>
                    </a:lnTo>
                    <a:lnTo>
                      <a:pt x="79" y="52"/>
                    </a:lnTo>
                    <a:lnTo>
                      <a:pt x="78" y="51"/>
                    </a:lnTo>
                    <a:lnTo>
                      <a:pt x="75" y="51"/>
                    </a:lnTo>
                    <a:lnTo>
                      <a:pt x="73" y="51"/>
                    </a:lnTo>
                    <a:lnTo>
                      <a:pt x="72" y="51"/>
                    </a:lnTo>
                    <a:lnTo>
                      <a:pt x="71" y="52"/>
                    </a:lnTo>
                    <a:lnTo>
                      <a:pt x="69" y="54"/>
                    </a:lnTo>
                    <a:lnTo>
                      <a:pt x="69" y="57"/>
                    </a:lnTo>
                    <a:lnTo>
                      <a:pt x="69" y="60"/>
                    </a:lnTo>
                    <a:lnTo>
                      <a:pt x="71" y="61"/>
                    </a:lnTo>
                    <a:lnTo>
                      <a:pt x="72" y="63"/>
                    </a:lnTo>
                    <a:lnTo>
                      <a:pt x="73" y="63"/>
                    </a:lnTo>
                    <a:lnTo>
                      <a:pt x="75" y="63"/>
                    </a:lnTo>
                    <a:close/>
                    <a:moveTo>
                      <a:pt x="55" y="61"/>
                    </a:moveTo>
                    <a:lnTo>
                      <a:pt x="58" y="61"/>
                    </a:lnTo>
                    <a:lnTo>
                      <a:pt x="59" y="61"/>
                    </a:lnTo>
                    <a:lnTo>
                      <a:pt x="59" y="60"/>
                    </a:lnTo>
                    <a:lnTo>
                      <a:pt x="60" y="57"/>
                    </a:lnTo>
                    <a:lnTo>
                      <a:pt x="59" y="54"/>
                    </a:lnTo>
                    <a:lnTo>
                      <a:pt x="59" y="52"/>
                    </a:lnTo>
                    <a:lnTo>
                      <a:pt x="58" y="52"/>
                    </a:lnTo>
                    <a:lnTo>
                      <a:pt x="55" y="52"/>
                    </a:lnTo>
                    <a:lnTo>
                      <a:pt x="5" y="52"/>
                    </a:lnTo>
                    <a:lnTo>
                      <a:pt x="4" y="52"/>
                    </a:lnTo>
                    <a:lnTo>
                      <a:pt x="2" y="52"/>
                    </a:lnTo>
                    <a:lnTo>
                      <a:pt x="1" y="54"/>
                    </a:lnTo>
                    <a:lnTo>
                      <a:pt x="0" y="57"/>
                    </a:lnTo>
                    <a:lnTo>
                      <a:pt x="1" y="60"/>
                    </a:lnTo>
                    <a:lnTo>
                      <a:pt x="2" y="61"/>
                    </a:lnTo>
                    <a:lnTo>
                      <a:pt x="4" y="61"/>
                    </a:lnTo>
                    <a:lnTo>
                      <a:pt x="5" y="61"/>
                    </a:lnTo>
                    <a:lnTo>
                      <a:pt x="55" y="61"/>
                    </a:lnTo>
                    <a:close/>
                    <a:moveTo>
                      <a:pt x="53" y="22"/>
                    </a:moveTo>
                    <a:lnTo>
                      <a:pt x="53" y="34"/>
                    </a:lnTo>
                    <a:lnTo>
                      <a:pt x="53" y="35"/>
                    </a:lnTo>
                    <a:lnTo>
                      <a:pt x="53" y="38"/>
                    </a:lnTo>
                    <a:lnTo>
                      <a:pt x="55" y="39"/>
                    </a:lnTo>
                    <a:lnTo>
                      <a:pt x="56" y="39"/>
                    </a:lnTo>
                    <a:lnTo>
                      <a:pt x="59" y="39"/>
                    </a:lnTo>
                    <a:lnTo>
                      <a:pt x="60" y="38"/>
                    </a:lnTo>
                    <a:lnTo>
                      <a:pt x="60" y="35"/>
                    </a:lnTo>
                    <a:lnTo>
                      <a:pt x="60" y="34"/>
                    </a:lnTo>
                    <a:lnTo>
                      <a:pt x="60" y="20"/>
                    </a:lnTo>
                    <a:lnTo>
                      <a:pt x="68" y="20"/>
                    </a:lnTo>
                    <a:lnTo>
                      <a:pt x="69" y="22"/>
                    </a:lnTo>
                    <a:lnTo>
                      <a:pt x="71" y="22"/>
                    </a:lnTo>
                    <a:lnTo>
                      <a:pt x="72" y="23"/>
                    </a:lnTo>
                    <a:lnTo>
                      <a:pt x="73" y="26"/>
                    </a:lnTo>
                    <a:lnTo>
                      <a:pt x="73" y="29"/>
                    </a:lnTo>
                    <a:lnTo>
                      <a:pt x="73" y="32"/>
                    </a:lnTo>
                    <a:lnTo>
                      <a:pt x="73" y="35"/>
                    </a:lnTo>
                    <a:lnTo>
                      <a:pt x="72" y="36"/>
                    </a:lnTo>
                    <a:lnTo>
                      <a:pt x="72" y="38"/>
                    </a:lnTo>
                    <a:lnTo>
                      <a:pt x="72" y="39"/>
                    </a:lnTo>
                    <a:lnTo>
                      <a:pt x="73" y="39"/>
                    </a:lnTo>
                    <a:lnTo>
                      <a:pt x="75" y="39"/>
                    </a:lnTo>
                    <a:lnTo>
                      <a:pt x="76" y="39"/>
                    </a:lnTo>
                    <a:lnTo>
                      <a:pt x="79" y="39"/>
                    </a:lnTo>
                    <a:lnTo>
                      <a:pt x="79" y="38"/>
                    </a:lnTo>
                    <a:lnTo>
                      <a:pt x="81" y="36"/>
                    </a:lnTo>
                    <a:lnTo>
                      <a:pt x="81" y="32"/>
                    </a:lnTo>
                    <a:lnTo>
                      <a:pt x="81" y="29"/>
                    </a:lnTo>
                    <a:lnTo>
                      <a:pt x="81" y="25"/>
                    </a:lnTo>
                    <a:lnTo>
                      <a:pt x="79" y="22"/>
                    </a:lnTo>
                    <a:lnTo>
                      <a:pt x="78" y="18"/>
                    </a:lnTo>
                    <a:lnTo>
                      <a:pt x="75" y="15"/>
                    </a:lnTo>
                    <a:lnTo>
                      <a:pt x="71" y="13"/>
                    </a:lnTo>
                    <a:lnTo>
                      <a:pt x="66" y="12"/>
                    </a:lnTo>
                    <a:lnTo>
                      <a:pt x="60" y="12"/>
                    </a:lnTo>
                    <a:lnTo>
                      <a:pt x="60" y="6"/>
                    </a:lnTo>
                    <a:lnTo>
                      <a:pt x="60" y="4"/>
                    </a:lnTo>
                    <a:lnTo>
                      <a:pt x="60" y="3"/>
                    </a:lnTo>
                    <a:lnTo>
                      <a:pt x="59" y="2"/>
                    </a:lnTo>
                    <a:lnTo>
                      <a:pt x="56" y="0"/>
                    </a:lnTo>
                    <a:lnTo>
                      <a:pt x="55" y="2"/>
                    </a:lnTo>
                    <a:lnTo>
                      <a:pt x="53" y="3"/>
                    </a:lnTo>
                    <a:lnTo>
                      <a:pt x="53" y="4"/>
                    </a:lnTo>
                    <a:lnTo>
                      <a:pt x="53" y="6"/>
                    </a:lnTo>
                    <a:lnTo>
                      <a:pt x="53" y="12"/>
                    </a:lnTo>
                    <a:lnTo>
                      <a:pt x="5" y="12"/>
                    </a:lnTo>
                    <a:lnTo>
                      <a:pt x="4" y="12"/>
                    </a:lnTo>
                    <a:lnTo>
                      <a:pt x="2" y="13"/>
                    </a:lnTo>
                    <a:lnTo>
                      <a:pt x="1" y="15"/>
                    </a:lnTo>
                    <a:lnTo>
                      <a:pt x="0" y="18"/>
                    </a:lnTo>
                    <a:lnTo>
                      <a:pt x="1" y="19"/>
                    </a:lnTo>
                    <a:lnTo>
                      <a:pt x="2" y="20"/>
                    </a:lnTo>
                    <a:lnTo>
                      <a:pt x="4" y="22"/>
                    </a:lnTo>
                    <a:lnTo>
                      <a:pt x="5" y="22"/>
                    </a:lnTo>
                    <a:lnTo>
                      <a:pt x="53" y="22"/>
                    </a:lnTo>
                    <a:close/>
                  </a:path>
                </a:pathLst>
              </a:custGeom>
              <a:solidFill>
                <a:srgbClr val="000000"/>
              </a:solidFill>
              <a:ln w="0">
                <a:solidFill>
                  <a:srgbClr val="000000"/>
                </a:solidFill>
                <a:round/>
                <a:headEnd/>
                <a:tailEnd/>
              </a:ln>
            </p:spPr>
            <p:txBody>
              <a:bodyPr/>
              <a:lstStyle/>
              <a:p>
                <a:endParaRPr lang="es-AR"/>
              </a:p>
            </p:txBody>
          </p:sp>
          <p:sp>
            <p:nvSpPr>
              <p:cNvPr id="2383" name="Freeform 187"/>
              <p:cNvSpPr>
                <a:spLocks noEditPoints="1"/>
              </p:cNvSpPr>
              <p:nvPr/>
            </p:nvSpPr>
            <p:spPr bwMode="auto">
              <a:xfrm>
                <a:off x="2289" y="1591"/>
                <a:ext cx="62" cy="27"/>
              </a:xfrm>
              <a:custGeom>
                <a:avLst/>
                <a:gdLst>
                  <a:gd name="T0" fmla="*/ 29 w 62"/>
                  <a:gd name="T1" fmla="*/ 1 h 53"/>
                  <a:gd name="T2" fmla="*/ 29 w 62"/>
                  <a:gd name="T3" fmla="*/ 1 h 53"/>
                  <a:gd name="T4" fmla="*/ 29 w 62"/>
                  <a:gd name="T5" fmla="*/ 1 h 53"/>
                  <a:gd name="T6" fmla="*/ 30 w 62"/>
                  <a:gd name="T7" fmla="*/ 1 h 53"/>
                  <a:gd name="T8" fmla="*/ 33 w 62"/>
                  <a:gd name="T9" fmla="*/ 1 h 53"/>
                  <a:gd name="T10" fmla="*/ 44 w 62"/>
                  <a:gd name="T11" fmla="*/ 1 h 53"/>
                  <a:gd name="T12" fmla="*/ 53 w 62"/>
                  <a:gd name="T13" fmla="*/ 1 h 53"/>
                  <a:gd name="T14" fmla="*/ 60 w 62"/>
                  <a:gd name="T15" fmla="*/ 1 h 53"/>
                  <a:gd name="T16" fmla="*/ 62 w 62"/>
                  <a:gd name="T17" fmla="*/ 1 h 53"/>
                  <a:gd name="T18" fmla="*/ 59 w 62"/>
                  <a:gd name="T19" fmla="*/ 1 h 53"/>
                  <a:gd name="T20" fmla="*/ 53 w 62"/>
                  <a:gd name="T21" fmla="*/ 1 h 53"/>
                  <a:gd name="T22" fmla="*/ 43 w 62"/>
                  <a:gd name="T23" fmla="*/ 1 h 53"/>
                  <a:gd name="T24" fmla="*/ 30 w 62"/>
                  <a:gd name="T25" fmla="*/ 0 h 53"/>
                  <a:gd name="T26" fmla="*/ 14 w 62"/>
                  <a:gd name="T27" fmla="*/ 1 h 53"/>
                  <a:gd name="T28" fmla="*/ 4 w 62"/>
                  <a:gd name="T29" fmla="*/ 1 h 53"/>
                  <a:gd name="T30" fmla="*/ 0 w 62"/>
                  <a:gd name="T31" fmla="*/ 1 h 53"/>
                  <a:gd name="T32" fmla="*/ 0 w 62"/>
                  <a:gd name="T33" fmla="*/ 1 h 53"/>
                  <a:gd name="T34" fmla="*/ 2 w 62"/>
                  <a:gd name="T35" fmla="*/ 1 h 53"/>
                  <a:gd name="T36" fmla="*/ 5 w 62"/>
                  <a:gd name="T37" fmla="*/ 1 h 53"/>
                  <a:gd name="T38" fmla="*/ 7 w 62"/>
                  <a:gd name="T39" fmla="*/ 1 h 53"/>
                  <a:gd name="T40" fmla="*/ 8 w 62"/>
                  <a:gd name="T41" fmla="*/ 1 h 53"/>
                  <a:gd name="T42" fmla="*/ 8 w 62"/>
                  <a:gd name="T43" fmla="*/ 1 h 53"/>
                  <a:gd name="T44" fmla="*/ 10 w 62"/>
                  <a:gd name="T45" fmla="*/ 1 h 53"/>
                  <a:gd name="T46" fmla="*/ 11 w 62"/>
                  <a:gd name="T47" fmla="*/ 1 h 53"/>
                  <a:gd name="T48" fmla="*/ 13 w 62"/>
                  <a:gd name="T49" fmla="*/ 1 h 53"/>
                  <a:gd name="T50" fmla="*/ 14 w 62"/>
                  <a:gd name="T51" fmla="*/ 1 h 53"/>
                  <a:gd name="T52" fmla="*/ 15 w 62"/>
                  <a:gd name="T53" fmla="*/ 1 h 53"/>
                  <a:gd name="T54" fmla="*/ 14 w 62"/>
                  <a:gd name="T55" fmla="*/ 1 h 53"/>
                  <a:gd name="T56" fmla="*/ 14 w 62"/>
                  <a:gd name="T57" fmla="*/ 1 h 53"/>
                  <a:gd name="T58" fmla="*/ 10 w 62"/>
                  <a:gd name="T59" fmla="*/ 1 h 53"/>
                  <a:gd name="T60" fmla="*/ 8 w 62"/>
                  <a:gd name="T61" fmla="*/ 1 h 53"/>
                  <a:gd name="T62" fmla="*/ 7 w 62"/>
                  <a:gd name="T63" fmla="*/ 1 h 53"/>
                  <a:gd name="T64" fmla="*/ 7 w 62"/>
                  <a:gd name="T65" fmla="*/ 1 h 53"/>
                  <a:gd name="T66" fmla="*/ 7 w 62"/>
                  <a:gd name="T67" fmla="*/ 1 h 53"/>
                  <a:gd name="T68" fmla="*/ 10 w 62"/>
                  <a:gd name="T69" fmla="*/ 1 h 53"/>
                  <a:gd name="T70" fmla="*/ 13 w 62"/>
                  <a:gd name="T71" fmla="*/ 1 h 53"/>
                  <a:gd name="T72" fmla="*/ 17 w 62"/>
                  <a:gd name="T73" fmla="*/ 1 h 53"/>
                  <a:gd name="T74" fmla="*/ 23 w 62"/>
                  <a:gd name="T75" fmla="*/ 1 h 53"/>
                  <a:gd name="T76" fmla="*/ 29 w 62"/>
                  <a:gd name="T77" fmla="*/ 1 h 53"/>
                  <a:gd name="T78" fmla="*/ 29 w 62"/>
                  <a:gd name="T79" fmla="*/ 1 h 53"/>
                  <a:gd name="T80" fmla="*/ 34 w 62"/>
                  <a:gd name="T81" fmla="*/ 1 h 53"/>
                  <a:gd name="T82" fmla="*/ 42 w 62"/>
                  <a:gd name="T83" fmla="*/ 1 h 53"/>
                  <a:gd name="T84" fmla="*/ 46 w 62"/>
                  <a:gd name="T85" fmla="*/ 1 h 53"/>
                  <a:gd name="T86" fmla="*/ 50 w 62"/>
                  <a:gd name="T87" fmla="*/ 1 h 53"/>
                  <a:gd name="T88" fmla="*/ 53 w 62"/>
                  <a:gd name="T89" fmla="*/ 1 h 53"/>
                  <a:gd name="T90" fmla="*/ 55 w 62"/>
                  <a:gd name="T91" fmla="*/ 1 h 53"/>
                  <a:gd name="T92" fmla="*/ 55 w 62"/>
                  <a:gd name="T93" fmla="*/ 1 h 53"/>
                  <a:gd name="T94" fmla="*/ 53 w 62"/>
                  <a:gd name="T95" fmla="*/ 1 h 53"/>
                  <a:gd name="T96" fmla="*/ 50 w 62"/>
                  <a:gd name="T97" fmla="*/ 1 h 53"/>
                  <a:gd name="T98" fmla="*/ 47 w 62"/>
                  <a:gd name="T99" fmla="*/ 1 h 53"/>
                  <a:gd name="T100" fmla="*/ 44 w 62"/>
                  <a:gd name="T101" fmla="*/ 1 h 53"/>
                  <a:gd name="T102" fmla="*/ 42 w 62"/>
                  <a:gd name="T103" fmla="*/ 1 h 53"/>
                  <a:gd name="T104" fmla="*/ 39 w 62"/>
                  <a:gd name="T105" fmla="*/ 1 h 53"/>
                  <a:gd name="T106" fmla="*/ 36 w 62"/>
                  <a:gd name="T107" fmla="*/ 1 h 53"/>
                  <a:gd name="T108" fmla="*/ 34 w 62"/>
                  <a:gd name="T109" fmla="*/ 1 h 53"/>
                  <a:gd name="T110" fmla="*/ 34 w 62"/>
                  <a:gd name="T111" fmla="*/ 1 h 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53"/>
                  <a:gd name="T170" fmla="*/ 62 w 62"/>
                  <a:gd name="T171" fmla="*/ 53 h 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53">
                    <a:moveTo>
                      <a:pt x="29" y="49"/>
                    </a:moveTo>
                    <a:lnTo>
                      <a:pt x="29" y="50"/>
                    </a:lnTo>
                    <a:lnTo>
                      <a:pt x="29" y="52"/>
                    </a:lnTo>
                    <a:lnTo>
                      <a:pt x="30" y="53"/>
                    </a:lnTo>
                    <a:lnTo>
                      <a:pt x="33" y="53"/>
                    </a:lnTo>
                    <a:lnTo>
                      <a:pt x="44" y="52"/>
                    </a:lnTo>
                    <a:lnTo>
                      <a:pt x="53" y="47"/>
                    </a:lnTo>
                    <a:lnTo>
                      <a:pt x="60" y="39"/>
                    </a:lnTo>
                    <a:lnTo>
                      <a:pt x="62" y="29"/>
                    </a:lnTo>
                    <a:lnTo>
                      <a:pt x="59" y="17"/>
                    </a:lnTo>
                    <a:lnTo>
                      <a:pt x="53" y="8"/>
                    </a:lnTo>
                    <a:lnTo>
                      <a:pt x="43" y="1"/>
                    </a:lnTo>
                    <a:lnTo>
                      <a:pt x="30" y="0"/>
                    </a:lnTo>
                    <a:lnTo>
                      <a:pt x="14" y="4"/>
                    </a:lnTo>
                    <a:lnTo>
                      <a:pt x="4" y="14"/>
                    </a:lnTo>
                    <a:lnTo>
                      <a:pt x="0" y="30"/>
                    </a:lnTo>
                    <a:lnTo>
                      <a:pt x="0" y="36"/>
                    </a:lnTo>
                    <a:lnTo>
                      <a:pt x="2" y="43"/>
                    </a:lnTo>
                    <a:lnTo>
                      <a:pt x="5" y="49"/>
                    </a:lnTo>
                    <a:lnTo>
                      <a:pt x="7" y="52"/>
                    </a:lnTo>
                    <a:lnTo>
                      <a:pt x="8" y="52"/>
                    </a:lnTo>
                    <a:lnTo>
                      <a:pt x="8" y="53"/>
                    </a:lnTo>
                    <a:lnTo>
                      <a:pt x="10" y="53"/>
                    </a:lnTo>
                    <a:lnTo>
                      <a:pt x="11" y="53"/>
                    </a:lnTo>
                    <a:lnTo>
                      <a:pt x="13" y="53"/>
                    </a:lnTo>
                    <a:lnTo>
                      <a:pt x="14" y="52"/>
                    </a:lnTo>
                    <a:lnTo>
                      <a:pt x="15" y="50"/>
                    </a:lnTo>
                    <a:lnTo>
                      <a:pt x="14" y="50"/>
                    </a:lnTo>
                    <a:lnTo>
                      <a:pt x="14" y="49"/>
                    </a:lnTo>
                    <a:lnTo>
                      <a:pt x="10" y="45"/>
                    </a:lnTo>
                    <a:lnTo>
                      <a:pt x="8" y="39"/>
                    </a:lnTo>
                    <a:lnTo>
                      <a:pt x="7" y="34"/>
                    </a:lnTo>
                    <a:lnTo>
                      <a:pt x="7" y="30"/>
                    </a:lnTo>
                    <a:lnTo>
                      <a:pt x="7" y="24"/>
                    </a:lnTo>
                    <a:lnTo>
                      <a:pt x="10" y="20"/>
                    </a:lnTo>
                    <a:lnTo>
                      <a:pt x="13" y="16"/>
                    </a:lnTo>
                    <a:lnTo>
                      <a:pt x="17" y="11"/>
                    </a:lnTo>
                    <a:lnTo>
                      <a:pt x="23" y="10"/>
                    </a:lnTo>
                    <a:lnTo>
                      <a:pt x="29" y="8"/>
                    </a:lnTo>
                    <a:lnTo>
                      <a:pt x="29" y="49"/>
                    </a:lnTo>
                    <a:close/>
                    <a:moveTo>
                      <a:pt x="34" y="8"/>
                    </a:moveTo>
                    <a:lnTo>
                      <a:pt x="42" y="10"/>
                    </a:lnTo>
                    <a:lnTo>
                      <a:pt x="46" y="13"/>
                    </a:lnTo>
                    <a:lnTo>
                      <a:pt x="50" y="17"/>
                    </a:lnTo>
                    <a:lnTo>
                      <a:pt x="53" y="23"/>
                    </a:lnTo>
                    <a:lnTo>
                      <a:pt x="55" y="29"/>
                    </a:lnTo>
                    <a:lnTo>
                      <a:pt x="55" y="33"/>
                    </a:lnTo>
                    <a:lnTo>
                      <a:pt x="53" y="37"/>
                    </a:lnTo>
                    <a:lnTo>
                      <a:pt x="50" y="40"/>
                    </a:lnTo>
                    <a:lnTo>
                      <a:pt x="47" y="43"/>
                    </a:lnTo>
                    <a:lnTo>
                      <a:pt x="44" y="45"/>
                    </a:lnTo>
                    <a:lnTo>
                      <a:pt x="42" y="45"/>
                    </a:lnTo>
                    <a:lnTo>
                      <a:pt x="39" y="46"/>
                    </a:lnTo>
                    <a:lnTo>
                      <a:pt x="36" y="46"/>
                    </a:lnTo>
                    <a:lnTo>
                      <a:pt x="34" y="46"/>
                    </a:lnTo>
                    <a:lnTo>
                      <a:pt x="34" y="8"/>
                    </a:lnTo>
                    <a:close/>
                  </a:path>
                </a:pathLst>
              </a:custGeom>
              <a:solidFill>
                <a:srgbClr val="000000"/>
              </a:solidFill>
              <a:ln w="0">
                <a:solidFill>
                  <a:srgbClr val="000000"/>
                </a:solidFill>
                <a:round/>
                <a:headEnd/>
                <a:tailEnd/>
              </a:ln>
            </p:spPr>
            <p:txBody>
              <a:bodyPr/>
              <a:lstStyle/>
              <a:p>
                <a:endParaRPr lang="es-AR"/>
              </a:p>
            </p:txBody>
          </p:sp>
          <p:sp>
            <p:nvSpPr>
              <p:cNvPr id="2384" name="Freeform 188"/>
              <p:cNvSpPr>
                <a:spLocks/>
              </p:cNvSpPr>
              <p:nvPr/>
            </p:nvSpPr>
            <p:spPr bwMode="auto">
              <a:xfrm>
                <a:off x="2289" y="1626"/>
                <a:ext cx="81" cy="4"/>
              </a:xfrm>
              <a:custGeom>
                <a:avLst/>
                <a:gdLst>
                  <a:gd name="T0" fmla="*/ 75 w 81"/>
                  <a:gd name="T1" fmla="*/ 0 h 9"/>
                  <a:gd name="T2" fmla="*/ 76 w 81"/>
                  <a:gd name="T3" fmla="*/ 0 h 9"/>
                  <a:gd name="T4" fmla="*/ 78 w 81"/>
                  <a:gd name="T5" fmla="*/ 0 h 9"/>
                  <a:gd name="T6" fmla="*/ 79 w 81"/>
                  <a:gd name="T7" fmla="*/ 0 h 9"/>
                  <a:gd name="T8" fmla="*/ 81 w 81"/>
                  <a:gd name="T9" fmla="*/ 0 h 9"/>
                  <a:gd name="T10" fmla="*/ 79 w 81"/>
                  <a:gd name="T11" fmla="*/ 0 h 9"/>
                  <a:gd name="T12" fmla="*/ 78 w 81"/>
                  <a:gd name="T13" fmla="*/ 0 h 9"/>
                  <a:gd name="T14" fmla="*/ 76 w 81"/>
                  <a:gd name="T15" fmla="*/ 0 h 9"/>
                  <a:gd name="T16" fmla="*/ 75 w 81"/>
                  <a:gd name="T17" fmla="*/ 0 h 9"/>
                  <a:gd name="T18" fmla="*/ 5 w 81"/>
                  <a:gd name="T19" fmla="*/ 0 h 9"/>
                  <a:gd name="T20" fmla="*/ 4 w 81"/>
                  <a:gd name="T21" fmla="*/ 0 h 9"/>
                  <a:gd name="T22" fmla="*/ 2 w 81"/>
                  <a:gd name="T23" fmla="*/ 0 h 9"/>
                  <a:gd name="T24" fmla="*/ 1 w 81"/>
                  <a:gd name="T25" fmla="*/ 0 h 9"/>
                  <a:gd name="T26" fmla="*/ 0 w 81"/>
                  <a:gd name="T27" fmla="*/ 0 h 9"/>
                  <a:gd name="T28" fmla="*/ 1 w 81"/>
                  <a:gd name="T29" fmla="*/ 0 h 9"/>
                  <a:gd name="T30" fmla="*/ 2 w 81"/>
                  <a:gd name="T31" fmla="*/ 0 h 9"/>
                  <a:gd name="T32" fmla="*/ 4 w 81"/>
                  <a:gd name="T33" fmla="*/ 0 h 9"/>
                  <a:gd name="T34" fmla="*/ 5 w 81"/>
                  <a:gd name="T35" fmla="*/ 0 h 9"/>
                  <a:gd name="T36" fmla="*/ 75 w 81"/>
                  <a:gd name="T37" fmla="*/ 0 h 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1"/>
                  <a:gd name="T58" fmla="*/ 0 h 9"/>
                  <a:gd name="T59" fmla="*/ 81 w 81"/>
                  <a:gd name="T60" fmla="*/ 9 h 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1" h="9">
                    <a:moveTo>
                      <a:pt x="75" y="9"/>
                    </a:moveTo>
                    <a:lnTo>
                      <a:pt x="76" y="9"/>
                    </a:lnTo>
                    <a:lnTo>
                      <a:pt x="78" y="9"/>
                    </a:lnTo>
                    <a:lnTo>
                      <a:pt x="79" y="8"/>
                    </a:lnTo>
                    <a:lnTo>
                      <a:pt x="81" y="5"/>
                    </a:lnTo>
                    <a:lnTo>
                      <a:pt x="79" y="2"/>
                    </a:lnTo>
                    <a:lnTo>
                      <a:pt x="78" y="0"/>
                    </a:lnTo>
                    <a:lnTo>
                      <a:pt x="76" y="0"/>
                    </a:lnTo>
                    <a:lnTo>
                      <a:pt x="75" y="0"/>
                    </a:lnTo>
                    <a:lnTo>
                      <a:pt x="5" y="0"/>
                    </a:lnTo>
                    <a:lnTo>
                      <a:pt x="4" y="0"/>
                    </a:lnTo>
                    <a:lnTo>
                      <a:pt x="2" y="0"/>
                    </a:lnTo>
                    <a:lnTo>
                      <a:pt x="1" y="2"/>
                    </a:lnTo>
                    <a:lnTo>
                      <a:pt x="0" y="5"/>
                    </a:lnTo>
                    <a:lnTo>
                      <a:pt x="1" y="8"/>
                    </a:lnTo>
                    <a:lnTo>
                      <a:pt x="2" y="9"/>
                    </a:lnTo>
                    <a:lnTo>
                      <a:pt x="4" y="9"/>
                    </a:lnTo>
                    <a:lnTo>
                      <a:pt x="5" y="9"/>
                    </a:lnTo>
                    <a:lnTo>
                      <a:pt x="75" y="9"/>
                    </a:lnTo>
                    <a:close/>
                  </a:path>
                </a:pathLst>
              </a:custGeom>
              <a:solidFill>
                <a:srgbClr val="000000"/>
              </a:solidFill>
              <a:ln w="0">
                <a:solidFill>
                  <a:srgbClr val="000000"/>
                </a:solidFill>
                <a:round/>
                <a:headEnd/>
                <a:tailEnd/>
              </a:ln>
            </p:spPr>
            <p:txBody>
              <a:bodyPr/>
              <a:lstStyle/>
              <a:p>
                <a:endParaRPr lang="es-AR"/>
              </a:p>
            </p:txBody>
          </p:sp>
          <p:sp>
            <p:nvSpPr>
              <p:cNvPr id="2385" name="Freeform 189"/>
              <p:cNvSpPr>
                <a:spLocks noEditPoints="1"/>
              </p:cNvSpPr>
              <p:nvPr/>
            </p:nvSpPr>
            <p:spPr bwMode="auto">
              <a:xfrm>
                <a:off x="2289" y="1639"/>
                <a:ext cx="81" cy="28"/>
              </a:xfrm>
              <a:custGeom>
                <a:avLst/>
                <a:gdLst>
                  <a:gd name="T0" fmla="*/ 75 w 81"/>
                  <a:gd name="T1" fmla="*/ 1 h 56"/>
                  <a:gd name="T2" fmla="*/ 76 w 81"/>
                  <a:gd name="T3" fmla="*/ 1 h 56"/>
                  <a:gd name="T4" fmla="*/ 78 w 81"/>
                  <a:gd name="T5" fmla="*/ 1 h 56"/>
                  <a:gd name="T6" fmla="*/ 79 w 81"/>
                  <a:gd name="T7" fmla="*/ 1 h 56"/>
                  <a:gd name="T8" fmla="*/ 81 w 81"/>
                  <a:gd name="T9" fmla="*/ 1 h 56"/>
                  <a:gd name="T10" fmla="*/ 79 w 81"/>
                  <a:gd name="T11" fmla="*/ 1 h 56"/>
                  <a:gd name="T12" fmla="*/ 78 w 81"/>
                  <a:gd name="T13" fmla="*/ 1 h 56"/>
                  <a:gd name="T14" fmla="*/ 76 w 81"/>
                  <a:gd name="T15" fmla="*/ 1 h 56"/>
                  <a:gd name="T16" fmla="*/ 75 w 81"/>
                  <a:gd name="T17" fmla="*/ 1 h 56"/>
                  <a:gd name="T18" fmla="*/ 52 w 81"/>
                  <a:gd name="T19" fmla="*/ 1 h 56"/>
                  <a:gd name="T20" fmla="*/ 56 w 81"/>
                  <a:gd name="T21" fmla="*/ 1 h 56"/>
                  <a:gd name="T22" fmla="*/ 59 w 81"/>
                  <a:gd name="T23" fmla="*/ 1 h 56"/>
                  <a:gd name="T24" fmla="*/ 60 w 81"/>
                  <a:gd name="T25" fmla="*/ 1 h 56"/>
                  <a:gd name="T26" fmla="*/ 62 w 81"/>
                  <a:gd name="T27" fmla="*/ 1 h 56"/>
                  <a:gd name="T28" fmla="*/ 59 w 81"/>
                  <a:gd name="T29" fmla="*/ 1 h 56"/>
                  <a:gd name="T30" fmla="*/ 52 w 81"/>
                  <a:gd name="T31" fmla="*/ 1 h 56"/>
                  <a:gd name="T32" fmla="*/ 43 w 81"/>
                  <a:gd name="T33" fmla="*/ 1 h 56"/>
                  <a:gd name="T34" fmla="*/ 30 w 81"/>
                  <a:gd name="T35" fmla="*/ 0 h 56"/>
                  <a:gd name="T36" fmla="*/ 14 w 81"/>
                  <a:gd name="T37" fmla="*/ 1 h 56"/>
                  <a:gd name="T38" fmla="*/ 4 w 81"/>
                  <a:gd name="T39" fmla="*/ 1 h 56"/>
                  <a:gd name="T40" fmla="*/ 0 w 81"/>
                  <a:gd name="T41" fmla="*/ 1 h 56"/>
                  <a:gd name="T42" fmla="*/ 0 w 81"/>
                  <a:gd name="T43" fmla="*/ 1 h 56"/>
                  <a:gd name="T44" fmla="*/ 1 w 81"/>
                  <a:gd name="T45" fmla="*/ 1 h 56"/>
                  <a:gd name="T46" fmla="*/ 4 w 81"/>
                  <a:gd name="T47" fmla="*/ 1 h 56"/>
                  <a:gd name="T48" fmla="*/ 7 w 81"/>
                  <a:gd name="T49" fmla="*/ 1 h 56"/>
                  <a:gd name="T50" fmla="*/ 10 w 81"/>
                  <a:gd name="T51" fmla="*/ 1 h 56"/>
                  <a:gd name="T52" fmla="*/ 5 w 81"/>
                  <a:gd name="T53" fmla="*/ 1 h 56"/>
                  <a:gd name="T54" fmla="*/ 4 w 81"/>
                  <a:gd name="T55" fmla="*/ 1 h 56"/>
                  <a:gd name="T56" fmla="*/ 2 w 81"/>
                  <a:gd name="T57" fmla="*/ 1 h 56"/>
                  <a:gd name="T58" fmla="*/ 1 w 81"/>
                  <a:gd name="T59" fmla="*/ 1 h 56"/>
                  <a:gd name="T60" fmla="*/ 0 w 81"/>
                  <a:gd name="T61" fmla="*/ 1 h 56"/>
                  <a:gd name="T62" fmla="*/ 1 w 81"/>
                  <a:gd name="T63" fmla="*/ 1 h 56"/>
                  <a:gd name="T64" fmla="*/ 2 w 81"/>
                  <a:gd name="T65" fmla="*/ 1 h 56"/>
                  <a:gd name="T66" fmla="*/ 4 w 81"/>
                  <a:gd name="T67" fmla="*/ 1 h 56"/>
                  <a:gd name="T68" fmla="*/ 5 w 81"/>
                  <a:gd name="T69" fmla="*/ 1 h 56"/>
                  <a:gd name="T70" fmla="*/ 75 w 81"/>
                  <a:gd name="T71" fmla="*/ 1 h 56"/>
                  <a:gd name="T72" fmla="*/ 20 w 81"/>
                  <a:gd name="T73" fmla="*/ 1 h 56"/>
                  <a:gd name="T74" fmla="*/ 17 w 81"/>
                  <a:gd name="T75" fmla="*/ 1 h 56"/>
                  <a:gd name="T76" fmla="*/ 14 w 81"/>
                  <a:gd name="T77" fmla="*/ 1 h 56"/>
                  <a:gd name="T78" fmla="*/ 11 w 81"/>
                  <a:gd name="T79" fmla="*/ 1 h 56"/>
                  <a:gd name="T80" fmla="*/ 8 w 81"/>
                  <a:gd name="T81" fmla="*/ 1 h 56"/>
                  <a:gd name="T82" fmla="*/ 7 w 81"/>
                  <a:gd name="T83" fmla="*/ 1 h 56"/>
                  <a:gd name="T84" fmla="*/ 7 w 81"/>
                  <a:gd name="T85" fmla="*/ 1 h 56"/>
                  <a:gd name="T86" fmla="*/ 8 w 81"/>
                  <a:gd name="T87" fmla="*/ 1 h 56"/>
                  <a:gd name="T88" fmla="*/ 11 w 81"/>
                  <a:gd name="T89" fmla="*/ 1 h 56"/>
                  <a:gd name="T90" fmla="*/ 20 w 81"/>
                  <a:gd name="T91" fmla="*/ 1 h 56"/>
                  <a:gd name="T92" fmla="*/ 30 w 81"/>
                  <a:gd name="T93" fmla="*/ 1 h 56"/>
                  <a:gd name="T94" fmla="*/ 42 w 81"/>
                  <a:gd name="T95" fmla="*/ 1 h 56"/>
                  <a:gd name="T96" fmla="*/ 49 w 81"/>
                  <a:gd name="T97" fmla="*/ 1 h 56"/>
                  <a:gd name="T98" fmla="*/ 53 w 81"/>
                  <a:gd name="T99" fmla="*/ 1 h 56"/>
                  <a:gd name="T100" fmla="*/ 55 w 81"/>
                  <a:gd name="T101" fmla="*/ 1 h 56"/>
                  <a:gd name="T102" fmla="*/ 53 w 81"/>
                  <a:gd name="T103" fmla="*/ 1 h 56"/>
                  <a:gd name="T104" fmla="*/ 52 w 81"/>
                  <a:gd name="T105" fmla="*/ 1 h 56"/>
                  <a:gd name="T106" fmla="*/ 50 w 81"/>
                  <a:gd name="T107" fmla="*/ 1 h 56"/>
                  <a:gd name="T108" fmla="*/ 47 w 81"/>
                  <a:gd name="T109" fmla="*/ 1 h 56"/>
                  <a:gd name="T110" fmla="*/ 46 w 81"/>
                  <a:gd name="T111" fmla="*/ 1 h 56"/>
                  <a:gd name="T112" fmla="*/ 44 w 81"/>
                  <a:gd name="T113" fmla="*/ 1 h 56"/>
                  <a:gd name="T114" fmla="*/ 43 w 81"/>
                  <a:gd name="T115" fmla="*/ 1 h 56"/>
                  <a:gd name="T116" fmla="*/ 20 w 81"/>
                  <a:gd name="T117" fmla="*/ 1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1"/>
                  <a:gd name="T178" fmla="*/ 0 h 56"/>
                  <a:gd name="T179" fmla="*/ 81 w 81"/>
                  <a:gd name="T180" fmla="*/ 56 h 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1" h="56">
                    <a:moveTo>
                      <a:pt x="75" y="56"/>
                    </a:moveTo>
                    <a:lnTo>
                      <a:pt x="76" y="56"/>
                    </a:lnTo>
                    <a:lnTo>
                      <a:pt x="78" y="54"/>
                    </a:lnTo>
                    <a:lnTo>
                      <a:pt x="79" y="53"/>
                    </a:lnTo>
                    <a:lnTo>
                      <a:pt x="81" y="51"/>
                    </a:lnTo>
                    <a:lnTo>
                      <a:pt x="79" y="48"/>
                    </a:lnTo>
                    <a:lnTo>
                      <a:pt x="78" y="47"/>
                    </a:lnTo>
                    <a:lnTo>
                      <a:pt x="76" y="47"/>
                    </a:lnTo>
                    <a:lnTo>
                      <a:pt x="75" y="47"/>
                    </a:lnTo>
                    <a:lnTo>
                      <a:pt x="52" y="47"/>
                    </a:lnTo>
                    <a:lnTo>
                      <a:pt x="56" y="43"/>
                    </a:lnTo>
                    <a:lnTo>
                      <a:pt x="59" y="38"/>
                    </a:lnTo>
                    <a:lnTo>
                      <a:pt x="60" y="34"/>
                    </a:lnTo>
                    <a:lnTo>
                      <a:pt x="62" y="29"/>
                    </a:lnTo>
                    <a:lnTo>
                      <a:pt x="59" y="18"/>
                    </a:lnTo>
                    <a:lnTo>
                      <a:pt x="52" y="9"/>
                    </a:lnTo>
                    <a:lnTo>
                      <a:pt x="43" y="3"/>
                    </a:lnTo>
                    <a:lnTo>
                      <a:pt x="30" y="0"/>
                    </a:lnTo>
                    <a:lnTo>
                      <a:pt x="14" y="5"/>
                    </a:lnTo>
                    <a:lnTo>
                      <a:pt x="4" y="15"/>
                    </a:lnTo>
                    <a:lnTo>
                      <a:pt x="0" y="28"/>
                    </a:lnTo>
                    <a:lnTo>
                      <a:pt x="0" y="32"/>
                    </a:lnTo>
                    <a:lnTo>
                      <a:pt x="1" y="37"/>
                    </a:lnTo>
                    <a:lnTo>
                      <a:pt x="4" y="41"/>
                    </a:lnTo>
                    <a:lnTo>
                      <a:pt x="7" y="44"/>
                    </a:lnTo>
                    <a:lnTo>
                      <a:pt x="10" y="45"/>
                    </a:lnTo>
                    <a:lnTo>
                      <a:pt x="5" y="45"/>
                    </a:lnTo>
                    <a:lnTo>
                      <a:pt x="4" y="45"/>
                    </a:lnTo>
                    <a:lnTo>
                      <a:pt x="2" y="47"/>
                    </a:lnTo>
                    <a:lnTo>
                      <a:pt x="1" y="48"/>
                    </a:lnTo>
                    <a:lnTo>
                      <a:pt x="0" y="51"/>
                    </a:lnTo>
                    <a:lnTo>
                      <a:pt x="1" y="53"/>
                    </a:lnTo>
                    <a:lnTo>
                      <a:pt x="2" y="54"/>
                    </a:lnTo>
                    <a:lnTo>
                      <a:pt x="4" y="56"/>
                    </a:lnTo>
                    <a:lnTo>
                      <a:pt x="5" y="56"/>
                    </a:lnTo>
                    <a:lnTo>
                      <a:pt x="75" y="56"/>
                    </a:lnTo>
                    <a:close/>
                    <a:moveTo>
                      <a:pt x="20" y="45"/>
                    </a:moveTo>
                    <a:lnTo>
                      <a:pt x="17" y="45"/>
                    </a:lnTo>
                    <a:lnTo>
                      <a:pt x="14" y="44"/>
                    </a:lnTo>
                    <a:lnTo>
                      <a:pt x="11" y="41"/>
                    </a:lnTo>
                    <a:lnTo>
                      <a:pt x="8" y="38"/>
                    </a:lnTo>
                    <a:lnTo>
                      <a:pt x="7" y="35"/>
                    </a:lnTo>
                    <a:lnTo>
                      <a:pt x="7" y="31"/>
                    </a:lnTo>
                    <a:lnTo>
                      <a:pt x="8" y="24"/>
                    </a:lnTo>
                    <a:lnTo>
                      <a:pt x="11" y="16"/>
                    </a:lnTo>
                    <a:lnTo>
                      <a:pt x="20" y="12"/>
                    </a:lnTo>
                    <a:lnTo>
                      <a:pt x="30" y="11"/>
                    </a:lnTo>
                    <a:lnTo>
                      <a:pt x="42" y="12"/>
                    </a:lnTo>
                    <a:lnTo>
                      <a:pt x="49" y="18"/>
                    </a:lnTo>
                    <a:lnTo>
                      <a:pt x="53" y="25"/>
                    </a:lnTo>
                    <a:lnTo>
                      <a:pt x="55" y="32"/>
                    </a:lnTo>
                    <a:lnTo>
                      <a:pt x="53" y="37"/>
                    </a:lnTo>
                    <a:lnTo>
                      <a:pt x="52" y="40"/>
                    </a:lnTo>
                    <a:lnTo>
                      <a:pt x="50" y="43"/>
                    </a:lnTo>
                    <a:lnTo>
                      <a:pt x="47" y="44"/>
                    </a:lnTo>
                    <a:lnTo>
                      <a:pt x="46" y="45"/>
                    </a:lnTo>
                    <a:lnTo>
                      <a:pt x="44" y="45"/>
                    </a:lnTo>
                    <a:lnTo>
                      <a:pt x="43" y="45"/>
                    </a:lnTo>
                    <a:lnTo>
                      <a:pt x="20" y="45"/>
                    </a:lnTo>
                    <a:close/>
                  </a:path>
                </a:pathLst>
              </a:custGeom>
              <a:solidFill>
                <a:srgbClr val="000000"/>
              </a:solidFill>
              <a:ln w="0">
                <a:solidFill>
                  <a:srgbClr val="000000"/>
                </a:solidFill>
                <a:round/>
                <a:headEnd/>
                <a:tailEnd/>
              </a:ln>
            </p:spPr>
            <p:txBody>
              <a:bodyPr/>
              <a:lstStyle/>
              <a:p>
                <a:endParaRPr lang="es-AR"/>
              </a:p>
            </p:txBody>
          </p:sp>
          <p:sp>
            <p:nvSpPr>
              <p:cNvPr id="2386" name="Freeform 190"/>
              <p:cNvSpPr>
                <a:spLocks noEditPoints="1"/>
              </p:cNvSpPr>
              <p:nvPr/>
            </p:nvSpPr>
            <p:spPr bwMode="auto">
              <a:xfrm>
                <a:off x="2289" y="1680"/>
                <a:ext cx="60" cy="5"/>
              </a:xfrm>
              <a:custGeom>
                <a:avLst/>
                <a:gdLst>
                  <a:gd name="T0" fmla="*/ 58 w 60"/>
                  <a:gd name="T1" fmla="*/ 1 h 10"/>
                  <a:gd name="T2" fmla="*/ 59 w 60"/>
                  <a:gd name="T3" fmla="*/ 1 h 10"/>
                  <a:gd name="T4" fmla="*/ 60 w 60"/>
                  <a:gd name="T5" fmla="*/ 1 h 10"/>
                  <a:gd name="T6" fmla="*/ 60 w 60"/>
                  <a:gd name="T7" fmla="*/ 1 h 10"/>
                  <a:gd name="T8" fmla="*/ 60 w 60"/>
                  <a:gd name="T9" fmla="*/ 1 h 10"/>
                  <a:gd name="T10" fmla="*/ 60 w 60"/>
                  <a:gd name="T11" fmla="*/ 0 h 10"/>
                  <a:gd name="T12" fmla="*/ 59 w 60"/>
                  <a:gd name="T13" fmla="*/ 0 h 10"/>
                  <a:gd name="T14" fmla="*/ 58 w 60"/>
                  <a:gd name="T15" fmla="*/ 0 h 10"/>
                  <a:gd name="T16" fmla="*/ 52 w 60"/>
                  <a:gd name="T17" fmla="*/ 0 h 10"/>
                  <a:gd name="T18" fmla="*/ 50 w 60"/>
                  <a:gd name="T19" fmla="*/ 0 h 10"/>
                  <a:gd name="T20" fmla="*/ 49 w 60"/>
                  <a:gd name="T21" fmla="*/ 0 h 10"/>
                  <a:gd name="T22" fmla="*/ 49 w 60"/>
                  <a:gd name="T23" fmla="*/ 1 h 10"/>
                  <a:gd name="T24" fmla="*/ 49 w 60"/>
                  <a:gd name="T25" fmla="*/ 1 h 10"/>
                  <a:gd name="T26" fmla="*/ 49 w 60"/>
                  <a:gd name="T27" fmla="*/ 1 h 10"/>
                  <a:gd name="T28" fmla="*/ 50 w 60"/>
                  <a:gd name="T29" fmla="*/ 1 h 10"/>
                  <a:gd name="T30" fmla="*/ 52 w 60"/>
                  <a:gd name="T31" fmla="*/ 1 h 10"/>
                  <a:gd name="T32" fmla="*/ 58 w 60"/>
                  <a:gd name="T33" fmla="*/ 1 h 10"/>
                  <a:gd name="T34" fmla="*/ 11 w 60"/>
                  <a:gd name="T35" fmla="*/ 1 h 10"/>
                  <a:gd name="T36" fmla="*/ 11 w 60"/>
                  <a:gd name="T37" fmla="*/ 0 h 10"/>
                  <a:gd name="T38" fmla="*/ 10 w 60"/>
                  <a:gd name="T39" fmla="*/ 0 h 10"/>
                  <a:gd name="T40" fmla="*/ 8 w 60"/>
                  <a:gd name="T41" fmla="*/ 0 h 10"/>
                  <a:gd name="T42" fmla="*/ 4 w 60"/>
                  <a:gd name="T43" fmla="*/ 0 h 10"/>
                  <a:gd name="T44" fmla="*/ 1 w 60"/>
                  <a:gd name="T45" fmla="*/ 0 h 10"/>
                  <a:gd name="T46" fmla="*/ 1 w 60"/>
                  <a:gd name="T47" fmla="*/ 0 h 10"/>
                  <a:gd name="T48" fmla="*/ 0 w 60"/>
                  <a:gd name="T49" fmla="*/ 1 h 10"/>
                  <a:gd name="T50" fmla="*/ 0 w 60"/>
                  <a:gd name="T51" fmla="*/ 1 h 10"/>
                  <a:gd name="T52" fmla="*/ 1 w 60"/>
                  <a:gd name="T53" fmla="*/ 1 h 10"/>
                  <a:gd name="T54" fmla="*/ 1 w 60"/>
                  <a:gd name="T55" fmla="*/ 1 h 10"/>
                  <a:gd name="T56" fmla="*/ 4 w 60"/>
                  <a:gd name="T57" fmla="*/ 1 h 10"/>
                  <a:gd name="T58" fmla="*/ 8 w 60"/>
                  <a:gd name="T59" fmla="*/ 1 h 10"/>
                  <a:gd name="T60" fmla="*/ 10 w 60"/>
                  <a:gd name="T61" fmla="*/ 1 h 10"/>
                  <a:gd name="T62" fmla="*/ 11 w 60"/>
                  <a:gd name="T63" fmla="*/ 1 h 10"/>
                  <a:gd name="T64" fmla="*/ 11 w 60"/>
                  <a:gd name="T65" fmla="*/ 1 h 10"/>
                  <a:gd name="T66" fmla="*/ 11 w 60"/>
                  <a:gd name="T67" fmla="*/ 1 h 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0"/>
                  <a:gd name="T103" fmla="*/ 0 h 10"/>
                  <a:gd name="T104" fmla="*/ 60 w 60"/>
                  <a:gd name="T105" fmla="*/ 10 h 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0" h="10">
                    <a:moveTo>
                      <a:pt x="58" y="10"/>
                    </a:moveTo>
                    <a:lnTo>
                      <a:pt x="59" y="10"/>
                    </a:lnTo>
                    <a:lnTo>
                      <a:pt x="60" y="10"/>
                    </a:lnTo>
                    <a:lnTo>
                      <a:pt x="60" y="7"/>
                    </a:lnTo>
                    <a:lnTo>
                      <a:pt x="60" y="3"/>
                    </a:lnTo>
                    <a:lnTo>
                      <a:pt x="60" y="0"/>
                    </a:lnTo>
                    <a:lnTo>
                      <a:pt x="59" y="0"/>
                    </a:lnTo>
                    <a:lnTo>
                      <a:pt x="58" y="0"/>
                    </a:lnTo>
                    <a:lnTo>
                      <a:pt x="52" y="0"/>
                    </a:lnTo>
                    <a:lnTo>
                      <a:pt x="50" y="0"/>
                    </a:lnTo>
                    <a:lnTo>
                      <a:pt x="49" y="0"/>
                    </a:lnTo>
                    <a:lnTo>
                      <a:pt x="49" y="3"/>
                    </a:lnTo>
                    <a:lnTo>
                      <a:pt x="49" y="7"/>
                    </a:lnTo>
                    <a:lnTo>
                      <a:pt x="49" y="10"/>
                    </a:lnTo>
                    <a:lnTo>
                      <a:pt x="50" y="10"/>
                    </a:lnTo>
                    <a:lnTo>
                      <a:pt x="52" y="10"/>
                    </a:lnTo>
                    <a:lnTo>
                      <a:pt x="58" y="10"/>
                    </a:lnTo>
                    <a:close/>
                    <a:moveTo>
                      <a:pt x="11" y="3"/>
                    </a:moveTo>
                    <a:lnTo>
                      <a:pt x="11" y="0"/>
                    </a:lnTo>
                    <a:lnTo>
                      <a:pt x="10" y="0"/>
                    </a:lnTo>
                    <a:lnTo>
                      <a:pt x="8" y="0"/>
                    </a:lnTo>
                    <a:lnTo>
                      <a:pt x="4" y="0"/>
                    </a:lnTo>
                    <a:lnTo>
                      <a:pt x="1" y="0"/>
                    </a:lnTo>
                    <a:lnTo>
                      <a:pt x="0" y="3"/>
                    </a:lnTo>
                    <a:lnTo>
                      <a:pt x="0" y="7"/>
                    </a:lnTo>
                    <a:lnTo>
                      <a:pt x="1" y="10"/>
                    </a:lnTo>
                    <a:lnTo>
                      <a:pt x="4" y="10"/>
                    </a:lnTo>
                    <a:lnTo>
                      <a:pt x="8" y="10"/>
                    </a:lnTo>
                    <a:lnTo>
                      <a:pt x="10" y="10"/>
                    </a:lnTo>
                    <a:lnTo>
                      <a:pt x="11" y="10"/>
                    </a:lnTo>
                    <a:lnTo>
                      <a:pt x="11" y="7"/>
                    </a:lnTo>
                    <a:lnTo>
                      <a:pt x="11" y="3"/>
                    </a:lnTo>
                    <a:close/>
                  </a:path>
                </a:pathLst>
              </a:custGeom>
              <a:solidFill>
                <a:srgbClr val="000000"/>
              </a:solidFill>
              <a:ln w="0">
                <a:solidFill>
                  <a:srgbClr val="000000"/>
                </a:solidFill>
                <a:round/>
                <a:headEnd/>
                <a:tailEnd/>
              </a:ln>
            </p:spPr>
            <p:txBody>
              <a:bodyPr/>
              <a:lstStyle/>
              <a:p>
                <a:endParaRPr lang="es-AR"/>
              </a:p>
            </p:txBody>
          </p:sp>
          <p:sp>
            <p:nvSpPr>
              <p:cNvPr id="2387" name="Freeform 191"/>
              <p:cNvSpPr>
                <a:spLocks/>
              </p:cNvSpPr>
              <p:nvPr/>
            </p:nvSpPr>
            <p:spPr bwMode="auto">
              <a:xfrm>
                <a:off x="2384" y="1767"/>
                <a:ext cx="18" cy="9"/>
              </a:xfrm>
              <a:custGeom>
                <a:avLst/>
                <a:gdLst>
                  <a:gd name="T0" fmla="*/ 9 w 18"/>
                  <a:gd name="T1" fmla="*/ 1 h 17"/>
                  <a:gd name="T2" fmla="*/ 12 w 18"/>
                  <a:gd name="T3" fmla="*/ 1 h 17"/>
                  <a:gd name="T4" fmla="*/ 15 w 18"/>
                  <a:gd name="T5" fmla="*/ 1 h 17"/>
                  <a:gd name="T6" fmla="*/ 18 w 18"/>
                  <a:gd name="T7" fmla="*/ 1 h 17"/>
                  <a:gd name="T8" fmla="*/ 18 w 18"/>
                  <a:gd name="T9" fmla="*/ 1 h 17"/>
                  <a:gd name="T10" fmla="*/ 18 w 18"/>
                  <a:gd name="T11" fmla="*/ 1 h 17"/>
                  <a:gd name="T12" fmla="*/ 15 w 18"/>
                  <a:gd name="T13" fmla="*/ 1 h 17"/>
                  <a:gd name="T14" fmla="*/ 12 w 18"/>
                  <a:gd name="T15" fmla="*/ 0 h 17"/>
                  <a:gd name="T16" fmla="*/ 9 w 18"/>
                  <a:gd name="T17" fmla="*/ 0 h 17"/>
                  <a:gd name="T18" fmla="*/ 6 w 18"/>
                  <a:gd name="T19" fmla="*/ 0 h 17"/>
                  <a:gd name="T20" fmla="*/ 3 w 18"/>
                  <a:gd name="T21" fmla="*/ 1 h 17"/>
                  <a:gd name="T22" fmla="*/ 2 w 18"/>
                  <a:gd name="T23" fmla="*/ 1 h 17"/>
                  <a:gd name="T24" fmla="*/ 0 w 18"/>
                  <a:gd name="T25" fmla="*/ 1 h 17"/>
                  <a:gd name="T26" fmla="*/ 2 w 18"/>
                  <a:gd name="T27" fmla="*/ 1 h 17"/>
                  <a:gd name="T28" fmla="*/ 3 w 18"/>
                  <a:gd name="T29" fmla="*/ 1 h 17"/>
                  <a:gd name="T30" fmla="*/ 6 w 18"/>
                  <a:gd name="T31" fmla="*/ 1 h 17"/>
                  <a:gd name="T32" fmla="*/ 9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7"/>
                  <a:gd name="T53" fmla="*/ 18 w 18"/>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7">
                    <a:moveTo>
                      <a:pt x="9" y="17"/>
                    </a:moveTo>
                    <a:lnTo>
                      <a:pt x="12" y="16"/>
                    </a:lnTo>
                    <a:lnTo>
                      <a:pt x="15" y="15"/>
                    </a:lnTo>
                    <a:lnTo>
                      <a:pt x="18" y="12"/>
                    </a:lnTo>
                    <a:lnTo>
                      <a:pt x="18" y="9"/>
                    </a:lnTo>
                    <a:lnTo>
                      <a:pt x="18" y="4"/>
                    </a:lnTo>
                    <a:lnTo>
                      <a:pt x="15" y="3"/>
                    </a:lnTo>
                    <a:lnTo>
                      <a:pt x="12" y="0"/>
                    </a:lnTo>
                    <a:lnTo>
                      <a:pt x="9" y="0"/>
                    </a:lnTo>
                    <a:lnTo>
                      <a:pt x="6" y="0"/>
                    </a:lnTo>
                    <a:lnTo>
                      <a:pt x="3" y="3"/>
                    </a:lnTo>
                    <a:lnTo>
                      <a:pt x="2" y="4"/>
                    </a:lnTo>
                    <a:lnTo>
                      <a:pt x="0" y="9"/>
                    </a:lnTo>
                    <a:lnTo>
                      <a:pt x="2" y="12"/>
                    </a:lnTo>
                    <a:lnTo>
                      <a:pt x="3" y="15"/>
                    </a:lnTo>
                    <a:lnTo>
                      <a:pt x="6" y="16"/>
                    </a:lnTo>
                    <a:lnTo>
                      <a:pt x="9" y="17"/>
                    </a:lnTo>
                    <a:close/>
                  </a:path>
                </a:pathLst>
              </a:custGeom>
              <a:solidFill>
                <a:srgbClr val="000000"/>
              </a:solidFill>
              <a:ln w="0">
                <a:solidFill>
                  <a:srgbClr val="000000"/>
                </a:solidFill>
                <a:round/>
                <a:headEnd/>
                <a:tailEnd/>
              </a:ln>
            </p:spPr>
            <p:txBody>
              <a:bodyPr/>
              <a:lstStyle/>
              <a:p>
                <a:endParaRPr lang="es-AR"/>
              </a:p>
            </p:txBody>
          </p:sp>
          <p:sp>
            <p:nvSpPr>
              <p:cNvPr id="2388" name="Freeform 192"/>
              <p:cNvSpPr>
                <a:spLocks noEditPoints="1"/>
              </p:cNvSpPr>
              <p:nvPr/>
            </p:nvSpPr>
            <p:spPr bwMode="auto">
              <a:xfrm>
                <a:off x="2287" y="1748"/>
                <a:ext cx="84" cy="48"/>
              </a:xfrm>
              <a:custGeom>
                <a:avLst/>
                <a:gdLst>
                  <a:gd name="T0" fmla="*/ 45 w 84"/>
                  <a:gd name="T1" fmla="*/ 1 h 96"/>
                  <a:gd name="T2" fmla="*/ 52 w 84"/>
                  <a:gd name="T3" fmla="*/ 1 h 96"/>
                  <a:gd name="T4" fmla="*/ 60 w 84"/>
                  <a:gd name="T5" fmla="*/ 1 h 96"/>
                  <a:gd name="T6" fmla="*/ 71 w 84"/>
                  <a:gd name="T7" fmla="*/ 1 h 96"/>
                  <a:gd name="T8" fmla="*/ 83 w 84"/>
                  <a:gd name="T9" fmla="*/ 1 h 96"/>
                  <a:gd name="T10" fmla="*/ 84 w 84"/>
                  <a:gd name="T11" fmla="*/ 0 h 96"/>
                  <a:gd name="T12" fmla="*/ 80 w 84"/>
                  <a:gd name="T13" fmla="*/ 1 h 96"/>
                  <a:gd name="T14" fmla="*/ 7 w 84"/>
                  <a:gd name="T15" fmla="*/ 0 h 96"/>
                  <a:gd name="T16" fmla="*/ 3 w 84"/>
                  <a:gd name="T17" fmla="*/ 1 h 96"/>
                  <a:gd name="T18" fmla="*/ 3 w 84"/>
                  <a:gd name="T19" fmla="*/ 1 h 96"/>
                  <a:gd name="T20" fmla="*/ 3 w 84"/>
                  <a:gd name="T21" fmla="*/ 1 h 96"/>
                  <a:gd name="T22" fmla="*/ 3 w 84"/>
                  <a:gd name="T23" fmla="*/ 1 h 96"/>
                  <a:gd name="T24" fmla="*/ 3 w 84"/>
                  <a:gd name="T25" fmla="*/ 1 h 96"/>
                  <a:gd name="T26" fmla="*/ 7 w 84"/>
                  <a:gd name="T27" fmla="*/ 1 h 96"/>
                  <a:gd name="T28" fmla="*/ 42 w 84"/>
                  <a:gd name="T29" fmla="*/ 1 h 96"/>
                  <a:gd name="T30" fmla="*/ 41 w 84"/>
                  <a:gd name="T31" fmla="*/ 1 h 96"/>
                  <a:gd name="T32" fmla="*/ 36 w 84"/>
                  <a:gd name="T33" fmla="*/ 1 h 96"/>
                  <a:gd name="T34" fmla="*/ 31 w 84"/>
                  <a:gd name="T35" fmla="*/ 1 h 96"/>
                  <a:gd name="T36" fmla="*/ 22 w 84"/>
                  <a:gd name="T37" fmla="*/ 1 h 96"/>
                  <a:gd name="T38" fmla="*/ 12 w 84"/>
                  <a:gd name="T39" fmla="*/ 1 h 96"/>
                  <a:gd name="T40" fmla="*/ 4 w 84"/>
                  <a:gd name="T41" fmla="*/ 1 h 96"/>
                  <a:gd name="T42" fmla="*/ 2 w 84"/>
                  <a:gd name="T43" fmla="*/ 1 h 96"/>
                  <a:gd name="T44" fmla="*/ 0 w 84"/>
                  <a:gd name="T45" fmla="*/ 1 h 96"/>
                  <a:gd name="T46" fmla="*/ 3 w 84"/>
                  <a:gd name="T47" fmla="*/ 1 h 96"/>
                  <a:gd name="T48" fmla="*/ 7 w 84"/>
                  <a:gd name="T49" fmla="*/ 1 h 96"/>
                  <a:gd name="T50" fmla="*/ 12 w 84"/>
                  <a:gd name="T51" fmla="*/ 1 h 96"/>
                  <a:gd name="T52" fmla="*/ 15 w 84"/>
                  <a:gd name="T53" fmla="*/ 1 h 96"/>
                  <a:gd name="T54" fmla="*/ 16 w 84"/>
                  <a:gd name="T55" fmla="*/ 1 h 96"/>
                  <a:gd name="T56" fmla="*/ 15 w 84"/>
                  <a:gd name="T57" fmla="*/ 1 h 96"/>
                  <a:gd name="T58" fmla="*/ 9 w 84"/>
                  <a:gd name="T59" fmla="*/ 1 h 96"/>
                  <a:gd name="T60" fmla="*/ 6 w 84"/>
                  <a:gd name="T61" fmla="*/ 1 h 96"/>
                  <a:gd name="T62" fmla="*/ 6 w 84"/>
                  <a:gd name="T63" fmla="*/ 1 h 96"/>
                  <a:gd name="T64" fmla="*/ 10 w 84"/>
                  <a:gd name="T65" fmla="*/ 1 h 96"/>
                  <a:gd name="T66" fmla="*/ 19 w 84"/>
                  <a:gd name="T67" fmla="*/ 1 h 96"/>
                  <a:gd name="T68" fmla="*/ 28 w 84"/>
                  <a:gd name="T69" fmla="*/ 1 h 96"/>
                  <a:gd name="T70" fmla="*/ 35 w 84"/>
                  <a:gd name="T71" fmla="*/ 1 h 96"/>
                  <a:gd name="T72" fmla="*/ 41 w 84"/>
                  <a:gd name="T73" fmla="*/ 1 h 96"/>
                  <a:gd name="T74" fmla="*/ 45 w 84"/>
                  <a:gd name="T75" fmla="*/ 1 h 96"/>
                  <a:gd name="T76" fmla="*/ 80 w 84"/>
                  <a:gd name="T77" fmla="*/ 1 h 96"/>
                  <a:gd name="T78" fmla="*/ 78 w 84"/>
                  <a:gd name="T79" fmla="*/ 1 h 96"/>
                  <a:gd name="T80" fmla="*/ 75 w 84"/>
                  <a:gd name="T81" fmla="*/ 1 h 96"/>
                  <a:gd name="T82" fmla="*/ 71 w 84"/>
                  <a:gd name="T83" fmla="*/ 1 h 96"/>
                  <a:gd name="T84" fmla="*/ 65 w 84"/>
                  <a:gd name="T85" fmla="*/ 1 h 96"/>
                  <a:gd name="T86" fmla="*/ 60 w 84"/>
                  <a:gd name="T87" fmla="*/ 1 h 96"/>
                  <a:gd name="T88" fmla="*/ 54 w 84"/>
                  <a:gd name="T89" fmla="*/ 1 h 96"/>
                  <a:gd name="T90" fmla="*/ 49 w 84"/>
                  <a:gd name="T91" fmla="*/ 1 h 96"/>
                  <a:gd name="T92" fmla="*/ 46 w 84"/>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4" y="60"/>
                    </a:moveTo>
                    <a:lnTo>
                      <a:pt x="45" y="66"/>
                    </a:lnTo>
                    <a:lnTo>
                      <a:pt x="48" y="71"/>
                    </a:lnTo>
                    <a:lnTo>
                      <a:pt x="52" y="76"/>
                    </a:lnTo>
                    <a:lnTo>
                      <a:pt x="55" y="77"/>
                    </a:lnTo>
                    <a:lnTo>
                      <a:pt x="60" y="79"/>
                    </a:lnTo>
                    <a:lnTo>
                      <a:pt x="62" y="79"/>
                    </a:lnTo>
                    <a:lnTo>
                      <a:pt x="71" y="77"/>
                    </a:lnTo>
                    <a:lnTo>
                      <a:pt x="78" y="70"/>
                    </a:lnTo>
                    <a:lnTo>
                      <a:pt x="83" y="60"/>
                    </a:lnTo>
                    <a:lnTo>
                      <a:pt x="84" y="44"/>
                    </a:lnTo>
                    <a:lnTo>
                      <a:pt x="84" y="0"/>
                    </a:lnTo>
                    <a:lnTo>
                      <a:pt x="80" y="0"/>
                    </a:lnTo>
                    <a:lnTo>
                      <a:pt x="80" y="13"/>
                    </a:lnTo>
                    <a:lnTo>
                      <a:pt x="7" y="13"/>
                    </a:lnTo>
                    <a:lnTo>
                      <a:pt x="7" y="0"/>
                    </a:lnTo>
                    <a:lnTo>
                      <a:pt x="2" y="0"/>
                    </a:lnTo>
                    <a:lnTo>
                      <a:pt x="3" y="3"/>
                    </a:lnTo>
                    <a:lnTo>
                      <a:pt x="3" y="8"/>
                    </a:lnTo>
                    <a:lnTo>
                      <a:pt x="3" y="12"/>
                    </a:lnTo>
                    <a:lnTo>
                      <a:pt x="3" y="18"/>
                    </a:lnTo>
                    <a:lnTo>
                      <a:pt x="3" y="21"/>
                    </a:lnTo>
                    <a:lnTo>
                      <a:pt x="3" y="24"/>
                    </a:lnTo>
                    <a:lnTo>
                      <a:pt x="3" y="28"/>
                    </a:lnTo>
                    <a:lnTo>
                      <a:pt x="3" y="34"/>
                    </a:lnTo>
                    <a:lnTo>
                      <a:pt x="3" y="38"/>
                    </a:lnTo>
                    <a:lnTo>
                      <a:pt x="2" y="41"/>
                    </a:lnTo>
                    <a:lnTo>
                      <a:pt x="7" y="41"/>
                    </a:lnTo>
                    <a:lnTo>
                      <a:pt x="7" y="28"/>
                    </a:lnTo>
                    <a:lnTo>
                      <a:pt x="42" y="28"/>
                    </a:lnTo>
                    <a:lnTo>
                      <a:pt x="42" y="42"/>
                    </a:lnTo>
                    <a:lnTo>
                      <a:pt x="41" y="47"/>
                    </a:lnTo>
                    <a:lnTo>
                      <a:pt x="39" y="51"/>
                    </a:lnTo>
                    <a:lnTo>
                      <a:pt x="36" y="54"/>
                    </a:lnTo>
                    <a:lnTo>
                      <a:pt x="33" y="55"/>
                    </a:lnTo>
                    <a:lnTo>
                      <a:pt x="31" y="57"/>
                    </a:lnTo>
                    <a:lnTo>
                      <a:pt x="28" y="57"/>
                    </a:lnTo>
                    <a:lnTo>
                      <a:pt x="22" y="57"/>
                    </a:lnTo>
                    <a:lnTo>
                      <a:pt x="16" y="57"/>
                    </a:lnTo>
                    <a:lnTo>
                      <a:pt x="12" y="58"/>
                    </a:lnTo>
                    <a:lnTo>
                      <a:pt x="9" y="60"/>
                    </a:lnTo>
                    <a:lnTo>
                      <a:pt x="4" y="64"/>
                    </a:lnTo>
                    <a:lnTo>
                      <a:pt x="3" y="69"/>
                    </a:lnTo>
                    <a:lnTo>
                      <a:pt x="2" y="74"/>
                    </a:lnTo>
                    <a:lnTo>
                      <a:pt x="2" y="79"/>
                    </a:lnTo>
                    <a:lnTo>
                      <a:pt x="0" y="82"/>
                    </a:lnTo>
                    <a:lnTo>
                      <a:pt x="2" y="87"/>
                    </a:lnTo>
                    <a:lnTo>
                      <a:pt x="3" y="90"/>
                    </a:lnTo>
                    <a:lnTo>
                      <a:pt x="6" y="93"/>
                    </a:lnTo>
                    <a:lnTo>
                      <a:pt x="7" y="95"/>
                    </a:lnTo>
                    <a:lnTo>
                      <a:pt x="10" y="95"/>
                    </a:lnTo>
                    <a:lnTo>
                      <a:pt x="12" y="96"/>
                    </a:lnTo>
                    <a:lnTo>
                      <a:pt x="13" y="96"/>
                    </a:lnTo>
                    <a:lnTo>
                      <a:pt x="15" y="96"/>
                    </a:lnTo>
                    <a:lnTo>
                      <a:pt x="16" y="95"/>
                    </a:lnTo>
                    <a:lnTo>
                      <a:pt x="16" y="93"/>
                    </a:lnTo>
                    <a:lnTo>
                      <a:pt x="16" y="92"/>
                    </a:lnTo>
                    <a:lnTo>
                      <a:pt x="15" y="92"/>
                    </a:lnTo>
                    <a:lnTo>
                      <a:pt x="13" y="90"/>
                    </a:lnTo>
                    <a:lnTo>
                      <a:pt x="9" y="90"/>
                    </a:lnTo>
                    <a:lnTo>
                      <a:pt x="7" y="87"/>
                    </a:lnTo>
                    <a:lnTo>
                      <a:pt x="6" y="86"/>
                    </a:lnTo>
                    <a:lnTo>
                      <a:pt x="4" y="83"/>
                    </a:lnTo>
                    <a:lnTo>
                      <a:pt x="6" y="80"/>
                    </a:lnTo>
                    <a:lnTo>
                      <a:pt x="7" y="77"/>
                    </a:lnTo>
                    <a:lnTo>
                      <a:pt x="10" y="76"/>
                    </a:lnTo>
                    <a:lnTo>
                      <a:pt x="15" y="74"/>
                    </a:lnTo>
                    <a:lnTo>
                      <a:pt x="19" y="74"/>
                    </a:lnTo>
                    <a:lnTo>
                      <a:pt x="23" y="74"/>
                    </a:lnTo>
                    <a:lnTo>
                      <a:pt x="28" y="73"/>
                    </a:lnTo>
                    <a:lnTo>
                      <a:pt x="31" y="73"/>
                    </a:lnTo>
                    <a:lnTo>
                      <a:pt x="35" y="71"/>
                    </a:lnTo>
                    <a:lnTo>
                      <a:pt x="38" y="69"/>
                    </a:lnTo>
                    <a:lnTo>
                      <a:pt x="41" y="64"/>
                    </a:lnTo>
                    <a:lnTo>
                      <a:pt x="44" y="60"/>
                    </a:lnTo>
                    <a:close/>
                    <a:moveTo>
                      <a:pt x="45" y="42"/>
                    </a:moveTo>
                    <a:lnTo>
                      <a:pt x="45" y="28"/>
                    </a:lnTo>
                    <a:lnTo>
                      <a:pt x="80" y="28"/>
                    </a:lnTo>
                    <a:lnTo>
                      <a:pt x="80" y="42"/>
                    </a:lnTo>
                    <a:lnTo>
                      <a:pt x="78" y="50"/>
                    </a:lnTo>
                    <a:lnTo>
                      <a:pt x="77" y="54"/>
                    </a:lnTo>
                    <a:lnTo>
                      <a:pt x="75" y="57"/>
                    </a:lnTo>
                    <a:lnTo>
                      <a:pt x="74" y="60"/>
                    </a:lnTo>
                    <a:lnTo>
                      <a:pt x="71" y="61"/>
                    </a:lnTo>
                    <a:lnTo>
                      <a:pt x="68" y="63"/>
                    </a:lnTo>
                    <a:lnTo>
                      <a:pt x="65" y="63"/>
                    </a:lnTo>
                    <a:lnTo>
                      <a:pt x="62" y="63"/>
                    </a:lnTo>
                    <a:lnTo>
                      <a:pt x="60" y="63"/>
                    </a:lnTo>
                    <a:lnTo>
                      <a:pt x="57" y="63"/>
                    </a:lnTo>
                    <a:lnTo>
                      <a:pt x="54" y="61"/>
                    </a:lnTo>
                    <a:lnTo>
                      <a:pt x="51" y="60"/>
                    </a:lnTo>
                    <a:lnTo>
                      <a:pt x="49" y="57"/>
                    </a:lnTo>
                    <a:lnTo>
                      <a:pt x="46" y="54"/>
                    </a:lnTo>
                    <a:lnTo>
                      <a:pt x="46" y="48"/>
                    </a:lnTo>
                    <a:lnTo>
                      <a:pt x="45" y="42"/>
                    </a:lnTo>
                    <a:close/>
                  </a:path>
                </a:pathLst>
              </a:custGeom>
              <a:solidFill>
                <a:srgbClr val="000000"/>
              </a:solidFill>
              <a:ln w="0">
                <a:solidFill>
                  <a:srgbClr val="000000"/>
                </a:solidFill>
                <a:round/>
                <a:headEnd/>
                <a:tailEnd/>
              </a:ln>
            </p:spPr>
            <p:txBody>
              <a:bodyPr/>
              <a:lstStyle/>
              <a:p>
                <a:endParaRPr lang="es-AR"/>
              </a:p>
            </p:txBody>
          </p:sp>
          <p:sp>
            <p:nvSpPr>
              <p:cNvPr id="2389" name="Freeform 193"/>
              <p:cNvSpPr>
                <a:spLocks noEditPoints="1"/>
              </p:cNvSpPr>
              <p:nvPr/>
            </p:nvSpPr>
            <p:spPr bwMode="auto">
              <a:xfrm>
                <a:off x="2306" y="1816"/>
                <a:ext cx="26" cy="37"/>
              </a:xfrm>
              <a:custGeom>
                <a:avLst/>
                <a:gdLst>
                  <a:gd name="T0" fmla="*/ 22 w 26"/>
                  <a:gd name="T1" fmla="*/ 0 h 76"/>
                  <a:gd name="T2" fmla="*/ 22 w 26"/>
                  <a:gd name="T3" fmla="*/ 0 h 76"/>
                  <a:gd name="T4" fmla="*/ 22 w 26"/>
                  <a:gd name="T5" fmla="*/ 0 h 76"/>
                  <a:gd name="T6" fmla="*/ 23 w 26"/>
                  <a:gd name="T7" fmla="*/ 0 h 76"/>
                  <a:gd name="T8" fmla="*/ 25 w 26"/>
                  <a:gd name="T9" fmla="*/ 0 h 76"/>
                  <a:gd name="T10" fmla="*/ 26 w 26"/>
                  <a:gd name="T11" fmla="*/ 0 h 76"/>
                  <a:gd name="T12" fmla="*/ 26 w 26"/>
                  <a:gd name="T13" fmla="*/ 0 h 76"/>
                  <a:gd name="T14" fmla="*/ 26 w 26"/>
                  <a:gd name="T15" fmla="*/ 0 h 76"/>
                  <a:gd name="T16" fmla="*/ 26 w 26"/>
                  <a:gd name="T17" fmla="*/ 0 h 76"/>
                  <a:gd name="T18" fmla="*/ 25 w 26"/>
                  <a:gd name="T19" fmla="*/ 0 h 76"/>
                  <a:gd name="T20" fmla="*/ 23 w 26"/>
                  <a:gd name="T21" fmla="*/ 0 h 76"/>
                  <a:gd name="T22" fmla="*/ 22 w 26"/>
                  <a:gd name="T23" fmla="*/ 0 h 76"/>
                  <a:gd name="T24" fmla="*/ 22 w 26"/>
                  <a:gd name="T25" fmla="*/ 0 h 76"/>
                  <a:gd name="T26" fmla="*/ 22 w 26"/>
                  <a:gd name="T27" fmla="*/ 0 h 76"/>
                  <a:gd name="T28" fmla="*/ 22 w 26"/>
                  <a:gd name="T29" fmla="*/ 0 h 76"/>
                  <a:gd name="T30" fmla="*/ 0 w 26"/>
                  <a:gd name="T31" fmla="*/ 0 h 76"/>
                  <a:gd name="T32" fmla="*/ 0 w 26"/>
                  <a:gd name="T33" fmla="*/ 0 h 76"/>
                  <a:gd name="T34" fmla="*/ 1 w 26"/>
                  <a:gd name="T35" fmla="*/ 0 h 76"/>
                  <a:gd name="T36" fmla="*/ 3 w 26"/>
                  <a:gd name="T37" fmla="*/ 0 h 76"/>
                  <a:gd name="T38" fmla="*/ 4 w 26"/>
                  <a:gd name="T39" fmla="*/ 0 h 76"/>
                  <a:gd name="T40" fmla="*/ 4 w 26"/>
                  <a:gd name="T41" fmla="*/ 0 h 76"/>
                  <a:gd name="T42" fmla="*/ 4 w 26"/>
                  <a:gd name="T43" fmla="*/ 0 h 76"/>
                  <a:gd name="T44" fmla="*/ 4 w 26"/>
                  <a:gd name="T45" fmla="*/ 0 h 76"/>
                  <a:gd name="T46" fmla="*/ 4 w 26"/>
                  <a:gd name="T47" fmla="*/ 0 h 76"/>
                  <a:gd name="T48" fmla="*/ 4 w 26"/>
                  <a:gd name="T49" fmla="*/ 0 h 76"/>
                  <a:gd name="T50" fmla="*/ 3 w 26"/>
                  <a:gd name="T51" fmla="*/ 0 h 76"/>
                  <a:gd name="T52" fmla="*/ 1 w 26"/>
                  <a:gd name="T53" fmla="*/ 0 h 76"/>
                  <a:gd name="T54" fmla="*/ 0 w 26"/>
                  <a:gd name="T55" fmla="*/ 0 h 76"/>
                  <a:gd name="T56" fmla="*/ 0 w 26"/>
                  <a:gd name="T57" fmla="*/ 0 h 76"/>
                  <a:gd name="T58" fmla="*/ 0 w 26"/>
                  <a:gd name="T59" fmla="*/ 0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76"/>
                  <a:gd name="T92" fmla="*/ 26 w 26"/>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76">
                    <a:moveTo>
                      <a:pt x="22" y="72"/>
                    </a:moveTo>
                    <a:lnTo>
                      <a:pt x="22" y="74"/>
                    </a:lnTo>
                    <a:lnTo>
                      <a:pt x="23" y="76"/>
                    </a:lnTo>
                    <a:lnTo>
                      <a:pt x="25" y="74"/>
                    </a:lnTo>
                    <a:lnTo>
                      <a:pt x="26" y="73"/>
                    </a:lnTo>
                    <a:lnTo>
                      <a:pt x="26" y="72"/>
                    </a:lnTo>
                    <a:lnTo>
                      <a:pt x="26" y="5"/>
                    </a:lnTo>
                    <a:lnTo>
                      <a:pt x="26" y="2"/>
                    </a:lnTo>
                    <a:lnTo>
                      <a:pt x="25" y="0"/>
                    </a:lnTo>
                    <a:lnTo>
                      <a:pt x="23" y="0"/>
                    </a:lnTo>
                    <a:lnTo>
                      <a:pt x="22" y="0"/>
                    </a:lnTo>
                    <a:lnTo>
                      <a:pt x="22" y="2"/>
                    </a:lnTo>
                    <a:lnTo>
                      <a:pt x="22" y="5"/>
                    </a:lnTo>
                    <a:lnTo>
                      <a:pt x="22" y="72"/>
                    </a:lnTo>
                    <a:close/>
                    <a:moveTo>
                      <a:pt x="0" y="72"/>
                    </a:moveTo>
                    <a:lnTo>
                      <a:pt x="0" y="73"/>
                    </a:lnTo>
                    <a:lnTo>
                      <a:pt x="1" y="74"/>
                    </a:lnTo>
                    <a:lnTo>
                      <a:pt x="3" y="76"/>
                    </a:lnTo>
                    <a:lnTo>
                      <a:pt x="4" y="74"/>
                    </a:lnTo>
                    <a:lnTo>
                      <a:pt x="4" y="72"/>
                    </a:lnTo>
                    <a:lnTo>
                      <a:pt x="4" y="5"/>
                    </a:lnTo>
                    <a:lnTo>
                      <a:pt x="4" y="2"/>
                    </a:lnTo>
                    <a:lnTo>
                      <a:pt x="4" y="0"/>
                    </a:lnTo>
                    <a:lnTo>
                      <a:pt x="3" y="0"/>
                    </a:lnTo>
                    <a:lnTo>
                      <a:pt x="1" y="0"/>
                    </a:lnTo>
                    <a:lnTo>
                      <a:pt x="0" y="2"/>
                    </a:lnTo>
                    <a:lnTo>
                      <a:pt x="0" y="5"/>
                    </a:lnTo>
                    <a:lnTo>
                      <a:pt x="0" y="72"/>
                    </a:lnTo>
                    <a:close/>
                  </a:path>
                </a:pathLst>
              </a:custGeom>
              <a:solidFill>
                <a:srgbClr val="000000"/>
              </a:solidFill>
              <a:ln w="0">
                <a:solidFill>
                  <a:srgbClr val="000000"/>
                </a:solidFill>
                <a:round/>
                <a:headEnd/>
                <a:tailEnd/>
              </a:ln>
            </p:spPr>
            <p:txBody>
              <a:bodyPr/>
              <a:lstStyle/>
              <a:p>
                <a:endParaRPr lang="es-AR"/>
              </a:p>
            </p:txBody>
          </p:sp>
          <p:sp>
            <p:nvSpPr>
              <p:cNvPr id="2390" name="Freeform 194"/>
              <p:cNvSpPr>
                <a:spLocks/>
              </p:cNvSpPr>
              <p:nvPr/>
            </p:nvSpPr>
            <p:spPr bwMode="auto">
              <a:xfrm>
                <a:off x="2260" y="1880"/>
                <a:ext cx="118" cy="13"/>
              </a:xfrm>
              <a:custGeom>
                <a:avLst/>
                <a:gdLst>
                  <a:gd name="T0" fmla="*/ 114 w 118"/>
                  <a:gd name="T1" fmla="*/ 1 h 26"/>
                  <a:gd name="T2" fmla="*/ 116 w 118"/>
                  <a:gd name="T3" fmla="*/ 1 h 26"/>
                  <a:gd name="T4" fmla="*/ 117 w 118"/>
                  <a:gd name="T5" fmla="*/ 1 h 26"/>
                  <a:gd name="T6" fmla="*/ 118 w 118"/>
                  <a:gd name="T7" fmla="*/ 1 h 26"/>
                  <a:gd name="T8" fmla="*/ 118 w 118"/>
                  <a:gd name="T9" fmla="*/ 1 h 26"/>
                  <a:gd name="T10" fmla="*/ 118 w 118"/>
                  <a:gd name="T11" fmla="*/ 1 h 26"/>
                  <a:gd name="T12" fmla="*/ 118 w 118"/>
                  <a:gd name="T13" fmla="*/ 1 h 26"/>
                  <a:gd name="T14" fmla="*/ 117 w 118"/>
                  <a:gd name="T15" fmla="*/ 1 h 26"/>
                  <a:gd name="T16" fmla="*/ 62 w 118"/>
                  <a:gd name="T17" fmla="*/ 0 h 26"/>
                  <a:gd name="T18" fmla="*/ 60 w 118"/>
                  <a:gd name="T19" fmla="*/ 0 h 26"/>
                  <a:gd name="T20" fmla="*/ 59 w 118"/>
                  <a:gd name="T21" fmla="*/ 0 h 26"/>
                  <a:gd name="T22" fmla="*/ 59 w 118"/>
                  <a:gd name="T23" fmla="*/ 0 h 26"/>
                  <a:gd name="T24" fmla="*/ 58 w 118"/>
                  <a:gd name="T25" fmla="*/ 0 h 26"/>
                  <a:gd name="T26" fmla="*/ 2 w 118"/>
                  <a:gd name="T27" fmla="*/ 1 h 26"/>
                  <a:gd name="T28" fmla="*/ 1 w 118"/>
                  <a:gd name="T29" fmla="*/ 1 h 26"/>
                  <a:gd name="T30" fmla="*/ 0 w 118"/>
                  <a:gd name="T31" fmla="*/ 1 h 26"/>
                  <a:gd name="T32" fmla="*/ 0 w 118"/>
                  <a:gd name="T33" fmla="*/ 1 h 26"/>
                  <a:gd name="T34" fmla="*/ 0 w 118"/>
                  <a:gd name="T35" fmla="*/ 1 h 26"/>
                  <a:gd name="T36" fmla="*/ 1 w 118"/>
                  <a:gd name="T37" fmla="*/ 1 h 26"/>
                  <a:gd name="T38" fmla="*/ 2 w 118"/>
                  <a:gd name="T39" fmla="*/ 1 h 26"/>
                  <a:gd name="T40" fmla="*/ 4 w 118"/>
                  <a:gd name="T41" fmla="*/ 1 h 26"/>
                  <a:gd name="T42" fmla="*/ 59 w 118"/>
                  <a:gd name="T43" fmla="*/ 1 h 26"/>
                  <a:gd name="T44" fmla="*/ 114 w 118"/>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
                  <a:gd name="T70" fmla="*/ 0 h 26"/>
                  <a:gd name="T71" fmla="*/ 118 w 11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 h="26">
                    <a:moveTo>
                      <a:pt x="114" y="26"/>
                    </a:moveTo>
                    <a:lnTo>
                      <a:pt x="116" y="26"/>
                    </a:lnTo>
                    <a:lnTo>
                      <a:pt x="117" y="26"/>
                    </a:lnTo>
                    <a:lnTo>
                      <a:pt x="118" y="26"/>
                    </a:lnTo>
                    <a:lnTo>
                      <a:pt x="118" y="25"/>
                    </a:lnTo>
                    <a:lnTo>
                      <a:pt x="118" y="23"/>
                    </a:lnTo>
                    <a:lnTo>
                      <a:pt x="118" y="22"/>
                    </a:lnTo>
                    <a:lnTo>
                      <a:pt x="117" y="22"/>
                    </a:lnTo>
                    <a:lnTo>
                      <a:pt x="62" y="0"/>
                    </a:lnTo>
                    <a:lnTo>
                      <a:pt x="60" y="0"/>
                    </a:lnTo>
                    <a:lnTo>
                      <a:pt x="59" y="0"/>
                    </a:lnTo>
                    <a:lnTo>
                      <a:pt x="58" y="0"/>
                    </a:lnTo>
                    <a:lnTo>
                      <a:pt x="2" y="22"/>
                    </a:lnTo>
                    <a:lnTo>
                      <a:pt x="1" y="22"/>
                    </a:lnTo>
                    <a:lnTo>
                      <a:pt x="0" y="23"/>
                    </a:lnTo>
                    <a:lnTo>
                      <a:pt x="0" y="25"/>
                    </a:lnTo>
                    <a:lnTo>
                      <a:pt x="0" y="26"/>
                    </a:lnTo>
                    <a:lnTo>
                      <a:pt x="1" y="26"/>
                    </a:lnTo>
                    <a:lnTo>
                      <a:pt x="2" y="26"/>
                    </a:lnTo>
                    <a:lnTo>
                      <a:pt x="4" y="26"/>
                    </a:lnTo>
                    <a:lnTo>
                      <a:pt x="59" y="5"/>
                    </a:lnTo>
                    <a:lnTo>
                      <a:pt x="114" y="26"/>
                    </a:lnTo>
                    <a:close/>
                  </a:path>
                </a:pathLst>
              </a:custGeom>
              <a:solidFill>
                <a:srgbClr val="000000"/>
              </a:solidFill>
              <a:ln w="0">
                <a:solidFill>
                  <a:srgbClr val="000000"/>
                </a:solidFill>
                <a:round/>
                <a:headEnd/>
                <a:tailEnd/>
              </a:ln>
            </p:spPr>
            <p:txBody>
              <a:bodyPr/>
              <a:lstStyle/>
              <a:p>
                <a:endParaRPr lang="es-AR"/>
              </a:p>
            </p:txBody>
          </p:sp>
          <p:sp>
            <p:nvSpPr>
              <p:cNvPr id="2391" name="Freeform 195"/>
              <p:cNvSpPr>
                <a:spLocks/>
              </p:cNvSpPr>
              <p:nvPr/>
            </p:nvSpPr>
            <p:spPr bwMode="auto">
              <a:xfrm>
                <a:off x="2265" y="1898"/>
                <a:ext cx="108" cy="35"/>
              </a:xfrm>
              <a:custGeom>
                <a:avLst/>
                <a:gdLst>
                  <a:gd name="T0" fmla="*/ 105 w 108"/>
                  <a:gd name="T1" fmla="*/ 0 h 71"/>
                  <a:gd name="T2" fmla="*/ 108 w 108"/>
                  <a:gd name="T3" fmla="*/ 0 h 71"/>
                  <a:gd name="T4" fmla="*/ 108 w 108"/>
                  <a:gd name="T5" fmla="*/ 0 h 71"/>
                  <a:gd name="T6" fmla="*/ 105 w 108"/>
                  <a:gd name="T7" fmla="*/ 0 h 71"/>
                  <a:gd name="T8" fmla="*/ 26 w 108"/>
                  <a:gd name="T9" fmla="*/ 0 h 71"/>
                  <a:gd name="T10" fmla="*/ 32 w 108"/>
                  <a:gd name="T11" fmla="*/ 0 h 71"/>
                  <a:gd name="T12" fmla="*/ 39 w 108"/>
                  <a:gd name="T13" fmla="*/ 0 h 71"/>
                  <a:gd name="T14" fmla="*/ 42 w 108"/>
                  <a:gd name="T15" fmla="*/ 0 h 71"/>
                  <a:gd name="T16" fmla="*/ 45 w 108"/>
                  <a:gd name="T17" fmla="*/ 0 h 71"/>
                  <a:gd name="T18" fmla="*/ 54 w 108"/>
                  <a:gd name="T19" fmla="*/ 0 h 71"/>
                  <a:gd name="T20" fmla="*/ 63 w 108"/>
                  <a:gd name="T21" fmla="*/ 0 h 71"/>
                  <a:gd name="T22" fmla="*/ 67 w 108"/>
                  <a:gd name="T23" fmla="*/ 0 h 71"/>
                  <a:gd name="T24" fmla="*/ 74 w 108"/>
                  <a:gd name="T25" fmla="*/ 0 h 71"/>
                  <a:gd name="T26" fmla="*/ 77 w 108"/>
                  <a:gd name="T27" fmla="*/ 0 h 71"/>
                  <a:gd name="T28" fmla="*/ 74 w 108"/>
                  <a:gd name="T29" fmla="*/ 0 h 71"/>
                  <a:gd name="T30" fmla="*/ 68 w 108"/>
                  <a:gd name="T31" fmla="*/ 0 h 71"/>
                  <a:gd name="T32" fmla="*/ 63 w 108"/>
                  <a:gd name="T33" fmla="*/ 0 h 71"/>
                  <a:gd name="T34" fmla="*/ 58 w 108"/>
                  <a:gd name="T35" fmla="*/ 0 h 71"/>
                  <a:gd name="T36" fmla="*/ 58 w 108"/>
                  <a:gd name="T37" fmla="*/ 0 h 71"/>
                  <a:gd name="T38" fmla="*/ 60 w 108"/>
                  <a:gd name="T39" fmla="*/ 0 h 71"/>
                  <a:gd name="T40" fmla="*/ 70 w 108"/>
                  <a:gd name="T41" fmla="*/ 0 h 71"/>
                  <a:gd name="T42" fmla="*/ 74 w 108"/>
                  <a:gd name="T43" fmla="*/ 0 h 71"/>
                  <a:gd name="T44" fmla="*/ 74 w 108"/>
                  <a:gd name="T45" fmla="*/ 0 h 71"/>
                  <a:gd name="T46" fmla="*/ 73 w 108"/>
                  <a:gd name="T47" fmla="*/ 0 h 71"/>
                  <a:gd name="T48" fmla="*/ 70 w 108"/>
                  <a:gd name="T49" fmla="*/ 0 h 71"/>
                  <a:gd name="T50" fmla="*/ 66 w 108"/>
                  <a:gd name="T51" fmla="*/ 0 h 71"/>
                  <a:gd name="T52" fmla="*/ 55 w 108"/>
                  <a:gd name="T53" fmla="*/ 0 h 71"/>
                  <a:gd name="T54" fmla="*/ 47 w 108"/>
                  <a:gd name="T55" fmla="*/ 0 h 71"/>
                  <a:gd name="T56" fmla="*/ 42 w 108"/>
                  <a:gd name="T57" fmla="*/ 0 h 71"/>
                  <a:gd name="T58" fmla="*/ 39 w 108"/>
                  <a:gd name="T59" fmla="*/ 0 h 71"/>
                  <a:gd name="T60" fmla="*/ 31 w 108"/>
                  <a:gd name="T61" fmla="*/ 0 h 71"/>
                  <a:gd name="T62" fmla="*/ 25 w 108"/>
                  <a:gd name="T63" fmla="*/ 0 h 71"/>
                  <a:gd name="T64" fmla="*/ 24 w 108"/>
                  <a:gd name="T65" fmla="*/ 0 h 71"/>
                  <a:gd name="T66" fmla="*/ 12 w 108"/>
                  <a:gd name="T67" fmla="*/ 0 h 71"/>
                  <a:gd name="T68" fmla="*/ 3 w 108"/>
                  <a:gd name="T69" fmla="*/ 0 h 71"/>
                  <a:gd name="T70" fmla="*/ 0 w 108"/>
                  <a:gd name="T71" fmla="*/ 0 h 71"/>
                  <a:gd name="T72" fmla="*/ 0 w 108"/>
                  <a:gd name="T73" fmla="*/ 0 h 71"/>
                  <a:gd name="T74" fmla="*/ 0 w 108"/>
                  <a:gd name="T75" fmla="*/ 0 h 71"/>
                  <a:gd name="T76" fmla="*/ 2 w 108"/>
                  <a:gd name="T77" fmla="*/ 0 h 71"/>
                  <a:gd name="T78" fmla="*/ 8 w 108"/>
                  <a:gd name="T79" fmla="*/ 0 h 71"/>
                  <a:gd name="T80" fmla="*/ 15 w 108"/>
                  <a:gd name="T81" fmla="*/ 0 h 71"/>
                  <a:gd name="T82" fmla="*/ 22 w 108"/>
                  <a:gd name="T83" fmla="*/ 0 h 71"/>
                  <a:gd name="T84" fmla="*/ 24 w 108"/>
                  <a:gd name="T85" fmla="*/ 0 h 71"/>
                  <a:gd name="T86" fmla="*/ 34 w 108"/>
                  <a:gd name="T87" fmla="*/ 0 h 71"/>
                  <a:gd name="T88" fmla="*/ 50 w 108"/>
                  <a:gd name="T89" fmla="*/ 0 h 71"/>
                  <a:gd name="T90" fmla="*/ 55 w 108"/>
                  <a:gd name="T91" fmla="*/ 0 h 71"/>
                  <a:gd name="T92" fmla="*/ 66 w 108"/>
                  <a:gd name="T93" fmla="*/ 0 h 71"/>
                  <a:gd name="T94" fmla="*/ 73 w 108"/>
                  <a:gd name="T95" fmla="*/ 0 h 71"/>
                  <a:gd name="T96" fmla="*/ 76 w 108"/>
                  <a:gd name="T97" fmla="*/ 0 h 71"/>
                  <a:gd name="T98" fmla="*/ 77 w 108"/>
                  <a:gd name="T99" fmla="*/ 0 h 71"/>
                  <a:gd name="T100" fmla="*/ 74 w 108"/>
                  <a:gd name="T101" fmla="*/ 0 h 71"/>
                  <a:gd name="T102" fmla="*/ 70 w 108"/>
                  <a:gd name="T103" fmla="*/ 0 h 71"/>
                  <a:gd name="T104" fmla="*/ 68 w 108"/>
                  <a:gd name="T105" fmla="*/ 0 h 71"/>
                  <a:gd name="T106" fmla="*/ 63 w 108"/>
                  <a:gd name="T107" fmla="*/ 0 h 71"/>
                  <a:gd name="T108" fmla="*/ 54 w 108"/>
                  <a:gd name="T109" fmla="*/ 0 h 71"/>
                  <a:gd name="T110" fmla="*/ 44 w 108"/>
                  <a:gd name="T111" fmla="*/ 0 h 71"/>
                  <a:gd name="T112" fmla="*/ 32 w 108"/>
                  <a:gd name="T113" fmla="*/ 0 h 71"/>
                  <a:gd name="T114" fmla="*/ 26 w 108"/>
                  <a:gd name="T115" fmla="*/ 0 h 71"/>
                  <a:gd name="T116" fmla="*/ 25 w 108"/>
                  <a:gd name="T117" fmla="*/ 0 h 71"/>
                  <a:gd name="T118" fmla="*/ 105 w 108"/>
                  <a:gd name="T119" fmla="*/ 0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1"/>
                  <a:gd name="T182" fmla="*/ 108 w 108"/>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1">
                    <a:moveTo>
                      <a:pt x="105" y="53"/>
                    </a:moveTo>
                    <a:lnTo>
                      <a:pt x="105" y="53"/>
                    </a:lnTo>
                    <a:lnTo>
                      <a:pt x="106" y="53"/>
                    </a:lnTo>
                    <a:lnTo>
                      <a:pt x="108" y="53"/>
                    </a:lnTo>
                    <a:lnTo>
                      <a:pt x="108" y="52"/>
                    </a:lnTo>
                    <a:lnTo>
                      <a:pt x="106" y="50"/>
                    </a:lnTo>
                    <a:lnTo>
                      <a:pt x="105" y="50"/>
                    </a:lnTo>
                    <a:lnTo>
                      <a:pt x="25" y="30"/>
                    </a:lnTo>
                    <a:lnTo>
                      <a:pt x="26" y="26"/>
                    </a:lnTo>
                    <a:lnTo>
                      <a:pt x="29" y="21"/>
                    </a:lnTo>
                    <a:lnTo>
                      <a:pt x="32" y="18"/>
                    </a:lnTo>
                    <a:lnTo>
                      <a:pt x="35" y="17"/>
                    </a:lnTo>
                    <a:lnTo>
                      <a:pt x="39" y="17"/>
                    </a:lnTo>
                    <a:lnTo>
                      <a:pt x="41" y="17"/>
                    </a:lnTo>
                    <a:lnTo>
                      <a:pt x="42" y="17"/>
                    </a:lnTo>
                    <a:lnTo>
                      <a:pt x="44" y="17"/>
                    </a:lnTo>
                    <a:lnTo>
                      <a:pt x="45" y="18"/>
                    </a:lnTo>
                    <a:lnTo>
                      <a:pt x="50" y="18"/>
                    </a:lnTo>
                    <a:lnTo>
                      <a:pt x="54" y="20"/>
                    </a:lnTo>
                    <a:lnTo>
                      <a:pt x="60" y="23"/>
                    </a:lnTo>
                    <a:lnTo>
                      <a:pt x="63" y="24"/>
                    </a:lnTo>
                    <a:lnTo>
                      <a:pt x="66" y="24"/>
                    </a:lnTo>
                    <a:lnTo>
                      <a:pt x="67" y="24"/>
                    </a:lnTo>
                    <a:lnTo>
                      <a:pt x="71" y="24"/>
                    </a:lnTo>
                    <a:lnTo>
                      <a:pt x="74" y="23"/>
                    </a:lnTo>
                    <a:lnTo>
                      <a:pt x="76" y="18"/>
                    </a:lnTo>
                    <a:lnTo>
                      <a:pt x="77" y="15"/>
                    </a:lnTo>
                    <a:lnTo>
                      <a:pt x="76" y="11"/>
                    </a:lnTo>
                    <a:lnTo>
                      <a:pt x="74" y="8"/>
                    </a:lnTo>
                    <a:lnTo>
                      <a:pt x="71" y="5"/>
                    </a:lnTo>
                    <a:lnTo>
                      <a:pt x="68" y="4"/>
                    </a:lnTo>
                    <a:lnTo>
                      <a:pt x="66" y="2"/>
                    </a:lnTo>
                    <a:lnTo>
                      <a:pt x="63" y="1"/>
                    </a:lnTo>
                    <a:lnTo>
                      <a:pt x="60" y="0"/>
                    </a:lnTo>
                    <a:lnTo>
                      <a:pt x="58" y="0"/>
                    </a:lnTo>
                    <a:lnTo>
                      <a:pt x="58" y="1"/>
                    </a:lnTo>
                    <a:lnTo>
                      <a:pt x="58" y="2"/>
                    </a:lnTo>
                    <a:lnTo>
                      <a:pt x="60" y="2"/>
                    </a:lnTo>
                    <a:lnTo>
                      <a:pt x="66" y="5"/>
                    </a:lnTo>
                    <a:lnTo>
                      <a:pt x="70" y="7"/>
                    </a:lnTo>
                    <a:lnTo>
                      <a:pt x="73" y="10"/>
                    </a:lnTo>
                    <a:lnTo>
                      <a:pt x="74" y="13"/>
                    </a:lnTo>
                    <a:lnTo>
                      <a:pt x="74" y="15"/>
                    </a:lnTo>
                    <a:lnTo>
                      <a:pt x="74" y="17"/>
                    </a:lnTo>
                    <a:lnTo>
                      <a:pt x="73" y="17"/>
                    </a:lnTo>
                    <a:lnTo>
                      <a:pt x="71" y="18"/>
                    </a:lnTo>
                    <a:lnTo>
                      <a:pt x="70" y="18"/>
                    </a:lnTo>
                    <a:lnTo>
                      <a:pt x="68" y="18"/>
                    </a:lnTo>
                    <a:lnTo>
                      <a:pt x="66" y="17"/>
                    </a:lnTo>
                    <a:lnTo>
                      <a:pt x="63" y="15"/>
                    </a:lnTo>
                    <a:lnTo>
                      <a:pt x="55" y="14"/>
                    </a:lnTo>
                    <a:lnTo>
                      <a:pt x="51" y="11"/>
                    </a:lnTo>
                    <a:lnTo>
                      <a:pt x="47" y="11"/>
                    </a:lnTo>
                    <a:lnTo>
                      <a:pt x="44" y="10"/>
                    </a:lnTo>
                    <a:lnTo>
                      <a:pt x="42" y="10"/>
                    </a:lnTo>
                    <a:lnTo>
                      <a:pt x="41" y="10"/>
                    </a:lnTo>
                    <a:lnTo>
                      <a:pt x="39" y="10"/>
                    </a:lnTo>
                    <a:lnTo>
                      <a:pt x="35" y="10"/>
                    </a:lnTo>
                    <a:lnTo>
                      <a:pt x="31" y="13"/>
                    </a:lnTo>
                    <a:lnTo>
                      <a:pt x="28" y="15"/>
                    </a:lnTo>
                    <a:lnTo>
                      <a:pt x="25" y="20"/>
                    </a:lnTo>
                    <a:lnTo>
                      <a:pt x="24" y="24"/>
                    </a:lnTo>
                    <a:lnTo>
                      <a:pt x="24" y="30"/>
                    </a:lnTo>
                    <a:lnTo>
                      <a:pt x="18" y="29"/>
                    </a:lnTo>
                    <a:lnTo>
                      <a:pt x="12" y="27"/>
                    </a:lnTo>
                    <a:lnTo>
                      <a:pt x="8" y="26"/>
                    </a:lnTo>
                    <a:lnTo>
                      <a:pt x="3" y="26"/>
                    </a:lnTo>
                    <a:lnTo>
                      <a:pt x="2" y="24"/>
                    </a:lnTo>
                    <a:lnTo>
                      <a:pt x="0" y="24"/>
                    </a:lnTo>
                    <a:lnTo>
                      <a:pt x="0" y="26"/>
                    </a:lnTo>
                    <a:lnTo>
                      <a:pt x="0" y="27"/>
                    </a:lnTo>
                    <a:lnTo>
                      <a:pt x="2" y="27"/>
                    </a:lnTo>
                    <a:lnTo>
                      <a:pt x="3" y="27"/>
                    </a:lnTo>
                    <a:lnTo>
                      <a:pt x="8" y="29"/>
                    </a:lnTo>
                    <a:lnTo>
                      <a:pt x="10" y="30"/>
                    </a:lnTo>
                    <a:lnTo>
                      <a:pt x="15" y="30"/>
                    </a:lnTo>
                    <a:lnTo>
                      <a:pt x="19" y="31"/>
                    </a:lnTo>
                    <a:lnTo>
                      <a:pt x="22" y="31"/>
                    </a:lnTo>
                    <a:lnTo>
                      <a:pt x="24" y="33"/>
                    </a:lnTo>
                    <a:lnTo>
                      <a:pt x="24" y="39"/>
                    </a:lnTo>
                    <a:lnTo>
                      <a:pt x="26" y="47"/>
                    </a:lnTo>
                    <a:lnTo>
                      <a:pt x="34" y="58"/>
                    </a:lnTo>
                    <a:lnTo>
                      <a:pt x="41" y="63"/>
                    </a:lnTo>
                    <a:lnTo>
                      <a:pt x="50" y="66"/>
                    </a:lnTo>
                    <a:lnTo>
                      <a:pt x="53" y="68"/>
                    </a:lnTo>
                    <a:lnTo>
                      <a:pt x="55" y="69"/>
                    </a:lnTo>
                    <a:lnTo>
                      <a:pt x="60" y="69"/>
                    </a:lnTo>
                    <a:lnTo>
                      <a:pt x="66" y="71"/>
                    </a:lnTo>
                    <a:lnTo>
                      <a:pt x="68" y="71"/>
                    </a:lnTo>
                    <a:lnTo>
                      <a:pt x="73" y="71"/>
                    </a:lnTo>
                    <a:lnTo>
                      <a:pt x="74" y="69"/>
                    </a:lnTo>
                    <a:lnTo>
                      <a:pt x="76" y="68"/>
                    </a:lnTo>
                    <a:lnTo>
                      <a:pt x="77" y="68"/>
                    </a:lnTo>
                    <a:lnTo>
                      <a:pt x="77" y="66"/>
                    </a:lnTo>
                    <a:lnTo>
                      <a:pt x="76" y="63"/>
                    </a:lnTo>
                    <a:lnTo>
                      <a:pt x="74" y="62"/>
                    </a:lnTo>
                    <a:lnTo>
                      <a:pt x="71" y="61"/>
                    </a:lnTo>
                    <a:lnTo>
                      <a:pt x="70" y="61"/>
                    </a:lnTo>
                    <a:lnTo>
                      <a:pt x="68" y="62"/>
                    </a:lnTo>
                    <a:lnTo>
                      <a:pt x="68" y="63"/>
                    </a:lnTo>
                    <a:lnTo>
                      <a:pt x="66" y="65"/>
                    </a:lnTo>
                    <a:lnTo>
                      <a:pt x="63" y="66"/>
                    </a:lnTo>
                    <a:lnTo>
                      <a:pt x="58" y="66"/>
                    </a:lnTo>
                    <a:lnTo>
                      <a:pt x="54" y="66"/>
                    </a:lnTo>
                    <a:lnTo>
                      <a:pt x="50" y="63"/>
                    </a:lnTo>
                    <a:lnTo>
                      <a:pt x="44" y="61"/>
                    </a:lnTo>
                    <a:lnTo>
                      <a:pt x="37" y="56"/>
                    </a:lnTo>
                    <a:lnTo>
                      <a:pt x="32" y="52"/>
                    </a:lnTo>
                    <a:lnTo>
                      <a:pt x="29" y="46"/>
                    </a:lnTo>
                    <a:lnTo>
                      <a:pt x="26" y="42"/>
                    </a:lnTo>
                    <a:lnTo>
                      <a:pt x="26" y="39"/>
                    </a:lnTo>
                    <a:lnTo>
                      <a:pt x="25" y="36"/>
                    </a:lnTo>
                    <a:lnTo>
                      <a:pt x="25" y="33"/>
                    </a:lnTo>
                    <a:lnTo>
                      <a:pt x="105" y="53"/>
                    </a:lnTo>
                    <a:close/>
                  </a:path>
                </a:pathLst>
              </a:custGeom>
              <a:solidFill>
                <a:srgbClr val="000000"/>
              </a:solidFill>
              <a:ln w="0">
                <a:solidFill>
                  <a:srgbClr val="000000"/>
                </a:solidFill>
                <a:round/>
                <a:headEnd/>
                <a:tailEnd/>
              </a:ln>
            </p:spPr>
            <p:txBody>
              <a:bodyPr/>
              <a:lstStyle/>
              <a:p>
                <a:endParaRPr lang="es-AR"/>
              </a:p>
            </p:txBody>
          </p:sp>
          <p:sp>
            <p:nvSpPr>
              <p:cNvPr id="2392" name="Freeform 196"/>
              <p:cNvSpPr>
                <a:spLocks/>
              </p:cNvSpPr>
              <p:nvPr/>
            </p:nvSpPr>
            <p:spPr bwMode="auto">
              <a:xfrm>
                <a:off x="2260" y="1942"/>
                <a:ext cx="118" cy="13"/>
              </a:xfrm>
              <a:custGeom>
                <a:avLst/>
                <a:gdLst>
                  <a:gd name="T0" fmla="*/ 0 w 118"/>
                  <a:gd name="T1" fmla="*/ 1 h 26"/>
                  <a:gd name="T2" fmla="*/ 0 w 118"/>
                  <a:gd name="T3" fmla="*/ 1 h 26"/>
                  <a:gd name="T4" fmla="*/ 1 w 118"/>
                  <a:gd name="T5" fmla="*/ 1 h 26"/>
                  <a:gd name="T6" fmla="*/ 5 w 118"/>
                  <a:gd name="T7" fmla="*/ 1 h 26"/>
                  <a:gd name="T8" fmla="*/ 13 w 118"/>
                  <a:gd name="T9" fmla="*/ 1 h 26"/>
                  <a:gd name="T10" fmla="*/ 24 w 118"/>
                  <a:gd name="T11" fmla="*/ 1 h 26"/>
                  <a:gd name="T12" fmla="*/ 39 w 118"/>
                  <a:gd name="T13" fmla="*/ 1 h 26"/>
                  <a:gd name="T14" fmla="*/ 59 w 118"/>
                  <a:gd name="T15" fmla="*/ 1 h 26"/>
                  <a:gd name="T16" fmla="*/ 79 w 118"/>
                  <a:gd name="T17" fmla="*/ 1 h 26"/>
                  <a:gd name="T18" fmla="*/ 94 w 118"/>
                  <a:gd name="T19" fmla="*/ 1 h 26"/>
                  <a:gd name="T20" fmla="*/ 105 w 118"/>
                  <a:gd name="T21" fmla="*/ 1 h 26"/>
                  <a:gd name="T22" fmla="*/ 113 w 118"/>
                  <a:gd name="T23" fmla="*/ 1 h 26"/>
                  <a:gd name="T24" fmla="*/ 117 w 118"/>
                  <a:gd name="T25" fmla="*/ 1 h 26"/>
                  <a:gd name="T26" fmla="*/ 118 w 118"/>
                  <a:gd name="T27" fmla="*/ 1 h 26"/>
                  <a:gd name="T28" fmla="*/ 118 w 118"/>
                  <a:gd name="T29" fmla="*/ 1 h 26"/>
                  <a:gd name="T30" fmla="*/ 118 w 118"/>
                  <a:gd name="T31" fmla="*/ 1 h 26"/>
                  <a:gd name="T32" fmla="*/ 118 w 118"/>
                  <a:gd name="T33" fmla="*/ 1 h 26"/>
                  <a:gd name="T34" fmla="*/ 118 w 118"/>
                  <a:gd name="T35" fmla="*/ 1 h 26"/>
                  <a:gd name="T36" fmla="*/ 117 w 118"/>
                  <a:gd name="T37" fmla="*/ 1 h 26"/>
                  <a:gd name="T38" fmla="*/ 114 w 118"/>
                  <a:gd name="T39" fmla="*/ 1 h 26"/>
                  <a:gd name="T40" fmla="*/ 111 w 118"/>
                  <a:gd name="T41" fmla="*/ 1 h 26"/>
                  <a:gd name="T42" fmla="*/ 107 w 118"/>
                  <a:gd name="T43" fmla="*/ 1 h 26"/>
                  <a:gd name="T44" fmla="*/ 102 w 118"/>
                  <a:gd name="T45" fmla="*/ 1 h 26"/>
                  <a:gd name="T46" fmla="*/ 97 w 118"/>
                  <a:gd name="T47" fmla="*/ 1 h 26"/>
                  <a:gd name="T48" fmla="*/ 78 w 118"/>
                  <a:gd name="T49" fmla="*/ 1 h 26"/>
                  <a:gd name="T50" fmla="*/ 59 w 118"/>
                  <a:gd name="T51" fmla="*/ 0 h 26"/>
                  <a:gd name="T52" fmla="*/ 43 w 118"/>
                  <a:gd name="T53" fmla="*/ 1 h 26"/>
                  <a:gd name="T54" fmla="*/ 20 w 118"/>
                  <a:gd name="T55" fmla="*/ 1 h 26"/>
                  <a:gd name="T56" fmla="*/ 14 w 118"/>
                  <a:gd name="T57" fmla="*/ 1 h 26"/>
                  <a:gd name="T58" fmla="*/ 10 w 118"/>
                  <a:gd name="T59" fmla="*/ 1 h 26"/>
                  <a:gd name="T60" fmla="*/ 5 w 118"/>
                  <a:gd name="T61" fmla="*/ 1 h 26"/>
                  <a:gd name="T62" fmla="*/ 2 w 118"/>
                  <a:gd name="T63" fmla="*/ 1 h 26"/>
                  <a:gd name="T64" fmla="*/ 0 w 118"/>
                  <a:gd name="T65" fmla="*/ 1 h 26"/>
                  <a:gd name="T66" fmla="*/ 0 w 118"/>
                  <a:gd name="T67" fmla="*/ 1 h 26"/>
                  <a:gd name="T68" fmla="*/ 0 w 118"/>
                  <a:gd name="T69" fmla="*/ 1 h 26"/>
                  <a:gd name="T70" fmla="*/ 0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0" y="26"/>
                    </a:moveTo>
                    <a:lnTo>
                      <a:pt x="0" y="26"/>
                    </a:lnTo>
                    <a:lnTo>
                      <a:pt x="1" y="25"/>
                    </a:lnTo>
                    <a:lnTo>
                      <a:pt x="5" y="22"/>
                    </a:lnTo>
                    <a:lnTo>
                      <a:pt x="13" y="16"/>
                    </a:lnTo>
                    <a:lnTo>
                      <a:pt x="24" y="10"/>
                    </a:lnTo>
                    <a:lnTo>
                      <a:pt x="39" y="7"/>
                    </a:lnTo>
                    <a:lnTo>
                      <a:pt x="59" y="4"/>
                    </a:lnTo>
                    <a:lnTo>
                      <a:pt x="79" y="7"/>
                    </a:lnTo>
                    <a:lnTo>
                      <a:pt x="94" y="10"/>
                    </a:lnTo>
                    <a:lnTo>
                      <a:pt x="105" y="16"/>
                    </a:lnTo>
                    <a:lnTo>
                      <a:pt x="113" y="22"/>
                    </a:lnTo>
                    <a:lnTo>
                      <a:pt x="117" y="26"/>
                    </a:lnTo>
                    <a:lnTo>
                      <a:pt x="118" y="26"/>
                    </a:lnTo>
                    <a:lnTo>
                      <a:pt x="118" y="25"/>
                    </a:lnTo>
                    <a:lnTo>
                      <a:pt x="118" y="23"/>
                    </a:lnTo>
                    <a:lnTo>
                      <a:pt x="117" y="22"/>
                    </a:lnTo>
                    <a:lnTo>
                      <a:pt x="114" y="19"/>
                    </a:lnTo>
                    <a:lnTo>
                      <a:pt x="111" y="16"/>
                    </a:lnTo>
                    <a:lnTo>
                      <a:pt x="107" y="13"/>
                    </a:lnTo>
                    <a:lnTo>
                      <a:pt x="102" y="10"/>
                    </a:lnTo>
                    <a:lnTo>
                      <a:pt x="97" y="7"/>
                    </a:lnTo>
                    <a:lnTo>
                      <a:pt x="78" y="2"/>
                    </a:lnTo>
                    <a:lnTo>
                      <a:pt x="59" y="0"/>
                    </a:lnTo>
                    <a:lnTo>
                      <a:pt x="43" y="2"/>
                    </a:lnTo>
                    <a:lnTo>
                      <a:pt x="20" y="7"/>
                    </a:lnTo>
                    <a:lnTo>
                      <a:pt x="14" y="12"/>
                    </a:lnTo>
                    <a:lnTo>
                      <a:pt x="10" y="15"/>
                    </a:lnTo>
                    <a:lnTo>
                      <a:pt x="5" y="18"/>
                    </a:lnTo>
                    <a:lnTo>
                      <a:pt x="2" y="22"/>
                    </a:lnTo>
                    <a:lnTo>
                      <a:pt x="0" y="23"/>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393" name="Freeform 197"/>
              <p:cNvSpPr>
                <a:spLocks/>
              </p:cNvSpPr>
              <p:nvPr/>
            </p:nvSpPr>
            <p:spPr bwMode="auto">
              <a:xfrm>
                <a:off x="2289" y="1959"/>
                <a:ext cx="75" cy="18"/>
              </a:xfrm>
              <a:custGeom>
                <a:avLst/>
                <a:gdLst>
                  <a:gd name="T0" fmla="*/ 49 w 75"/>
                  <a:gd name="T1" fmla="*/ 1 h 36"/>
                  <a:gd name="T2" fmla="*/ 49 w 75"/>
                  <a:gd name="T3" fmla="*/ 1 h 36"/>
                  <a:gd name="T4" fmla="*/ 52 w 75"/>
                  <a:gd name="T5" fmla="*/ 1 h 36"/>
                  <a:gd name="T6" fmla="*/ 52 w 75"/>
                  <a:gd name="T7" fmla="*/ 1 h 36"/>
                  <a:gd name="T8" fmla="*/ 69 w 75"/>
                  <a:gd name="T9" fmla="*/ 1 h 36"/>
                  <a:gd name="T10" fmla="*/ 72 w 75"/>
                  <a:gd name="T11" fmla="*/ 1 h 36"/>
                  <a:gd name="T12" fmla="*/ 75 w 75"/>
                  <a:gd name="T13" fmla="*/ 1 h 36"/>
                  <a:gd name="T14" fmla="*/ 75 w 75"/>
                  <a:gd name="T15" fmla="*/ 1 h 36"/>
                  <a:gd name="T16" fmla="*/ 73 w 75"/>
                  <a:gd name="T17" fmla="*/ 1 h 36"/>
                  <a:gd name="T18" fmla="*/ 52 w 75"/>
                  <a:gd name="T19" fmla="*/ 1 h 36"/>
                  <a:gd name="T20" fmla="*/ 52 w 75"/>
                  <a:gd name="T21" fmla="*/ 1 h 36"/>
                  <a:gd name="T22" fmla="*/ 50 w 75"/>
                  <a:gd name="T23" fmla="*/ 0 h 36"/>
                  <a:gd name="T24" fmla="*/ 49 w 75"/>
                  <a:gd name="T25" fmla="*/ 1 h 36"/>
                  <a:gd name="T26" fmla="*/ 49 w 75"/>
                  <a:gd name="T27" fmla="*/ 1 h 36"/>
                  <a:gd name="T28" fmla="*/ 14 w 75"/>
                  <a:gd name="T29" fmla="*/ 1 h 36"/>
                  <a:gd name="T30" fmla="*/ 10 w 75"/>
                  <a:gd name="T31" fmla="*/ 1 h 36"/>
                  <a:gd name="T32" fmla="*/ 4 w 75"/>
                  <a:gd name="T33" fmla="*/ 1 h 36"/>
                  <a:gd name="T34" fmla="*/ 0 w 75"/>
                  <a:gd name="T35" fmla="*/ 1 h 36"/>
                  <a:gd name="T36" fmla="*/ 0 w 75"/>
                  <a:gd name="T37" fmla="*/ 1 h 36"/>
                  <a:gd name="T38" fmla="*/ 5 w 75"/>
                  <a:gd name="T39" fmla="*/ 1 h 36"/>
                  <a:gd name="T40" fmla="*/ 14 w 75"/>
                  <a:gd name="T41" fmla="*/ 1 h 36"/>
                  <a:gd name="T42" fmla="*/ 17 w 75"/>
                  <a:gd name="T43" fmla="*/ 1 h 36"/>
                  <a:gd name="T44" fmla="*/ 18 w 75"/>
                  <a:gd name="T45" fmla="*/ 1 h 36"/>
                  <a:gd name="T46" fmla="*/ 18 w 75"/>
                  <a:gd name="T47" fmla="*/ 1 h 36"/>
                  <a:gd name="T48" fmla="*/ 17 w 75"/>
                  <a:gd name="T49" fmla="*/ 1 h 36"/>
                  <a:gd name="T50" fmla="*/ 13 w 75"/>
                  <a:gd name="T51" fmla="*/ 1 h 36"/>
                  <a:gd name="T52" fmla="*/ 5 w 75"/>
                  <a:gd name="T53" fmla="*/ 1 h 36"/>
                  <a:gd name="T54" fmla="*/ 1 w 75"/>
                  <a:gd name="T55" fmla="*/ 1 h 36"/>
                  <a:gd name="T56" fmla="*/ 4 w 75"/>
                  <a:gd name="T57" fmla="*/ 1 h 36"/>
                  <a:gd name="T58" fmla="*/ 7 w 75"/>
                  <a:gd name="T59" fmla="*/ 1 h 36"/>
                  <a:gd name="T60" fmla="*/ 10 w 75"/>
                  <a:gd name="T61" fmla="*/ 1 h 36"/>
                  <a:gd name="T62" fmla="*/ 49 w 75"/>
                  <a:gd name="T63" fmla="*/ 1 h 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36"/>
                  <a:gd name="T98" fmla="*/ 75 w 75"/>
                  <a:gd name="T99" fmla="*/ 36 h 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36">
                    <a:moveTo>
                      <a:pt x="49" y="21"/>
                    </a:moveTo>
                    <a:lnTo>
                      <a:pt x="49" y="33"/>
                    </a:lnTo>
                    <a:lnTo>
                      <a:pt x="49" y="34"/>
                    </a:lnTo>
                    <a:lnTo>
                      <a:pt x="49" y="36"/>
                    </a:lnTo>
                    <a:lnTo>
                      <a:pt x="50" y="36"/>
                    </a:lnTo>
                    <a:lnTo>
                      <a:pt x="52" y="36"/>
                    </a:lnTo>
                    <a:lnTo>
                      <a:pt x="52" y="34"/>
                    </a:lnTo>
                    <a:lnTo>
                      <a:pt x="52" y="33"/>
                    </a:lnTo>
                    <a:lnTo>
                      <a:pt x="52" y="23"/>
                    </a:lnTo>
                    <a:lnTo>
                      <a:pt x="69" y="27"/>
                    </a:lnTo>
                    <a:lnTo>
                      <a:pt x="71" y="27"/>
                    </a:lnTo>
                    <a:lnTo>
                      <a:pt x="72" y="27"/>
                    </a:lnTo>
                    <a:lnTo>
                      <a:pt x="73" y="27"/>
                    </a:lnTo>
                    <a:lnTo>
                      <a:pt x="75" y="26"/>
                    </a:lnTo>
                    <a:lnTo>
                      <a:pt x="75" y="24"/>
                    </a:lnTo>
                    <a:lnTo>
                      <a:pt x="75" y="23"/>
                    </a:lnTo>
                    <a:lnTo>
                      <a:pt x="75" y="21"/>
                    </a:lnTo>
                    <a:lnTo>
                      <a:pt x="73" y="21"/>
                    </a:lnTo>
                    <a:lnTo>
                      <a:pt x="71" y="20"/>
                    </a:lnTo>
                    <a:lnTo>
                      <a:pt x="52" y="16"/>
                    </a:lnTo>
                    <a:lnTo>
                      <a:pt x="52" y="4"/>
                    </a:lnTo>
                    <a:lnTo>
                      <a:pt x="52" y="2"/>
                    </a:lnTo>
                    <a:lnTo>
                      <a:pt x="52" y="1"/>
                    </a:lnTo>
                    <a:lnTo>
                      <a:pt x="50" y="0"/>
                    </a:lnTo>
                    <a:lnTo>
                      <a:pt x="49" y="1"/>
                    </a:lnTo>
                    <a:lnTo>
                      <a:pt x="49" y="4"/>
                    </a:lnTo>
                    <a:lnTo>
                      <a:pt x="49" y="14"/>
                    </a:lnTo>
                    <a:lnTo>
                      <a:pt x="17" y="7"/>
                    </a:lnTo>
                    <a:lnTo>
                      <a:pt x="14" y="5"/>
                    </a:lnTo>
                    <a:lnTo>
                      <a:pt x="11" y="5"/>
                    </a:lnTo>
                    <a:lnTo>
                      <a:pt x="10" y="5"/>
                    </a:lnTo>
                    <a:lnTo>
                      <a:pt x="7" y="5"/>
                    </a:lnTo>
                    <a:lnTo>
                      <a:pt x="4" y="7"/>
                    </a:lnTo>
                    <a:lnTo>
                      <a:pt x="1" y="8"/>
                    </a:lnTo>
                    <a:lnTo>
                      <a:pt x="0" y="11"/>
                    </a:lnTo>
                    <a:lnTo>
                      <a:pt x="0" y="16"/>
                    </a:lnTo>
                    <a:lnTo>
                      <a:pt x="0" y="20"/>
                    </a:lnTo>
                    <a:lnTo>
                      <a:pt x="2" y="24"/>
                    </a:lnTo>
                    <a:lnTo>
                      <a:pt x="5" y="29"/>
                    </a:lnTo>
                    <a:lnTo>
                      <a:pt x="10" y="30"/>
                    </a:lnTo>
                    <a:lnTo>
                      <a:pt x="14" y="33"/>
                    </a:lnTo>
                    <a:lnTo>
                      <a:pt x="15" y="34"/>
                    </a:lnTo>
                    <a:lnTo>
                      <a:pt x="17" y="34"/>
                    </a:lnTo>
                    <a:lnTo>
                      <a:pt x="18" y="34"/>
                    </a:lnTo>
                    <a:lnTo>
                      <a:pt x="18" y="33"/>
                    </a:lnTo>
                    <a:lnTo>
                      <a:pt x="18" y="31"/>
                    </a:lnTo>
                    <a:lnTo>
                      <a:pt x="17" y="31"/>
                    </a:lnTo>
                    <a:lnTo>
                      <a:pt x="15" y="31"/>
                    </a:lnTo>
                    <a:lnTo>
                      <a:pt x="13" y="29"/>
                    </a:lnTo>
                    <a:lnTo>
                      <a:pt x="8" y="27"/>
                    </a:lnTo>
                    <a:lnTo>
                      <a:pt x="5" y="23"/>
                    </a:lnTo>
                    <a:lnTo>
                      <a:pt x="2" y="20"/>
                    </a:lnTo>
                    <a:lnTo>
                      <a:pt x="1" y="16"/>
                    </a:lnTo>
                    <a:lnTo>
                      <a:pt x="2" y="14"/>
                    </a:lnTo>
                    <a:lnTo>
                      <a:pt x="4" y="13"/>
                    </a:lnTo>
                    <a:lnTo>
                      <a:pt x="5" y="13"/>
                    </a:lnTo>
                    <a:lnTo>
                      <a:pt x="7" y="13"/>
                    </a:lnTo>
                    <a:lnTo>
                      <a:pt x="8" y="13"/>
                    </a:lnTo>
                    <a:lnTo>
                      <a:pt x="10" y="13"/>
                    </a:lnTo>
                    <a:lnTo>
                      <a:pt x="11" y="13"/>
                    </a:lnTo>
                    <a:lnTo>
                      <a:pt x="49" y="21"/>
                    </a:lnTo>
                    <a:close/>
                  </a:path>
                </a:pathLst>
              </a:custGeom>
              <a:solidFill>
                <a:srgbClr val="000000"/>
              </a:solidFill>
              <a:ln w="0">
                <a:solidFill>
                  <a:srgbClr val="000000"/>
                </a:solidFill>
                <a:round/>
                <a:headEnd/>
                <a:tailEnd/>
              </a:ln>
            </p:spPr>
            <p:txBody>
              <a:bodyPr/>
              <a:lstStyle/>
              <a:p>
                <a:endParaRPr lang="es-AR"/>
              </a:p>
            </p:txBody>
          </p:sp>
          <p:sp>
            <p:nvSpPr>
              <p:cNvPr id="2394" name="Freeform 198"/>
              <p:cNvSpPr>
                <a:spLocks/>
              </p:cNvSpPr>
              <p:nvPr/>
            </p:nvSpPr>
            <p:spPr bwMode="auto">
              <a:xfrm>
                <a:off x="2260" y="1982"/>
                <a:ext cx="118" cy="13"/>
              </a:xfrm>
              <a:custGeom>
                <a:avLst/>
                <a:gdLst>
                  <a:gd name="T0" fmla="*/ 59 w 118"/>
                  <a:gd name="T1" fmla="*/ 1 h 26"/>
                  <a:gd name="T2" fmla="*/ 76 w 118"/>
                  <a:gd name="T3" fmla="*/ 1 h 26"/>
                  <a:gd name="T4" fmla="*/ 98 w 118"/>
                  <a:gd name="T5" fmla="*/ 1 h 26"/>
                  <a:gd name="T6" fmla="*/ 104 w 118"/>
                  <a:gd name="T7" fmla="*/ 1 h 26"/>
                  <a:gd name="T8" fmla="*/ 108 w 118"/>
                  <a:gd name="T9" fmla="*/ 1 h 26"/>
                  <a:gd name="T10" fmla="*/ 113 w 118"/>
                  <a:gd name="T11" fmla="*/ 1 h 26"/>
                  <a:gd name="T12" fmla="*/ 117 w 118"/>
                  <a:gd name="T13" fmla="*/ 1 h 26"/>
                  <a:gd name="T14" fmla="*/ 118 w 118"/>
                  <a:gd name="T15" fmla="*/ 1 h 26"/>
                  <a:gd name="T16" fmla="*/ 118 w 118"/>
                  <a:gd name="T17" fmla="*/ 0 h 26"/>
                  <a:gd name="T18" fmla="*/ 118 w 118"/>
                  <a:gd name="T19" fmla="*/ 0 h 26"/>
                  <a:gd name="T20" fmla="*/ 118 w 118"/>
                  <a:gd name="T21" fmla="*/ 0 h 26"/>
                  <a:gd name="T22" fmla="*/ 118 w 118"/>
                  <a:gd name="T23" fmla="*/ 0 h 26"/>
                  <a:gd name="T24" fmla="*/ 117 w 118"/>
                  <a:gd name="T25" fmla="*/ 0 h 26"/>
                  <a:gd name="T26" fmla="*/ 113 w 118"/>
                  <a:gd name="T27" fmla="*/ 1 h 26"/>
                  <a:gd name="T28" fmla="*/ 105 w 118"/>
                  <a:gd name="T29" fmla="*/ 1 h 26"/>
                  <a:gd name="T30" fmla="*/ 94 w 118"/>
                  <a:gd name="T31" fmla="*/ 1 h 26"/>
                  <a:gd name="T32" fmla="*/ 79 w 118"/>
                  <a:gd name="T33" fmla="*/ 1 h 26"/>
                  <a:gd name="T34" fmla="*/ 59 w 118"/>
                  <a:gd name="T35" fmla="*/ 1 h 26"/>
                  <a:gd name="T36" fmla="*/ 39 w 118"/>
                  <a:gd name="T37" fmla="*/ 1 h 26"/>
                  <a:gd name="T38" fmla="*/ 24 w 118"/>
                  <a:gd name="T39" fmla="*/ 1 h 26"/>
                  <a:gd name="T40" fmla="*/ 13 w 118"/>
                  <a:gd name="T41" fmla="*/ 1 h 26"/>
                  <a:gd name="T42" fmla="*/ 5 w 118"/>
                  <a:gd name="T43" fmla="*/ 1 h 26"/>
                  <a:gd name="T44" fmla="*/ 1 w 118"/>
                  <a:gd name="T45" fmla="*/ 0 h 26"/>
                  <a:gd name="T46" fmla="*/ 1 w 118"/>
                  <a:gd name="T47" fmla="*/ 0 h 26"/>
                  <a:gd name="T48" fmla="*/ 0 w 118"/>
                  <a:gd name="T49" fmla="*/ 0 h 26"/>
                  <a:gd name="T50" fmla="*/ 0 w 118"/>
                  <a:gd name="T51" fmla="*/ 0 h 26"/>
                  <a:gd name="T52" fmla="*/ 0 w 118"/>
                  <a:gd name="T53" fmla="*/ 0 h 26"/>
                  <a:gd name="T54" fmla="*/ 0 w 118"/>
                  <a:gd name="T55" fmla="*/ 1 h 26"/>
                  <a:gd name="T56" fmla="*/ 1 w 118"/>
                  <a:gd name="T57" fmla="*/ 1 h 26"/>
                  <a:gd name="T58" fmla="*/ 4 w 118"/>
                  <a:gd name="T59" fmla="*/ 1 h 26"/>
                  <a:gd name="T60" fmla="*/ 7 w 118"/>
                  <a:gd name="T61" fmla="*/ 1 h 26"/>
                  <a:gd name="T62" fmla="*/ 11 w 118"/>
                  <a:gd name="T63" fmla="*/ 1 h 26"/>
                  <a:gd name="T64" fmla="*/ 15 w 118"/>
                  <a:gd name="T65" fmla="*/ 1 h 26"/>
                  <a:gd name="T66" fmla="*/ 21 w 118"/>
                  <a:gd name="T67" fmla="*/ 1 h 26"/>
                  <a:gd name="T68" fmla="*/ 42 w 118"/>
                  <a:gd name="T69" fmla="*/ 1 h 26"/>
                  <a:gd name="T70" fmla="*/ 59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59" y="26"/>
                    </a:moveTo>
                    <a:lnTo>
                      <a:pt x="76" y="25"/>
                    </a:lnTo>
                    <a:lnTo>
                      <a:pt x="98" y="17"/>
                    </a:lnTo>
                    <a:lnTo>
                      <a:pt x="104" y="15"/>
                    </a:lnTo>
                    <a:lnTo>
                      <a:pt x="108" y="12"/>
                    </a:lnTo>
                    <a:lnTo>
                      <a:pt x="113" y="7"/>
                    </a:lnTo>
                    <a:lnTo>
                      <a:pt x="117" y="4"/>
                    </a:lnTo>
                    <a:lnTo>
                      <a:pt x="118" y="1"/>
                    </a:lnTo>
                    <a:lnTo>
                      <a:pt x="118" y="0"/>
                    </a:lnTo>
                    <a:lnTo>
                      <a:pt x="117" y="0"/>
                    </a:lnTo>
                    <a:lnTo>
                      <a:pt x="113" y="4"/>
                    </a:lnTo>
                    <a:lnTo>
                      <a:pt x="105" y="10"/>
                    </a:lnTo>
                    <a:lnTo>
                      <a:pt x="94" y="15"/>
                    </a:lnTo>
                    <a:lnTo>
                      <a:pt x="79" y="19"/>
                    </a:lnTo>
                    <a:lnTo>
                      <a:pt x="59" y="20"/>
                    </a:lnTo>
                    <a:lnTo>
                      <a:pt x="39" y="19"/>
                    </a:lnTo>
                    <a:lnTo>
                      <a:pt x="24" y="15"/>
                    </a:lnTo>
                    <a:lnTo>
                      <a:pt x="13" y="10"/>
                    </a:lnTo>
                    <a:lnTo>
                      <a:pt x="5" y="4"/>
                    </a:lnTo>
                    <a:lnTo>
                      <a:pt x="1" y="0"/>
                    </a:lnTo>
                    <a:lnTo>
                      <a:pt x="0" y="0"/>
                    </a:lnTo>
                    <a:lnTo>
                      <a:pt x="0" y="1"/>
                    </a:lnTo>
                    <a:lnTo>
                      <a:pt x="1" y="3"/>
                    </a:lnTo>
                    <a:lnTo>
                      <a:pt x="4" y="6"/>
                    </a:lnTo>
                    <a:lnTo>
                      <a:pt x="7" y="9"/>
                    </a:lnTo>
                    <a:lnTo>
                      <a:pt x="11" y="12"/>
                    </a:lnTo>
                    <a:lnTo>
                      <a:pt x="15" y="15"/>
                    </a:lnTo>
                    <a:lnTo>
                      <a:pt x="21" y="17"/>
                    </a:lnTo>
                    <a:lnTo>
                      <a:pt x="42" y="25"/>
                    </a:lnTo>
                    <a:lnTo>
                      <a:pt x="59" y="26"/>
                    </a:lnTo>
                    <a:close/>
                  </a:path>
                </a:pathLst>
              </a:custGeom>
              <a:solidFill>
                <a:srgbClr val="000000"/>
              </a:solidFill>
              <a:ln w="0">
                <a:solidFill>
                  <a:srgbClr val="000000"/>
                </a:solidFill>
                <a:round/>
                <a:headEnd/>
                <a:tailEnd/>
              </a:ln>
            </p:spPr>
            <p:txBody>
              <a:bodyPr/>
              <a:lstStyle/>
              <a:p>
                <a:endParaRPr lang="es-AR"/>
              </a:p>
            </p:txBody>
          </p:sp>
          <p:sp>
            <p:nvSpPr>
              <p:cNvPr id="2395" name="Freeform 199"/>
              <p:cNvSpPr>
                <a:spLocks/>
              </p:cNvSpPr>
              <p:nvPr/>
            </p:nvSpPr>
            <p:spPr bwMode="auto">
              <a:xfrm>
                <a:off x="2260" y="2007"/>
                <a:ext cx="118" cy="3"/>
              </a:xfrm>
              <a:custGeom>
                <a:avLst/>
                <a:gdLst>
                  <a:gd name="T0" fmla="*/ 116 w 118"/>
                  <a:gd name="T1" fmla="*/ 2 h 4"/>
                  <a:gd name="T2" fmla="*/ 117 w 118"/>
                  <a:gd name="T3" fmla="*/ 2 h 4"/>
                  <a:gd name="T4" fmla="*/ 118 w 118"/>
                  <a:gd name="T5" fmla="*/ 2 h 4"/>
                  <a:gd name="T6" fmla="*/ 118 w 118"/>
                  <a:gd name="T7" fmla="*/ 2 h 4"/>
                  <a:gd name="T8" fmla="*/ 118 w 118"/>
                  <a:gd name="T9" fmla="*/ 2 h 4"/>
                  <a:gd name="T10" fmla="*/ 118 w 118"/>
                  <a:gd name="T11" fmla="*/ 1 h 4"/>
                  <a:gd name="T12" fmla="*/ 118 w 118"/>
                  <a:gd name="T13" fmla="*/ 0 h 4"/>
                  <a:gd name="T14" fmla="*/ 117 w 118"/>
                  <a:gd name="T15" fmla="*/ 0 h 4"/>
                  <a:gd name="T16" fmla="*/ 116 w 118"/>
                  <a:gd name="T17" fmla="*/ 0 h 4"/>
                  <a:gd name="T18" fmla="*/ 4 w 118"/>
                  <a:gd name="T19" fmla="*/ 0 h 4"/>
                  <a:gd name="T20" fmla="*/ 2 w 118"/>
                  <a:gd name="T21" fmla="*/ 0 h 4"/>
                  <a:gd name="T22" fmla="*/ 1 w 118"/>
                  <a:gd name="T23" fmla="*/ 0 h 4"/>
                  <a:gd name="T24" fmla="*/ 0 w 118"/>
                  <a:gd name="T25" fmla="*/ 1 h 4"/>
                  <a:gd name="T26" fmla="*/ 0 w 118"/>
                  <a:gd name="T27" fmla="*/ 2 h 4"/>
                  <a:gd name="T28" fmla="*/ 0 w 118"/>
                  <a:gd name="T29" fmla="*/ 2 h 4"/>
                  <a:gd name="T30" fmla="*/ 1 w 118"/>
                  <a:gd name="T31" fmla="*/ 2 h 4"/>
                  <a:gd name="T32" fmla="*/ 2 w 118"/>
                  <a:gd name="T33" fmla="*/ 2 h 4"/>
                  <a:gd name="T34" fmla="*/ 4 w 118"/>
                  <a:gd name="T35" fmla="*/ 2 h 4"/>
                  <a:gd name="T36" fmla="*/ 116 w 118"/>
                  <a:gd name="T37" fmla="*/ 2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4"/>
                  <a:gd name="T59" fmla="*/ 118 w 1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4">
                    <a:moveTo>
                      <a:pt x="116" y="4"/>
                    </a:moveTo>
                    <a:lnTo>
                      <a:pt x="117" y="4"/>
                    </a:lnTo>
                    <a:lnTo>
                      <a:pt x="118" y="4"/>
                    </a:lnTo>
                    <a:lnTo>
                      <a:pt x="118" y="3"/>
                    </a:lnTo>
                    <a:lnTo>
                      <a:pt x="118" y="1"/>
                    </a:lnTo>
                    <a:lnTo>
                      <a:pt x="118" y="0"/>
                    </a:lnTo>
                    <a:lnTo>
                      <a:pt x="117" y="0"/>
                    </a:lnTo>
                    <a:lnTo>
                      <a:pt x="116" y="0"/>
                    </a:lnTo>
                    <a:lnTo>
                      <a:pt x="4" y="0"/>
                    </a:lnTo>
                    <a:lnTo>
                      <a:pt x="2" y="0"/>
                    </a:lnTo>
                    <a:lnTo>
                      <a:pt x="1" y="0"/>
                    </a:lnTo>
                    <a:lnTo>
                      <a:pt x="0" y="1"/>
                    </a:lnTo>
                    <a:lnTo>
                      <a:pt x="0" y="3"/>
                    </a:lnTo>
                    <a:lnTo>
                      <a:pt x="0" y="4"/>
                    </a:lnTo>
                    <a:lnTo>
                      <a:pt x="1" y="4"/>
                    </a:lnTo>
                    <a:lnTo>
                      <a:pt x="2"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396" name="Freeform 200"/>
              <p:cNvSpPr>
                <a:spLocks noEditPoints="1"/>
              </p:cNvSpPr>
              <p:nvPr/>
            </p:nvSpPr>
            <p:spPr bwMode="auto">
              <a:xfrm>
                <a:off x="2367" y="2037"/>
                <a:ext cx="88" cy="31"/>
              </a:xfrm>
              <a:custGeom>
                <a:avLst/>
                <a:gdLst>
                  <a:gd name="T0" fmla="*/ 46 w 88"/>
                  <a:gd name="T1" fmla="*/ 0 h 63"/>
                  <a:gd name="T2" fmla="*/ 53 w 88"/>
                  <a:gd name="T3" fmla="*/ 0 h 63"/>
                  <a:gd name="T4" fmla="*/ 56 w 88"/>
                  <a:gd name="T5" fmla="*/ 0 h 63"/>
                  <a:gd name="T6" fmla="*/ 55 w 88"/>
                  <a:gd name="T7" fmla="*/ 0 h 63"/>
                  <a:gd name="T8" fmla="*/ 35 w 88"/>
                  <a:gd name="T9" fmla="*/ 0 h 63"/>
                  <a:gd name="T10" fmla="*/ 19 w 88"/>
                  <a:gd name="T11" fmla="*/ 0 h 63"/>
                  <a:gd name="T12" fmla="*/ 11 w 88"/>
                  <a:gd name="T13" fmla="*/ 0 h 63"/>
                  <a:gd name="T14" fmla="*/ 6 w 88"/>
                  <a:gd name="T15" fmla="*/ 0 h 63"/>
                  <a:gd name="T16" fmla="*/ 1 w 88"/>
                  <a:gd name="T17" fmla="*/ 0 h 63"/>
                  <a:gd name="T18" fmla="*/ 4 w 88"/>
                  <a:gd name="T19" fmla="*/ 0 h 63"/>
                  <a:gd name="T20" fmla="*/ 23 w 88"/>
                  <a:gd name="T21" fmla="*/ 0 h 63"/>
                  <a:gd name="T22" fmla="*/ 48 w 88"/>
                  <a:gd name="T23" fmla="*/ 0 h 63"/>
                  <a:gd name="T24" fmla="*/ 69 w 88"/>
                  <a:gd name="T25" fmla="*/ 0 h 63"/>
                  <a:gd name="T26" fmla="*/ 87 w 88"/>
                  <a:gd name="T27" fmla="*/ 0 h 63"/>
                  <a:gd name="T28" fmla="*/ 88 w 88"/>
                  <a:gd name="T29" fmla="*/ 0 h 63"/>
                  <a:gd name="T30" fmla="*/ 84 w 88"/>
                  <a:gd name="T31" fmla="*/ 0 h 63"/>
                  <a:gd name="T32" fmla="*/ 78 w 88"/>
                  <a:gd name="T33" fmla="*/ 0 h 63"/>
                  <a:gd name="T34" fmla="*/ 72 w 88"/>
                  <a:gd name="T35" fmla="*/ 0 h 63"/>
                  <a:gd name="T36" fmla="*/ 69 w 88"/>
                  <a:gd name="T37" fmla="*/ 0 h 63"/>
                  <a:gd name="T38" fmla="*/ 67 w 88"/>
                  <a:gd name="T39" fmla="*/ 0 h 63"/>
                  <a:gd name="T40" fmla="*/ 67 w 88"/>
                  <a:gd name="T41" fmla="*/ 0 h 63"/>
                  <a:gd name="T42" fmla="*/ 71 w 88"/>
                  <a:gd name="T43" fmla="*/ 0 h 63"/>
                  <a:gd name="T44" fmla="*/ 74 w 88"/>
                  <a:gd name="T45" fmla="*/ 0 h 63"/>
                  <a:gd name="T46" fmla="*/ 77 w 88"/>
                  <a:gd name="T47" fmla="*/ 0 h 63"/>
                  <a:gd name="T48" fmla="*/ 80 w 88"/>
                  <a:gd name="T49" fmla="*/ 0 h 63"/>
                  <a:gd name="T50" fmla="*/ 84 w 88"/>
                  <a:gd name="T51" fmla="*/ 0 h 63"/>
                  <a:gd name="T52" fmla="*/ 85 w 88"/>
                  <a:gd name="T53" fmla="*/ 0 h 63"/>
                  <a:gd name="T54" fmla="*/ 85 w 88"/>
                  <a:gd name="T55" fmla="*/ 0 h 63"/>
                  <a:gd name="T56" fmla="*/ 80 w 88"/>
                  <a:gd name="T57" fmla="*/ 0 h 63"/>
                  <a:gd name="T58" fmla="*/ 71 w 88"/>
                  <a:gd name="T59" fmla="*/ 0 h 63"/>
                  <a:gd name="T60" fmla="*/ 58 w 88"/>
                  <a:gd name="T61" fmla="*/ 0 h 63"/>
                  <a:gd name="T62" fmla="*/ 48 w 88"/>
                  <a:gd name="T63" fmla="*/ 0 h 63"/>
                  <a:gd name="T64" fmla="*/ 43 w 88"/>
                  <a:gd name="T65" fmla="*/ 0 h 63"/>
                  <a:gd name="T66" fmla="*/ 4 w 88"/>
                  <a:gd name="T67" fmla="*/ 0 h 63"/>
                  <a:gd name="T68" fmla="*/ 7 w 88"/>
                  <a:gd name="T69" fmla="*/ 0 h 63"/>
                  <a:gd name="T70" fmla="*/ 13 w 88"/>
                  <a:gd name="T71" fmla="*/ 0 h 63"/>
                  <a:gd name="T72" fmla="*/ 17 w 88"/>
                  <a:gd name="T73" fmla="*/ 0 h 63"/>
                  <a:gd name="T74" fmla="*/ 26 w 88"/>
                  <a:gd name="T75" fmla="*/ 0 h 63"/>
                  <a:gd name="T76" fmla="*/ 36 w 88"/>
                  <a:gd name="T77" fmla="*/ 0 h 63"/>
                  <a:gd name="T78" fmla="*/ 42 w 88"/>
                  <a:gd name="T79" fmla="*/ 0 h 63"/>
                  <a:gd name="T80" fmla="*/ 48 w 88"/>
                  <a:gd name="T81" fmla="*/ 0 h 63"/>
                  <a:gd name="T82" fmla="*/ 53 w 88"/>
                  <a:gd name="T83" fmla="*/ 0 h 63"/>
                  <a:gd name="T84" fmla="*/ 55 w 88"/>
                  <a:gd name="T85" fmla="*/ 0 h 63"/>
                  <a:gd name="T86" fmla="*/ 53 w 88"/>
                  <a:gd name="T87" fmla="*/ 0 h 63"/>
                  <a:gd name="T88" fmla="*/ 48 w 88"/>
                  <a:gd name="T89" fmla="*/ 0 h 63"/>
                  <a:gd name="T90" fmla="*/ 42 w 88"/>
                  <a:gd name="T91" fmla="*/ 0 h 63"/>
                  <a:gd name="T92" fmla="*/ 32 w 88"/>
                  <a:gd name="T93" fmla="*/ 0 h 63"/>
                  <a:gd name="T94" fmla="*/ 14 w 88"/>
                  <a:gd name="T95" fmla="*/ 0 h 63"/>
                  <a:gd name="T96" fmla="*/ 4 w 88"/>
                  <a:gd name="T97" fmla="*/ 0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63"/>
                  <a:gd name="T149" fmla="*/ 88 w 88"/>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63">
                    <a:moveTo>
                      <a:pt x="43" y="51"/>
                    </a:moveTo>
                    <a:lnTo>
                      <a:pt x="46" y="50"/>
                    </a:lnTo>
                    <a:lnTo>
                      <a:pt x="49" y="48"/>
                    </a:lnTo>
                    <a:lnTo>
                      <a:pt x="53" y="47"/>
                    </a:lnTo>
                    <a:lnTo>
                      <a:pt x="55" y="44"/>
                    </a:lnTo>
                    <a:lnTo>
                      <a:pt x="56" y="40"/>
                    </a:lnTo>
                    <a:lnTo>
                      <a:pt x="58" y="35"/>
                    </a:lnTo>
                    <a:lnTo>
                      <a:pt x="55" y="22"/>
                    </a:lnTo>
                    <a:lnTo>
                      <a:pt x="46" y="12"/>
                    </a:lnTo>
                    <a:lnTo>
                      <a:pt x="35" y="3"/>
                    </a:lnTo>
                    <a:lnTo>
                      <a:pt x="22" y="0"/>
                    </a:lnTo>
                    <a:lnTo>
                      <a:pt x="19" y="2"/>
                    </a:lnTo>
                    <a:lnTo>
                      <a:pt x="16" y="2"/>
                    </a:lnTo>
                    <a:lnTo>
                      <a:pt x="11" y="3"/>
                    </a:lnTo>
                    <a:lnTo>
                      <a:pt x="9" y="6"/>
                    </a:lnTo>
                    <a:lnTo>
                      <a:pt x="6" y="8"/>
                    </a:lnTo>
                    <a:lnTo>
                      <a:pt x="3" y="12"/>
                    </a:lnTo>
                    <a:lnTo>
                      <a:pt x="1" y="16"/>
                    </a:lnTo>
                    <a:lnTo>
                      <a:pt x="0" y="22"/>
                    </a:lnTo>
                    <a:lnTo>
                      <a:pt x="4" y="35"/>
                    </a:lnTo>
                    <a:lnTo>
                      <a:pt x="11" y="45"/>
                    </a:lnTo>
                    <a:lnTo>
                      <a:pt x="23" y="53"/>
                    </a:lnTo>
                    <a:lnTo>
                      <a:pt x="36" y="58"/>
                    </a:lnTo>
                    <a:lnTo>
                      <a:pt x="48" y="61"/>
                    </a:lnTo>
                    <a:lnTo>
                      <a:pt x="58" y="63"/>
                    </a:lnTo>
                    <a:lnTo>
                      <a:pt x="69" y="61"/>
                    </a:lnTo>
                    <a:lnTo>
                      <a:pt x="80" y="56"/>
                    </a:lnTo>
                    <a:lnTo>
                      <a:pt x="87" y="48"/>
                    </a:lnTo>
                    <a:lnTo>
                      <a:pt x="88" y="38"/>
                    </a:lnTo>
                    <a:lnTo>
                      <a:pt x="88" y="32"/>
                    </a:lnTo>
                    <a:lnTo>
                      <a:pt x="87" y="27"/>
                    </a:lnTo>
                    <a:lnTo>
                      <a:pt x="84" y="22"/>
                    </a:lnTo>
                    <a:lnTo>
                      <a:pt x="81" y="19"/>
                    </a:lnTo>
                    <a:lnTo>
                      <a:pt x="78" y="18"/>
                    </a:lnTo>
                    <a:lnTo>
                      <a:pt x="74" y="16"/>
                    </a:lnTo>
                    <a:lnTo>
                      <a:pt x="72" y="15"/>
                    </a:lnTo>
                    <a:lnTo>
                      <a:pt x="71" y="15"/>
                    </a:lnTo>
                    <a:lnTo>
                      <a:pt x="69" y="15"/>
                    </a:lnTo>
                    <a:lnTo>
                      <a:pt x="68" y="16"/>
                    </a:lnTo>
                    <a:lnTo>
                      <a:pt x="67" y="18"/>
                    </a:lnTo>
                    <a:lnTo>
                      <a:pt x="67" y="19"/>
                    </a:lnTo>
                    <a:lnTo>
                      <a:pt x="67" y="22"/>
                    </a:lnTo>
                    <a:lnTo>
                      <a:pt x="68" y="24"/>
                    </a:lnTo>
                    <a:lnTo>
                      <a:pt x="71" y="25"/>
                    </a:lnTo>
                    <a:lnTo>
                      <a:pt x="72" y="25"/>
                    </a:lnTo>
                    <a:lnTo>
                      <a:pt x="74" y="25"/>
                    </a:lnTo>
                    <a:lnTo>
                      <a:pt x="75" y="24"/>
                    </a:lnTo>
                    <a:lnTo>
                      <a:pt x="77" y="21"/>
                    </a:lnTo>
                    <a:lnTo>
                      <a:pt x="77" y="19"/>
                    </a:lnTo>
                    <a:lnTo>
                      <a:pt x="80" y="22"/>
                    </a:lnTo>
                    <a:lnTo>
                      <a:pt x="82" y="27"/>
                    </a:lnTo>
                    <a:lnTo>
                      <a:pt x="84" y="29"/>
                    </a:lnTo>
                    <a:lnTo>
                      <a:pt x="85" y="32"/>
                    </a:lnTo>
                    <a:lnTo>
                      <a:pt x="85" y="35"/>
                    </a:lnTo>
                    <a:lnTo>
                      <a:pt x="85" y="37"/>
                    </a:lnTo>
                    <a:lnTo>
                      <a:pt x="85" y="43"/>
                    </a:lnTo>
                    <a:lnTo>
                      <a:pt x="82" y="47"/>
                    </a:lnTo>
                    <a:lnTo>
                      <a:pt x="80" y="50"/>
                    </a:lnTo>
                    <a:lnTo>
                      <a:pt x="75" y="53"/>
                    </a:lnTo>
                    <a:lnTo>
                      <a:pt x="71" y="54"/>
                    </a:lnTo>
                    <a:lnTo>
                      <a:pt x="64" y="54"/>
                    </a:lnTo>
                    <a:lnTo>
                      <a:pt x="58" y="54"/>
                    </a:lnTo>
                    <a:lnTo>
                      <a:pt x="52" y="53"/>
                    </a:lnTo>
                    <a:lnTo>
                      <a:pt x="48" y="53"/>
                    </a:lnTo>
                    <a:lnTo>
                      <a:pt x="43" y="51"/>
                    </a:lnTo>
                    <a:close/>
                    <a:moveTo>
                      <a:pt x="4" y="22"/>
                    </a:moveTo>
                    <a:lnTo>
                      <a:pt x="4" y="18"/>
                    </a:lnTo>
                    <a:lnTo>
                      <a:pt x="6" y="15"/>
                    </a:lnTo>
                    <a:lnTo>
                      <a:pt x="7" y="13"/>
                    </a:lnTo>
                    <a:lnTo>
                      <a:pt x="10" y="11"/>
                    </a:lnTo>
                    <a:lnTo>
                      <a:pt x="13" y="11"/>
                    </a:lnTo>
                    <a:lnTo>
                      <a:pt x="16" y="9"/>
                    </a:lnTo>
                    <a:lnTo>
                      <a:pt x="17" y="9"/>
                    </a:lnTo>
                    <a:lnTo>
                      <a:pt x="22" y="9"/>
                    </a:lnTo>
                    <a:lnTo>
                      <a:pt x="26" y="11"/>
                    </a:lnTo>
                    <a:lnTo>
                      <a:pt x="32" y="12"/>
                    </a:lnTo>
                    <a:lnTo>
                      <a:pt x="36" y="13"/>
                    </a:lnTo>
                    <a:lnTo>
                      <a:pt x="39" y="15"/>
                    </a:lnTo>
                    <a:lnTo>
                      <a:pt x="42" y="15"/>
                    </a:lnTo>
                    <a:lnTo>
                      <a:pt x="45" y="18"/>
                    </a:lnTo>
                    <a:lnTo>
                      <a:pt x="48" y="19"/>
                    </a:lnTo>
                    <a:lnTo>
                      <a:pt x="51" y="22"/>
                    </a:lnTo>
                    <a:lnTo>
                      <a:pt x="53" y="27"/>
                    </a:lnTo>
                    <a:lnTo>
                      <a:pt x="55" y="31"/>
                    </a:lnTo>
                    <a:lnTo>
                      <a:pt x="55" y="35"/>
                    </a:lnTo>
                    <a:lnTo>
                      <a:pt x="55" y="40"/>
                    </a:lnTo>
                    <a:lnTo>
                      <a:pt x="53" y="43"/>
                    </a:lnTo>
                    <a:lnTo>
                      <a:pt x="51" y="45"/>
                    </a:lnTo>
                    <a:lnTo>
                      <a:pt x="48" y="47"/>
                    </a:lnTo>
                    <a:lnTo>
                      <a:pt x="45" y="48"/>
                    </a:lnTo>
                    <a:lnTo>
                      <a:pt x="42" y="48"/>
                    </a:lnTo>
                    <a:lnTo>
                      <a:pt x="39" y="48"/>
                    </a:lnTo>
                    <a:lnTo>
                      <a:pt x="32" y="48"/>
                    </a:lnTo>
                    <a:lnTo>
                      <a:pt x="23" y="45"/>
                    </a:lnTo>
                    <a:lnTo>
                      <a:pt x="14" y="40"/>
                    </a:lnTo>
                    <a:lnTo>
                      <a:pt x="7" y="32"/>
                    </a:lnTo>
                    <a:lnTo>
                      <a:pt x="4" y="22"/>
                    </a:lnTo>
                    <a:close/>
                  </a:path>
                </a:pathLst>
              </a:custGeom>
              <a:solidFill>
                <a:srgbClr val="000000"/>
              </a:solidFill>
              <a:ln w="0">
                <a:solidFill>
                  <a:srgbClr val="000000"/>
                </a:solidFill>
                <a:round/>
                <a:headEnd/>
                <a:tailEnd/>
              </a:ln>
            </p:spPr>
            <p:txBody>
              <a:bodyPr/>
              <a:lstStyle/>
              <a:p>
                <a:endParaRPr lang="es-AR"/>
              </a:p>
            </p:txBody>
          </p:sp>
          <p:sp>
            <p:nvSpPr>
              <p:cNvPr id="2397" name="Freeform 201"/>
              <p:cNvSpPr>
                <a:spLocks/>
              </p:cNvSpPr>
              <p:nvPr/>
            </p:nvSpPr>
            <p:spPr bwMode="auto">
              <a:xfrm>
                <a:off x="2370" y="2073"/>
                <a:ext cx="82" cy="48"/>
              </a:xfrm>
              <a:custGeom>
                <a:avLst/>
                <a:gdLst>
                  <a:gd name="T0" fmla="*/ 75 w 82"/>
                  <a:gd name="T1" fmla="*/ 0 h 97"/>
                  <a:gd name="T2" fmla="*/ 78 w 82"/>
                  <a:gd name="T3" fmla="*/ 0 h 97"/>
                  <a:gd name="T4" fmla="*/ 78 w 82"/>
                  <a:gd name="T5" fmla="*/ 0 h 97"/>
                  <a:gd name="T6" fmla="*/ 79 w 82"/>
                  <a:gd name="T7" fmla="*/ 0 h 97"/>
                  <a:gd name="T8" fmla="*/ 81 w 82"/>
                  <a:gd name="T9" fmla="*/ 0 h 97"/>
                  <a:gd name="T10" fmla="*/ 82 w 82"/>
                  <a:gd name="T11" fmla="*/ 0 h 97"/>
                  <a:gd name="T12" fmla="*/ 81 w 82"/>
                  <a:gd name="T13" fmla="*/ 0 h 97"/>
                  <a:gd name="T14" fmla="*/ 82 w 82"/>
                  <a:gd name="T15" fmla="*/ 0 h 97"/>
                  <a:gd name="T16" fmla="*/ 82 w 82"/>
                  <a:gd name="T17" fmla="*/ 0 h 97"/>
                  <a:gd name="T18" fmla="*/ 79 w 82"/>
                  <a:gd name="T19" fmla="*/ 0 h 97"/>
                  <a:gd name="T20" fmla="*/ 78 w 82"/>
                  <a:gd name="T21" fmla="*/ 0 h 97"/>
                  <a:gd name="T22" fmla="*/ 78 w 82"/>
                  <a:gd name="T23" fmla="*/ 0 h 97"/>
                  <a:gd name="T24" fmla="*/ 78 w 82"/>
                  <a:gd name="T25" fmla="*/ 0 h 97"/>
                  <a:gd name="T26" fmla="*/ 77 w 82"/>
                  <a:gd name="T27" fmla="*/ 0 h 97"/>
                  <a:gd name="T28" fmla="*/ 74 w 82"/>
                  <a:gd name="T29" fmla="*/ 0 h 97"/>
                  <a:gd name="T30" fmla="*/ 45 w 82"/>
                  <a:gd name="T31" fmla="*/ 0 h 97"/>
                  <a:gd name="T32" fmla="*/ 75 w 82"/>
                  <a:gd name="T33" fmla="*/ 0 h 97"/>
                  <a:gd name="T34" fmla="*/ 78 w 82"/>
                  <a:gd name="T35" fmla="*/ 0 h 97"/>
                  <a:gd name="T36" fmla="*/ 78 w 82"/>
                  <a:gd name="T37" fmla="*/ 0 h 97"/>
                  <a:gd name="T38" fmla="*/ 79 w 82"/>
                  <a:gd name="T39" fmla="*/ 0 h 97"/>
                  <a:gd name="T40" fmla="*/ 81 w 82"/>
                  <a:gd name="T41" fmla="*/ 0 h 97"/>
                  <a:gd name="T42" fmla="*/ 82 w 82"/>
                  <a:gd name="T43" fmla="*/ 0 h 97"/>
                  <a:gd name="T44" fmla="*/ 81 w 82"/>
                  <a:gd name="T45" fmla="*/ 0 h 97"/>
                  <a:gd name="T46" fmla="*/ 82 w 82"/>
                  <a:gd name="T47" fmla="*/ 0 h 97"/>
                  <a:gd name="T48" fmla="*/ 82 w 82"/>
                  <a:gd name="T49" fmla="*/ 0 h 97"/>
                  <a:gd name="T50" fmla="*/ 79 w 82"/>
                  <a:gd name="T51" fmla="*/ 0 h 97"/>
                  <a:gd name="T52" fmla="*/ 78 w 82"/>
                  <a:gd name="T53" fmla="*/ 0 h 97"/>
                  <a:gd name="T54" fmla="*/ 78 w 82"/>
                  <a:gd name="T55" fmla="*/ 0 h 97"/>
                  <a:gd name="T56" fmla="*/ 78 w 82"/>
                  <a:gd name="T57" fmla="*/ 0 h 97"/>
                  <a:gd name="T58" fmla="*/ 77 w 82"/>
                  <a:gd name="T59" fmla="*/ 0 h 97"/>
                  <a:gd name="T60" fmla="*/ 74 w 82"/>
                  <a:gd name="T61" fmla="*/ 0 h 97"/>
                  <a:gd name="T62" fmla="*/ 7 w 82"/>
                  <a:gd name="T63" fmla="*/ 0 h 97"/>
                  <a:gd name="T64" fmla="*/ 4 w 82"/>
                  <a:gd name="T65" fmla="*/ 0 h 97"/>
                  <a:gd name="T66" fmla="*/ 4 w 82"/>
                  <a:gd name="T67" fmla="*/ 0 h 97"/>
                  <a:gd name="T68" fmla="*/ 3 w 82"/>
                  <a:gd name="T69" fmla="*/ 0 h 97"/>
                  <a:gd name="T70" fmla="*/ 0 w 82"/>
                  <a:gd name="T71" fmla="*/ 0 h 97"/>
                  <a:gd name="T72" fmla="*/ 0 w 82"/>
                  <a:gd name="T73" fmla="*/ 0 h 97"/>
                  <a:gd name="T74" fmla="*/ 0 w 82"/>
                  <a:gd name="T75" fmla="*/ 0 h 97"/>
                  <a:gd name="T76" fmla="*/ 0 w 82"/>
                  <a:gd name="T77" fmla="*/ 0 h 97"/>
                  <a:gd name="T78" fmla="*/ 0 w 82"/>
                  <a:gd name="T79" fmla="*/ 0 h 97"/>
                  <a:gd name="T80" fmla="*/ 3 w 82"/>
                  <a:gd name="T81" fmla="*/ 0 h 97"/>
                  <a:gd name="T82" fmla="*/ 4 w 82"/>
                  <a:gd name="T83" fmla="*/ 0 h 97"/>
                  <a:gd name="T84" fmla="*/ 4 w 82"/>
                  <a:gd name="T85" fmla="*/ 0 h 97"/>
                  <a:gd name="T86" fmla="*/ 4 w 82"/>
                  <a:gd name="T87" fmla="*/ 0 h 97"/>
                  <a:gd name="T88" fmla="*/ 6 w 82"/>
                  <a:gd name="T89" fmla="*/ 0 h 97"/>
                  <a:gd name="T90" fmla="*/ 7 w 82"/>
                  <a:gd name="T91" fmla="*/ 0 h 97"/>
                  <a:gd name="T92" fmla="*/ 40 w 82"/>
                  <a:gd name="T93" fmla="*/ 0 h 97"/>
                  <a:gd name="T94" fmla="*/ 21 w 82"/>
                  <a:gd name="T95" fmla="*/ 0 h 97"/>
                  <a:gd name="T96" fmla="*/ 7 w 82"/>
                  <a:gd name="T97" fmla="*/ 0 h 97"/>
                  <a:gd name="T98" fmla="*/ 4 w 82"/>
                  <a:gd name="T99" fmla="*/ 0 h 97"/>
                  <a:gd name="T100" fmla="*/ 4 w 82"/>
                  <a:gd name="T101" fmla="*/ 0 h 97"/>
                  <a:gd name="T102" fmla="*/ 3 w 82"/>
                  <a:gd name="T103" fmla="*/ 0 h 97"/>
                  <a:gd name="T104" fmla="*/ 0 w 82"/>
                  <a:gd name="T105" fmla="*/ 0 h 97"/>
                  <a:gd name="T106" fmla="*/ 0 w 82"/>
                  <a:gd name="T107" fmla="*/ 0 h 97"/>
                  <a:gd name="T108" fmla="*/ 0 w 82"/>
                  <a:gd name="T109" fmla="*/ 0 h 97"/>
                  <a:gd name="T110" fmla="*/ 0 w 82"/>
                  <a:gd name="T111" fmla="*/ 0 h 97"/>
                  <a:gd name="T112" fmla="*/ 0 w 82"/>
                  <a:gd name="T113" fmla="*/ 0 h 97"/>
                  <a:gd name="T114" fmla="*/ 3 w 82"/>
                  <a:gd name="T115" fmla="*/ 0 h 97"/>
                  <a:gd name="T116" fmla="*/ 4 w 82"/>
                  <a:gd name="T117" fmla="*/ 0 h 97"/>
                  <a:gd name="T118" fmla="*/ 4 w 82"/>
                  <a:gd name="T119" fmla="*/ 0 h 97"/>
                  <a:gd name="T120" fmla="*/ 4 w 82"/>
                  <a:gd name="T121" fmla="*/ 0 h 97"/>
                  <a:gd name="T122" fmla="*/ 6 w 82"/>
                  <a:gd name="T123" fmla="*/ 0 h 97"/>
                  <a:gd name="T124" fmla="*/ 7 w 82"/>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
                  <a:gd name="T190" fmla="*/ 0 h 97"/>
                  <a:gd name="T191" fmla="*/ 82 w 82"/>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 h="97">
                    <a:moveTo>
                      <a:pt x="74" y="84"/>
                    </a:moveTo>
                    <a:lnTo>
                      <a:pt x="75" y="84"/>
                    </a:lnTo>
                    <a:lnTo>
                      <a:pt x="77" y="85"/>
                    </a:lnTo>
                    <a:lnTo>
                      <a:pt x="78" y="87"/>
                    </a:lnTo>
                    <a:lnTo>
                      <a:pt x="78" y="88"/>
                    </a:lnTo>
                    <a:lnTo>
                      <a:pt x="78" y="93"/>
                    </a:lnTo>
                    <a:lnTo>
                      <a:pt x="78" y="95"/>
                    </a:lnTo>
                    <a:lnTo>
                      <a:pt x="79" y="95"/>
                    </a:lnTo>
                    <a:lnTo>
                      <a:pt x="81" y="97"/>
                    </a:lnTo>
                    <a:lnTo>
                      <a:pt x="81" y="95"/>
                    </a:lnTo>
                    <a:lnTo>
                      <a:pt x="82" y="95"/>
                    </a:lnTo>
                    <a:lnTo>
                      <a:pt x="82" y="94"/>
                    </a:lnTo>
                    <a:lnTo>
                      <a:pt x="82" y="91"/>
                    </a:lnTo>
                    <a:lnTo>
                      <a:pt x="81" y="88"/>
                    </a:lnTo>
                    <a:lnTo>
                      <a:pt x="81" y="74"/>
                    </a:lnTo>
                    <a:lnTo>
                      <a:pt x="82" y="69"/>
                    </a:lnTo>
                    <a:lnTo>
                      <a:pt x="82" y="66"/>
                    </a:lnTo>
                    <a:lnTo>
                      <a:pt x="82" y="65"/>
                    </a:lnTo>
                    <a:lnTo>
                      <a:pt x="81" y="65"/>
                    </a:lnTo>
                    <a:lnTo>
                      <a:pt x="79" y="63"/>
                    </a:lnTo>
                    <a:lnTo>
                      <a:pt x="78" y="65"/>
                    </a:lnTo>
                    <a:lnTo>
                      <a:pt x="78" y="68"/>
                    </a:lnTo>
                    <a:lnTo>
                      <a:pt x="78" y="71"/>
                    </a:lnTo>
                    <a:lnTo>
                      <a:pt x="78" y="72"/>
                    </a:lnTo>
                    <a:lnTo>
                      <a:pt x="78" y="74"/>
                    </a:lnTo>
                    <a:lnTo>
                      <a:pt x="77" y="75"/>
                    </a:lnTo>
                    <a:lnTo>
                      <a:pt x="75" y="75"/>
                    </a:lnTo>
                    <a:lnTo>
                      <a:pt x="74" y="74"/>
                    </a:lnTo>
                    <a:lnTo>
                      <a:pt x="45" y="66"/>
                    </a:lnTo>
                    <a:lnTo>
                      <a:pt x="45" y="30"/>
                    </a:lnTo>
                    <a:lnTo>
                      <a:pt x="74" y="37"/>
                    </a:lnTo>
                    <a:lnTo>
                      <a:pt x="75" y="39"/>
                    </a:lnTo>
                    <a:lnTo>
                      <a:pt x="77" y="39"/>
                    </a:lnTo>
                    <a:lnTo>
                      <a:pt x="78" y="40"/>
                    </a:lnTo>
                    <a:lnTo>
                      <a:pt x="78" y="43"/>
                    </a:lnTo>
                    <a:lnTo>
                      <a:pt x="78" y="47"/>
                    </a:lnTo>
                    <a:lnTo>
                      <a:pt x="78" y="49"/>
                    </a:lnTo>
                    <a:lnTo>
                      <a:pt x="79" y="50"/>
                    </a:lnTo>
                    <a:lnTo>
                      <a:pt x="81" y="50"/>
                    </a:lnTo>
                    <a:lnTo>
                      <a:pt x="82" y="50"/>
                    </a:lnTo>
                    <a:lnTo>
                      <a:pt x="82" y="49"/>
                    </a:lnTo>
                    <a:lnTo>
                      <a:pt x="82" y="46"/>
                    </a:lnTo>
                    <a:lnTo>
                      <a:pt x="81" y="42"/>
                    </a:lnTo>
                    <a:lnTo>
                      <a:pt x="81" y="27"/>
                    </a:lnTo>
                    <a:lnTo>
                      <a:pt x="82" y="24"/>
                    </a:lnTo>
                    <a:lnTo>
                      <a:pt x="82" y="21"/>
                    </a:lnTo>
                    <a:lnTo>
                      <a:pt x="82" y="20"/>
                    </a:lnTo>
                    <a:lnTo>
                      <a:pt x="81" y="18"/>
                    </a:lnTo>
                    <a:lnTo>
                      <a:pt x="79" y="18"/>
                    </a:lnTo>
                    <a:lnTo>
                      <a:pt x="78" y="18"/>
                    </a:lnTo>
                    <a:lnTo>
                      <a:pt x="78" y="20"/>
                    </a:lnTo>
                    <a:lnTo>
                      <a:pt x="78" y="21"/>
                    </a:lnTo>
                    <a:lnTo>
                      <a:pt x="78" y="26"/>
                    </a:lnTo>
                    <a:lnTo>
                      <a:pt x="78" y="27"/>
                    </a:lnTo>
                    <a:lnTo>
                      <a:pt x="78" y="29"/>
                    </a:lnTo>
                    <a:lnTo>
                      <a:pt x="77" y="29"/>
                    </a:lnTo>
                    <a:lnTo>
                      <a:pt x="75" y="29"/>
                    </a:lnTo>
                    <a:lnTo>
                      <a:pt x="74" y="29"/>
                    </a:lnTo>
                    <a:lnTo>
                      <a:pt x="8" y="13"/>
                    </a:lnTo>
                    <a:lnTo>
                      <a:pt x="7" y="11"/>
                    </a:lnTo>
                    <a:lnTo>
                      <a:pt x="6" y="11"/>
                    </a:lnTo>
                    <a:lnTo>
                      <a:pt x="4" y="10"/>
                    </a:lnTo>
                    <a:lnTo>
                      <a:pt x="4" y="7"/>
                    </a:lnTo>
                    <a:lnTo>
                      <a:pt x="4" y="2"/>
                    </a:lnTo>
                    <a:lnTo>
                      <a:pt x="3" y="1"/>
                    </a:lnTo>
                    <a:lnTo>
                      <a:pt x="3" y="0"/>
                    </a:lnTo>
                    <a:lnTo>
                      <a:pt x="1" y="0"/>
                    </a:lnTo>
                    <a:lnTo>
                      <a:pt x="0" y="0"/>
                    </a:lnTo>
                    <a:lnTo>
                      <a:pt x="0" y="1"/>
                    </a:lnTo>
                    <a:lnTo>
                      <a:pt x="0" y="4"/>
                    </a:lnTo>
                    <a:lnTo>
                      <a:pt x="0" y="8"/>
                    </a:lnTo>
                    <a:lnTo>
                      <a:pt x="0" y="21"/>
                    </a:lnTo>
                    <a:lnTo>
                      <a:pt x="0" y="26"/>
                    </a:lnTo>
                    <a:lnTo>
                      <a:pt x="0" y="29"/>
                    </a:lnTo>
                    <a:lnTo>
                      <a:pt x="0" y="30"/>
                    </a:lnTo>
                    <a:lnTo>
                      <a:pt x="1" y="30"/>
                    </a:lnTo>
                    <a:lnTo>
                      <a:pt x="3" y="32"/>
                    </a:lnTo>
                    <a:lnTo>
                      <a:pt x="3" y="30"/>
                    </a:lnTo>
                    <a:lnTo>
                      <a:pt x="4" y="30"/>
                    </a:lnTo>
                    <a:lnTo>
                      <a:pt x="4" y="29"/>
                    </a:lnTo>
                    <a:lnTo>
                      <a:pt x="4" y="24"/>
                    </a:lnTo>
                    <a:lnTo>
                      <a:pt x="4" y="23"/>
                    </a:lnTo>
                    <a:lnTo>
                      <a:pt x="4" y="21"/>
                    </a:lnTo>
                    <a:lnTo>
                      <a:pt x="6" y="21"/>
                    </a:lnTo>
                    <a:lnTo>
                      <a:pt x="7" y="21"/>
                    </a:lnTo>
                    <a:lnTo>
                      <a:pt x="40" y="30"/>
                    </a:lnTo>
                    <a:lnTo>
                      <a:pt x="40" y="66"/>
                    </a:lnTo>
                    <a:lnTo>
                      <a:pt x="32" y="63"/>
                    </a:lnTo>
                    <a:lnTo>
                      <a:pt x="21" y="61"/>
                    </a:lnTo>
                    <a:lnTo>
                      <a:pt x="11" y="59"/>
                    </a:lnTo>
                    <a:lnTo>
                      <a:pt x="7" y="58"/>
                    </a:lnTo>
                    <a:lnTo>
                      <a:pt x="6" y="56"/>
                    </a:lnTo>
                    <a:lnTo>
                      <a:pt x="4" y="55"/>
                    </a:lnTo>
                    <a:lnTo>
                      <a:pt x="4" y="52"/>
                    </a:lnTo>
                    <a:lnTo>
                      <a:pt x="4" y="47"/>
                    </a:lnTo>
                    <a:lnTo>
                      <a:pt x="3" y="46"/>
                    </a:lnTo>
                    <a:lnTo>
                      <a:pt x="3" y="45"/>
                    </a:lnTo>
                    <a:lnTo>
                      <a:pt x="1" y="45"/>
                    </a:lnTo>
                    <a:lnTo>
                      <a:pt x="0" y="45"/>
                    </a:lnTo>
                    <a:lnTo>
                      <a:pt x="0" y="46"/>
                    </a:lnTo>
                    <a:lnTo>
                      <a:pt x="0" y="49"/>
                    </a:lnTo>
                    <a:lnTo>
                      <a:pt x="0" y="53"/>
                    </a:lnTo>
                    <a:lnTo>
                      <a:pt x="0" y="68"/>
                    </a:lnTo>
                    <a:lnTo>
                      <a:pt x="0" y="71"/>
                    </a:lnTo>
                    <a:lnTo>
                      <a:pt x="0" y="75"/>
                    </a:lnTo>
                    <a:lnTo>
                      <a:pt x="1" y="77"/>
                    </a:lnTo>
                    <a:lnTo>
                      <a:pt x="3" y="77"/>
                    </a:lnTo>
                    <a:lnTo>
                      <a:pt x="4" y="75"/>
                    </a:lnTo>
                    <a:lnTo>
                      <a:pt x="4" y="74"/>
                    </a:lnTo>
                    <a:lnTo>
                      <a:pt x="4" y="71"/>
                    </a:lnTo>
                    <a:lnTo>
                      <a:pt x="4" y="68"/>
                    </a:lnTo>
                    <a:lnTo>
                      <a:pt x="4" y="66"/>
                    </a:lnTo>
                    <a:lnTo>
                      <a:pt x="6" y="66"/>
                    </a:lnTo>
                    <a:lnTo>
                      <a:pt x="7" y="66"/>
                    </a:lnTo>
                    <a:lnTo>
                      <a:pt x="74" y="84"/>
                    </a:lnTo>
                    <a:close/>
                  </a:path>
                </a:pathLst>
              </a:custGeom>
              <a:solidFill>
                <a:srgbClr val="000000"/>
              </a:solidFill>
              <a:ln w="0">
                <a:solidFill>
                  <a:srgbClr val="000000"/>
                </a:solidFill>
                <a:round/>
                <a:headEnd/>
                <a:tailEnd/>
              </a:ln>
            </p:spPr>
            <p:txBody>
              <a:bodyPr/>
              <a:lstStyle/>
              <a:p>
                <a:endParaRPr lang="es-AR"/>
              </a:p>
            </p:txBody>
          </p:sp>
          <p:sp>
            <p:nvSpPr>
              <p:cNvPr id="2398" name="Rectangle 202"/>
              <p:cNvSpPr>
                <a:spLocks noChangeArrowheads="1"/>
              </p:cNvSpPr>
              <p:nvPr/>
            </p:nvSpPr>
            <p:spPr bwMode="auto">
              <a:xfrm>
                <a:off x="2318" y="2019"/>
                <a:ext cx="5" cy="117"/>
              </a:xfrm>
              <a:prstGeom prst="rect">
                <a:avLst/>
              </a:prstGeom>
              <a:solidFill>
                <a:srgbClr val="000000"/>
              </a:solidFill>
              <a:ln w="0">
                <a:solidFill>
                  <a:srgbClr val="000000"/>
                </a:solidFill>
                <a:miter lim="800000"/>
                <a:headEnd/>
                <a:tailEnd/>
              </a:ln>
            </p:spPr>
            <p:txBody>
              <a:bodyPr/>
              <a:lstStyle/>
              <a:p>
                <a:endParaRPr lang="es-AR"/>
              </a:p>
            </p:txBody>
          </p:sp>
          <p:sp>
            <p:nvSpPr>
              <p:cNvPr id="2399" name="Freeform 203"/>
              <p:cNvSpPr>
                <a:spLocks noEditPoints="1"/>
              </p:cNvSpPr>
              <p:nvPr/>
            </p:nvSpPr>
            <p:spPr bwMode="auto">
              <a:xfrm>
                <a:off x="2204" y="2021"/>
                <a:ext cx="89" cy="31"/>
              </a:xfrm>
              <a:custGeom>
                <a:avLst/>
                <a:gdLst>
                  <a:gd name="T0" fmla="*/ 47 w 89"/>
                  <a:gd name="T1" fmla="*/ 0 h 63"/>
                  <a:gd name="T2" fmla="*/ 53 w 89"/>
                  <a:gd name="T3" fmla="*/ 0 h 63"/>
                  <a:gd name="T4" fmla="*/ 57 w 89"/>
                  <a:gd name="T5" fmla="*/ 0 h 63"/>
                  <a:gd name="T6" fmla="*/ 56 w 89"/>
                  <a:gd name="T7" fmla="*/ 0 h 63"/>
                  <a:gd name="T8" fmla="*/ 35 w 89"/>
                  <a:gd name="T9" fmla="*/ 0 h 63"/>
                  <a:gd name="T10" fmla="*/ 19 w 89"/>
                  <a:gd name="T11" fmla="*/ 0 h 63"/>
                  <a:gd name="T12" fmla="*/ 12 w 89"/>
                  <a:gd name="T13" fmla="*/ 0 h 63"/>
                  <a:gd name="T14" fmla="*/ 5 w 89"/>
                  <a:gd name="T15" fmla="*/ 0 h 63"/>
                  <a:gd name="T16" fmla="*/ 2 w 89"/>
                  <a:gd name="T17" fmla="*/ 0 h 63"/>
                  <a:gd name="T18" fmla="*/ 3 w 89"/>
                  <a:gd name="T19" fmla="*/ 0 h 63"/>
                  <a:gd name="T20" fmla="*/ 24 w 89"/>
                  <a:gd name="T21" fmla="*/ 0 h 63"/>
                  <a:gd name="T22" fmla="*/ 48 w 89"/>
                  <a:gd name="T23" fmla="*/ 0 h 63"/>
                  <a:gd name="T24" fmla="*/ 70 w 89"/>
                  <a:gd name="T25" fmla="*/ 0 h 63"/>
                  <a:gd name="T26" fmla="*/ 86 w 89"/>
                  <a:gd name="T27" fmla="*/ 0 h 63"/>
                  <a:gd name="T28" fmla="*/ 87 w 89"/>
                  <a:gd name="T29" fmla="*/ 0 h 63"/>
                  <a:gd name="T30" fmla="*/ 83 w 89"/>
                  <a:gd name="T31" fmla="*/ 0 h 63"/>
                  <a:gd name="T32" fmla="*/ 77 w 89"/>
                  <a:gd name="T33" fmla="*/ 0 h 63"/>
                  <a:gd name="T34" fmla="*/ 71 w 89"/>
                  <a:gd name="T35" fmla="*/ 0 h 63"/>
                  <a:gd name="T36" fmla="*/ 69 w 89"/>
                  <a:gd name="T37" fmla="*/ 0 h 63"/>
                  <a:gd name="T38" fmla="*/ 67 w 89"/>
                  <a:gd name="T39" fmla="*/ 0 h 63"/>
                  <a:gd name="T40" fmla="*/ 67 w 89"/>
                  <a:gd name="T41" fmla="*/ 0 h 63"/>
                  <a:gd name="T42" fmla="*/ 70 w 89"/>
                  <a:gd name="T43" fmla="*/ 0 h 63"/>
                  <a:gd name="T44" fmla="*/ 74 w 89"/>
                  <a:gd name="T45" fmla="*/ 0 h 63"/>
                  <a:gd name="T46" fmla="*/ 76 w 89"/>
                  <a:gd name="T47" fmla="*/ 0 h 63"/>
                  <a:gd name="T48" fmla="*/ 80 w 89"/>
                  <a:gd name="T49" fmla="*/ 0 h 63"/>
                  <a:gd name="T50" fmla="*/ 85 w 89"/>
                  <a:gd name="T51" fmla="*/ 0 h 63"/>
                  <a:gd name="T52" fmla="*/ 86 w 89"/>
                  <a:gd name="T53" fmla="*/ 0 h 63"/>
                  <a:gd name="T54" fmla="*/ 85 w 89"/>
                  <a:gd name="T55" fmla="*/ 0 h 63"/>
                  <a:gd name="T56" fmla="*/ 80 w 89"/>
                  <a:gd name="T57" fmla="*/ 0 h 63"/>
                  <a:gd name="T58" fmla="*/ 70 w 89"/>
                  <a:gd name="T59" fmla="*/ 0 h 63"/>
                  <a:gd name="T60" fmla="*/ 58 w 89"/>
                  <a:gd name="T61" fmla="*/ 0 h 63"/>
                  <a:gd name="T62" fmla="*/ 47 w 89"/>
                  <a:gd name="T63" fmla="*/ 0 h 63"/>
                  <a:gd name="T64" fmla="*/ 42 w 89"/>
                  <a:gd name="T65" fmla="*/ 0 h 63"/>
                  <a:gd name="T66" fmla="*/ 5 w 89"/>
                  <a:gd name="T67" fmla="*/ 0 h 63"/>
                  <a:gd name="T68" fmla="*/ 8 w 89"/>
                  <a:gd name="T69" fmla="*/ 0 h 63"/>
                  <a:gd name="T70" fmla="*/ 14 w 89"/>
                  <a:gd name="T71" fmla="*/ 0 h 63"/>
                  <a:gd name="T72" fmla="*/ 18 w 89"/>
                  <a:gd name="T73" fmla="*/ 0 h 63"/>
                  <a:gd name="T74" fmla="*/ 27 w 89"/>
                  <a:gd name="T75" fmla="*/ 0 h 63"/>
                  <a:gd name="T76" fmla="*/ 37 w 89"/>
                  <a:gd name="T77" fmla="*/ 0 h 63"/>
                  <a:gd name="T78" fmla="*/ 42 w 89"/>
                  <a:gd name="T79" fmla="*/ 0 h 63"/>
                  <a:gd name="T80" fmla="*/ 47 w 89"/>
                  <a:gd name="T81" fmla="*/ 0 h 63"/>
                  <a:gd name="T82" fmla="*/ 53 w 89"/>
                  <a:gd name="T83" fmla="*/ 0 h 63"/>
                  <a:gd name="T84" fmla="*/ 56 w 89"/>
                  <a:gd name="T85" fmla="*/ 0 h 63"/>
                  <a:gd name="T86" fmla="*/ 54 w 89"/>
                  <a:gd name="T87" fmla="*/ 0 h 63"/>
                  <a:gd name="T88" fmla="*/ 48 w 89"/>
                  <a:gd name="T89" fmla="*/ 0 h 63"/>
                  <a:gd name="T90" fmla="*/ 42 w 89"/>
                  <a:gd name="T91" fmla="*/ 0 h 63"/>
                  <a:gd name="T92" fmla="*/ 32 w 89"/>
                  <a:gd name="T93" fmla="*/ 0 h 63"/>
                  <a:gd name="T94" fmla="*/ 14 w 89"/>
                  <a:gd name="T95" fmla="*/ 0 h 63"/>
                  <a:gd name="T96" fmla="*/ 3 w 89"/>
                  <a:gd name="T97" fmla="*/ 0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63"/>
                  <a:gd name="T149" fmla="*/ 89 w 89"/>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63">
                    <a:moveTo>
                      <a:pt x="42" y="51"/>
                    </a:moveTo>
                    <a:lnTo>
                      <a:pt x="47" y="50"/>
                    </a:lnTo>
                    <a:lnTo>
                      <a:pt x="50" y="48"/>
                    </a:lnTo>
                    <a:lnTo>
                      <a:pt x="53" y="47"/>
                    </a:lnTo>
                    <a:lnTo>
                      <a:pt x="56" y="44"/>
                    </a:lnTo>
                    <a:lnTo>
                      <a:pt x="57" y="40"/>
                    </a:lnTo>
                    <a:lnTo>
                      <a:pt x="58" y="35"/>
                    </a:lnTo>
                    <a:lnTo>
                      <a:pt x="56" y="22"/>
                    </a:lnTo>
                    <a:lnTo>
                      <a:pt x="47" y="12"/>
                    </a:lnTo>
                    <a:lnTo>
                      <a:pt x="35" y="3"/>
                    </a:lnTo>
                    <a:lnTo>
                      <a:pt x="22" y="0"/>
                    </a:lnTo>
                    <a:lnTo>
                      <a:pt x="19" y="0"/>
                    </a:lnTo>
                    <a:lnTo>
                      <a:pt x="15" y="2"/>
                    </a:lnTo>
                    <a:lnTo>
                      <a:pt x="12" y="3"/>
                    </a:lnTo>
                    <a:lnTo>
                      <a:pt x="8" y="5"/>
                    </a:lnTo>
                    <a:lnTo>
                      <a:pt x="5" y="8"/>
                    </a:lnTo>
                    <a:lnTo>
                      <a:pt x="3" y="12"/>
                    </a:lnTo>
                    <a:lnTo>
                      <a:pt x="2" y="16"/>
                    </a:lnTo>
                    <a:lnTo>
                      <a:pt x="0" y="22"/>
                    </a:lnTo>
                    <a:lnTo>
                      <a:pt x="3" y="35"/>
                    </a:lnTo>
                    <a:lnTo>
                      <a:pt x="12" y="45"/>
                    </a:lnTo>
                    <a:lnTo>
                      <a:pt x="24" y="53"/>
                    </a:lnTo>
                    <a:lnTo>
                      <a:pt x="37" y="59"/>
                    </a:lnTo>
                    <a:lnTo>
                      <a:pt x="48" y="61"/>
                    </a:lnTo>
                    <a:lnTo>
                      <a:pt x="58" y="63"/>
                    </a:lnTo>
                    <a:lnTo>
                      <a:pt x="70" y="61"/>
                    </a:lnTo>
                    <a:lnTo>
                      <a:pt x="80" y="56"/>
                    </a:lnTo>
                    <a:lnTo>
                      <a:pt x="86" y="48"/>
                    </a:lnTo>
                    <a:lnTo>
                      <a:pt x="89" y="38"/>
                    </a:lnTo>
                    <a:lnTo>
                      <a:pt x="87" y="31"/>
                    </a:lnTo>
                    <a:lnTo>
                      <a:pt x="86" y="27"/>
                    </a:lnTo>
                    <a:lnTo>
                      <a:pt x="83" y="22"/>
                    </a:lnTo>
                    <a:lnTo>
                      <a:pt x="80" y="19"/>
                    </a:lnTo>
                    <a:lnTo>
                      <a:pt x="77" y="18"/>
                    </a:lnTo>
                    <a:lnTo>
                      <a:pt x="74" y="16"/>
                    </a:lnTo>
                    <a:lnTo>
                      <a:pt x="71" y="15"/>
                    </a:lnTo>
                    <a:lnTo>
                      <a:pt x="70" y="15"/>
                    </a:lnTo>
                    <a:lnTo>
                      <a:pt x="69" y="15"/>
                    </a:lnTo>
                    <a:lnTo>
                      <a:pt x="69" y="16"/>
                    </a:lnTo>
                    <a:lnTo>
                      <a:pt x="67" y="16"/>
                    </a:lnTo>
                    <a:lnTo>
                      <a:pt x="67" y="19"/>
                    </a:lnTo>
                    <a:lnTo>
                      <a:pt x="67" y="22"/>
                    </a:lnTo>
                    <a:lnTo>
                      <a:pt x="69" y="24"/>
                    </a:lnTo>
                    <a:lnTo>
                      <a:pt x="70" y="25"/>
                    </a:lnTo>
                    <a:lnTo>
                      <a:pt x="73" y="25"/>
                    </a:lnTo>
                    <a:lnTo>
                      <a:pt x="74" y="25"/>
                    </a:lnTo>
                    <a:lnTo>
                      <a:pt x="76" y="24"/>
                    </a:lnTo>
                    <a:lnTo>
                      <a:pt x="76" y="21"/>
                    </a:lnTo>
                    <a:lnTo>
                      <a:pt x="76" y="19"/>
                    </a:lnTo>
                    <a:lnTo>
                      <a:pt x="80" y="22"/>
                    </a:lnTo>
                    <a:lnTo>
                      <a:pt x="83" y="25"/>
                    </a:lnTo>
                    <a:lnTo>
                      <a:pt x="85" y="29"/>
                    </a:lnTo>
                    <a:lnTo>
                      <a:pt x="86" y="32"/>
                    </a:lnTo>
                    <a:lnTo>
                      <a:pt x="86" y="35"/>
                    </a:lnTo>
                    <a:lnTo>
                      <a:pt x="86" y="37"/>
                    </a:lnTo>
                    <a:lnTo>
                      <a:pt x="85" y="43"/>
                    </a:lnTo>
                    <a:lnTo>
                      <a:pt x="83" y="47"/>
                    </a:lnTo>
                    <a:lnTo>
                      <a:pt x="80" y="50"/>
                    </a:lnTo>
                    <a:lnTo>
                      <a:pt x="76" y="53"/>
                    </a:lnTo>
                    <a:lnTo>
                      <a:pt x="70" y="54"/>
                    </a:lnTo>
                    <a:lnTo>
                      <a:pt x="64" y="54"/>
                    </a:lnTo>
                    <a:lnTo>
                      <a:pt x="58" y="54"/>
                    </a:lnTo>
                    <a:lnTo>
                      <a:pt x="53" y="53"/>
                    </a:lnTo>
                    <a:lnTo>
                      <a:pt x="47" y="51"/>
                    </a:lnTo>
                    <a:lnTo>
                      <a:pt x="42" y="51"/>
                    </a:lnTo>
                    <a:close/>
                    <a:moveTo>
                      <a:pt x="3" y="22"/>
                    </a:moveTo>
                    <a:lnTo>
                      <a:pt x="5" y="18"/>
                    </a:lnTo>
                    <a:lnTo>
                      <a:pt x="6" y="15"/>
                    </a:lnTo>
                    <a:lnTo>
                      <a:pt x="8" y="12"/>
                    </a:lnTo>
                    <a:lnTo>
                      <a:pt x="11" y="11"/>
                    </a:lnTo>
                    <a:lnTo>
                      <a:pt x="14" y="11"/>
                    </a:lnTo>
                    <a:lnTo>
                      <a:pt x="15" y="9"/>
                    </a:lnTo>
                    <a:lnTo>
                      <a:pt x="18" y="9"/>
                    </a:lnTo>
                    <a:lnTo>
                      <a:pt x="22" y="9"/>
                    </a:lnTo>
                    <a:lnTo>
                      <a:pt x="27" y="11"/>
                    </a:lnTo>
                    <a:lnTo>
                      <a:pt x="32" y="12"/>
                    </a:lnTo>
                    <a:lnTo>
                      <a:pt x="37" y="14"/>
                    </a:lnTo>
                    <a:lnTo>
                      <a:pt x="40" y="15"/>
                    </a:lnTo>
                    <a:lnTo>
                      <a:pt x="42" y="15"/>
                    </a:lnTo>
                    <a:lnTo>
                      <a:pt x="44" y="18"/>
                    </a:lnTo>
                    <a:lnTo>
                      <a:pt x="47" y="19"/>
                    </a:lnTo>
                    <a:lnTo>
                      <a:pt x="50" y="22"/>
                    </a:lnTo>
                    <a:lnTo>
                      <a:pt x="53" y="27"/>
                    </a:lnTo>
                    <a:lnTo>
                      <a:pt x="54" y="31"/>
                    </a:lnTo>
                    <a:lnTo>
                      <a:pt x="56" y="35"/>
                    </a:lnTo>
                    <a:lnTo>
                      <a:pt x="56" y="40"/>
                    </a:lnTo>
                    <a:lnTo>
                      <a:pt x="54" y="43"/>
                    </a:lnTo>
                    <a:lnTo>
                      <a:pt x="51" y="45"/>
                    </a:lnTo>
                    <a:lnTo>
                      <a:pt x="48" y="47"/>
                    </a:lnTo>
                    <a:lnTo>
                      <a:pt x="45" y="48"/>
                    </a:lnTo>
                    <a:lnTo>
                      <a:pt x="42" y="48"/>
                    </a:lnTo>
                    <a:lnTo>
                      <a:pt x="40" y="48"/>
                    </a:lnTo>
                    <a:lnTo>
                      <a:pt x="32" y="48"/>
                    </a:lnTo>
                    <a:lnTo>
                      <a:pt x="24" y="45"/>
                    </a:lnTo>
                    <a:lnTo>
                      <a:pt x="14" y="40"/>
                    </a:lnTo>
                    <a:lnTo>
                      <a:pt x="6" y="32"/>
                    </a:lnTo>
                    <a:lnTo>
                      <a:pt x="3" y="22"/>
                    </a:lnTo>
                    <a:close/>
                  </a:path>
                </a:pathLst>
              </a:custGeom>
              <a:solidFill>
                <a:srgbClr val="000000"/>
              </a:solidFill>
              <a:ln w="0">
                <a:solidFill>
                  <a:srgbClr val="000000"/>
                </a:solidFill>
                <a:round/>
                <a:headEnd/>
                <a:tailEnd/>
              </a:ln>
            </p:spPr>
            <p:txBody>
              <a:bodyPr/>
              <a:lstStyle/>
              <a:p>
                <a:endParaRPr lang="es-AR"/>
              </a:p>
            </p:txBody>
          </p:sp>
          <p:sp>
            <p:nvSpPr>
              <p:cNvPr id="2400" name="Freeform 204"/>
              <p:cNvSpPr>
                <a:spLocks noEditPoints="1"/>
              </p:cNvSpPr>
              <p:nvPr/>
            </p:nvSpPr>
            <p:spPr bwMode="auto">
              <a:xfrm>
                <a:off x="2207" y="2056"/>
                <a:ext cx="83" cy="40"/>
              </a:xfrm>
              <a:custGeom>
                <a:avLst/>
                <a:gdLst>
                  <a:gd name="T0" fmla="*/ 37 w 83"/>
                  <a:gd name="T1" fmla="*/ 1 h 80"/>
                  <a:gd name="T2" fmla="*/ 37 w 83"/>
                  <a:gd name="T3" fmla="*/ 1 h 80"/>
                  <a:gd name="T4" fmla="*/ 38 w 83"/>
                  <a:gd name="T5" fmla="*/ 1 h 80"/>
                  <a:gd name="T6" fmla="*/ 44 w 83"/>
                  <a:gd name="T7" fmla="*/ 1 h 80"/>
                  <a:gd name="T8" fmla="*/ 51 w 83"/>
                  <a:gd name="T9" fmla="*/ 1 h 80"/>
                  <a:gd name="T10" fmla="*/ 60 w 83"/>
                  <a:gd name="T11" fmla="*/ 1 h 80"/>
                  <a:gd name="T12" fmla="*/ 68 w 83"/>
                  <a:gd name="T13" fmla="*/ 1 h 80"/>
                  <a:gd name="T14" fmla="*/ 76 w 83"/>
                  <a:gd name="T15" fmla="*/ 1 h 80"/>
                  <a:gd name="T16" fmla="*/ 80 w 83"/>
                  <a:gd name="T17" fmla="*/ 1 h 80"/>
                  <a:gd name="T18" fmla="*/ 83 w 83"/>
                  <a:gd name="T19" fmla="*/ 1 h 80"/>
                  <a:gd name="T20" fmla="*/ 83 w 83"/>
                  <a:gd name="T21" fmla="*/ 0 h 80"/>
                  <a:gd name="T22" fmla="*/ 77 w 83"/>
                  <a:gd name="T23" fmla="*/ 0 h 80"/>
                  <a:gd name="T24" fmla="*/ 77 w 83"/>
                  <a:gd name="T25" fmla="*/ 1 h 80"/>
                  <a:gd name="T26" fmla="*/ 5 w 83"/>
                  <a:gd name="T27" fmla="*/ 1 h 80"/>
                  <a:gd name="T28" fmla="*/ 5 w 83"/>
                  <a:gd name="T29" fmla="*/ 0 h 80"/>
                  <a:gd name="T30" fmla="*/ 0 w 83"/>
                  <a:gd name="T31" fmla="*/ 0 h 80"/>
                  <a:gd name="T32" fmla="*/ 0 w 83"/>
                  <a:gd name="T33" fmla="*/ 1 h 80"/>
                  <a:gd name="T34" fmla="*/ 0 w 83"/>
                  <a:gd name="T35" fmla="*/ 1 h 80"/>
                  <a:gd name="T36" fmla="*/ 0 w 83"/>
                  <a:gd name="T37" fmla="*/ 1 h 80"/>
                  <a:gd name="T38" fmla="*/ 0 w 83"/>
                  <a:gd name="T39" fmla="*/ 1 h 80"/>
                  <a:gd name="T40" fmla="*/ 0 w 83"/>
                  <a:gd name="T41" fmla="*/ 1 h 80"/>
                  <a:gd name="T42" fmla="*/ 0 w 83"/>
                  <a:gd name="T43" fmla="*/ 1 h 80"/>
                  <a:gd name="T44" fmla="*/ 0 w 83"/>
                  <a:gd name="T45" fmla="*/ 1 h 80"/>
                  <a:gd name="T46" fmla="*/ 0 w 83"/>
                  <a:gd name="T47" fmla="*/ 1 h 80"/>
                  <a:gd name="T48" fmla="*/ 0 w 83"/>
                  <a:gd name="T49" fmla="*/ 1 h 80"/>
                  <a:gd name="T50" fmla="*/ 0 w 83"/>
                  <a:gd name="T51" fmla="*/ 1 h 80"/>
                  <a:gd name="T52" fmla="*/ 5 w 83"/>
                  <a:gd name="T53" fmla="*/ 1 h 80"/>
                  <a:gd name="T54" fmla="*/ 5 w 83"/>
                  <a:gd name="T55" fmla="*/ 1 h 80"/>
                  <a:gd name="T56" fmla="*/ 37 w 83"/>
                  <a:gd name="T57" fmla="*/ 1 h 80"/>
                  <a:gd name="T58" fmla="*/ 77 w 83"/>
                  <a:gd name="T59" fmla="*/ 1 h 80"/>
                  <a:gd name="T60" fmla="*/ 77 w 83"/>
                  <a:gd name="T61" fmla="*/ 1 h 80"/>
                  <a:gd name="T62" fmla="*/ 76 w 83"/>
                  <a:gd name="T63" fmla="*/ 1 h 80"/>
                  <a:gd name="T64" fmla="*/ 74 w 83"/>
                  <a:gd name="T65" fmla="*/ 1 h 80"/>
                  <a:gd name="T66" fmla="*/ 71 w 83"/>
                  <a:gd name="T67" fmla="*/ 1 h 80"/>
                  <a:gd name="T68" fmla="*/ 68 w 83"/>
                  <a:gd name="T69" fmla="*/ 1 h 80"/>
                  <a:gd name="T70" fmla="*/ 66 w 83"/>
                  <a:gd name="T71" fmla="*/ 1 h 80"/>
                  <a:gd name="T72" fmla="*/ 63 w 83"/>
                  <a:gd name="T73" fmla="*/ 1 h 80"/>
                  <a:gd name="T74" fmla="*/ 60 w 83"/>
                  <a:gd name="T75" fmla="*/ 1 h 80"/>
                  <a:gd name="T76" fmla="*/ 55 w 83"/>
                  <a:gd name="T77" fmla="*/ 1 h 80"/>
                  <a:gd name="T78" fmla="*/ 53 w 83"/>
                  <a:gd name="T79" fmla="*/ 1 h 80"/>
                  <a:gd name="T80" fmla="*/ 50 w 83"/>
                  <a:gd name="T81" fmla="*/ 1 h 80"/>
                  <a:gd name="T82" fmla="*/ 47 w 83"/>
                  <a:gd name="T83" fmla="*/ 1 h 80"/>
                  <a:gd name="T84" fmla="*/ 45 w 83"/>
                  <a:gd name="T85" fmla="*/ 1 h 80"/>
                  <a:gd name="T86" fmla="*/ 42 w 83"/>
                  <a:gd name="T87" fmla="*/ 1 h 80"/>
                  <a:gd name="T88" fmla="*/ 41 w 83"/>
                  <a:gd name="T89" fmla="*/ 1 h 80"/>
                  <a:gd name="T90" fmla="*/ 41 w 83"/>
                  <a:gd name="T91" fmla="*/ 1 h 80"/>
                  <a:gd name="T92" fmla="*/ 41 w 83"/>
                  <a:gd name="T93" fmla="*/ 1 h 80"/>
                  <a:gd name="T94" fmla="*/ 77 w 83"/>
                  <a:gd name="T95" fmla="*/ 1 h 80"/>
                  <a:gd name="T96" fmla="*/ 77 w 83"/>
                  <a:gd name="T97" fmla="*/ 1 h 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3"/>
                  <a:gd name="T148" fmla="*/ 0 h 80"/>
                  <a:gd name="T149" fmla="*/ 83 w 83"/>
                  <a:gd name="T150" fmla="*/ 80 h 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3" h="80">
                    <a:moveTo>
                      <a:pt x="37" y="28"/>
                    </a:moveTo>
                    <a:lnTo>
                      <a:pt x="37" y="50"/>
                    </a:lnTo>
                    <a:lnTo>
                      <a:pt x="38" y="63"/>
                    </a:lnTo>
                    <a:lnTo>
                      <a:pt x="44" y="71"/>
                    </a:lnTo>
                    <a:lnTo>
                      <a:pt x="51" y="79"/>
                    </a:lnTo>
                    <a:lnTo>
                      <a:pt x="60" y="80"/>
                    </a:lnTo>
                    <a:lnTo>
                      <a:pt x="68" y="79"/>
                    </a:lnTo>
                    <a:lnTo>
                      <a:pt x="76" y="71"/>
                    </a:lnTo>
                    <a:lnTo>
                      <a:pt x="80" y="63"/>
                    </a:lnTo>
                    <a:lnTo>
                      <a:pt x="83" y="50"/>
                    </a:lnTo>
                    <a:lnTo>
                      <a:pt x="83" y="0"/>
                    </a:lnTo>
                    <a:lnTo>
                      <a:pt x="77" y="0"/>
                    </a:lnTo>
                    <a:lnTo>
                      <a:pt x="77" y="13"/>
                    </a:lnTo>
                    <a:lnTo>
                      <a:pt x="5" y="13"/>
                    </a:lnTo>
                    <a:lnTo>
                      <a:pt x="5" y="0"/>
                    </a:lnTo>
                    <a:lnTo>
                      <a:pt x="0" y="0"/>
                    </a:lnTo>
                    <a:lnTo>
                      <a:pt x="0" y="3"/>
                    </a:lnTo>
                    <a:lnTo>
                      <a:pt x="0" y="7"/>
                    </a:lnTo>
                    <a:lnTo>
                      <a:pt x="0" y="12"/>
                    </a:lnTo>
                    <a:lnTo>
                      <a:pt x="0" y="18"/>
                    </a:lnTo>
                    <a:lnTo>
                      <a:pt x="0" y="20"/>
                    </a:lnTo>
                    <a:lnTo>
                      <a:pt x="0" y="23"/>
                    </a:lnTo>
                    <a:lnTo>
                      <a:pt x="0" y="29"/>
                    </a:lnTo>
                    <a:lnTo>
                      <a:pt x="0" y="34"/>
                    </a:lnTo>
                    <a:lnTo>
                      <a:pt x="0" y="38"/>
                    </a:lnTo>
                    <a:lnTo>
                      <a:pt x="0" y="41"/>
                    </a:lnTo>
                    <a:lnTo>
                      <a:pt x="5" y="41"/>
                    </a:lnTo>
                    <a:lnTo>
                      <a:pt x="5" y="28"/>
                    </a:lnTo>
                    <a:lnTo>
                      <a:pt x="37" y="28"/>
                    </a:lnTo>
                    <a:close/>
                    <a:moveTo>
                      <a:pt x="77" y="45"/>
                    </a:moveTo>
                    <a:lnTo>
                      <a:pt x="77" y="51"/>
                    </a:lnTo>
                    <a:lnTo>
                      <a:pt x="76" y="55"/>
                    </a:lnTo>
                    <a:lnTo>
                      <a:pt x="74" y="58"/>
                    </a:lnTo>
                    <a:lnTo>
                      <a:pt x="71" y="61"/>
                    </a:lnTo>
                    <a:lnTo>
                      <a:pt x="68" y="63"/>
                    </a:lnTo>
                    <a:lnTo>
                      <a:pt x="66" y="63"/>
                    </a:lnTo>
                    <a:lnTo>
                      <a:pt x="63" y="63"/>
                    </a:lnTo>
                    <a:lnTo>
                      <a:pt x="60" y="63"/>
                    </a:lnTo>
                    <a:lnTo>
                      <a:pt x="55" y="63"/>
                    </a:lnTo>
                    <a:lnTo>
                      <a:pt x="53" y="63"/>
                    </a:lnTo>
                    <a:lnTo>
                      <a:pt x="50" y="63"/>
                    </a:lnTo>
                    <a:lnTo>
                      <a:pt x="47" y="61"/>
                    </a:lnTo>
                    <a:lnTo>
                      <a:pt x="45" y="58"/>
                    </a:lnTo>
                    <a:lnTo>
                      <a:pt x="42" y="55"/>
                    </a:lnTo>
                    <a:lnTo>
                      <a:pt x="41" y="51"/>
                    </a:lnTo>
                    <a:lnTo>
                      <a:pt x="41" y="45"/>
                    </a:lnTo>
                    <a:lnTo>
                      <a:pt x="41" y="28"/>
                    </a:lnTo>
                    <a:lnTo>
                      <a:pt x="77" y="28"/>
                    </a:lnTo>
                    <a:lnTo>
                      <a:pt x="77" y="45"/>
                    </a:lnTo>
                    <a:close/>
                  </a:path>
                </a:pathLst>
              </a:custGeom>
              <a:solidFill>
                <a:srgbClr val="000000"/>
              </a:solidFill>
              <a:ln w="0">
                <a:solidFill>
                  <a:srgbClr val="000000"/>
                </a:solidFill>
                <a:round/>
                <a:headEnd/>
                <a:tailEnd/>
              </a:ln>
            </p:spPr>
            <p:txBody>
              <a:bodyPr/>
              <a:lstStyle/>
              <a:p>
                <a:endParaRPr lang="es-AR"/>
              </a:p>
            </p:txBody>
          </p:sp>
        </p:grpSp>
        <p:sp>
          <p:nvSpPr>
            <p:cNvPr id="2067" name="Freeform 205"/>
            <p:cNvSpPr>
              <a:spLocks noEditPoints="1"/>
            </p:cNvSpPr>
            <p:nvPr/>
          </p:nvSpPr>
          <p:spPr bwMode="auto">
            <a:xfrm>
              <a:off x="2189" y="2102"/>
              <a:ext cx="57" cy="33"/>
            </a:xfrm>
            <a:custGeom>
              <a:avLst/>
              <a:gdLst>
                <a:gd name="T0" fmla="*/ 30 w 57"/>
                <a:gd name="T1" fmla="*/ 1 h 65"/>
                <a:gd name="T2" fmla="*/ 36 w 57"/>
                <a:gd name="T3" fmla="*/ 1 h 65"/>
                <a:gd name="T4" fmla="*/ 42 w 57"/>
                <a:gd name="T5" fmla="*/ 1 h 65"/>
                <a:gd name="T6" fmla="*/ 55 w 57"/>
                <a:gd name="T7" fmla="*/ 1 h 65"/>
                <a:gd name="T8" fmla="*/ 57 w 57"/>
                <a:gd name="T9" fmla="*/ 0 h 65"/>
                <a:gd name="T10" fmla="*/ 53 w 57"/>
                <a:gd name="T11" fmla="*/ 1 h 65"/>
                <a:gd name="T12" fmla="*/ 4 w 57"/>
                <a:gd name="T13" fmla="*/ 0 h 65"/>
                <a:gd name="T14" fmla="*/ 0 w 57"/>
                <a:gd name="T15" fmla="*/ 1 h 65"/>
                <a:gd name="T16" fmla="*/ 0 w 57"/>
                <a:gd name="T17" fmla="*/ 1 h 65"/>
                <a:gd name="T18" fmla="*/ 0 w 57"/>
                <a:gd name="T19" fmla="*/ 1 h 65"/>
                <a:gd name="T20" fmla="*/ 0 w 57"/>
                <a:gd name="T21" fmla="*/ 1 h 65"/>
                <a:gd name="T22" fmla="*/ 4 w 57"/>
                <a:gd name="T23" fmla="*/ 1 h 65"/>
                <a:gd name="T24" fmla="*/ 27 w 57"/>
                <a:gd name="T25" fmla="*/ 1 h 65"/>
                <a:gd name="T26" fmla="*/ 27 w 57"/>
                <a:gd name="T27" fmla="*/ 1 h 65"/>
                <a:gd name="T28" fmla="*/ 24 w 57"/>
                <a:gd name="T29" fmla="*/ 1 h 65"/>
                <a:gd name="T30" fmla="*/ 18 w 57"/>
                <a:gd name="T31" fmla="*/ 1 h 65"/>
                <a:gd name="T32" fmla="*/ 10 w 57"/>
                <a:gd name="T33" fmla="*/ 1 h 65"/>
                <a:gd name="T34" fmla="*/ 4 w 57"/>
                <a:gd name="T35" fmla="*/ 1 h 65"/>
                <a:gd name="T36" fmla="*/ 1 w 57"/>
                <a:gd name="T37" fmla="*/ 1 h 65"/>
                <a:gd name="T38" fmla="*/ 0 w 57"/>
                <a:gd name="T39" fmla="*/ 1 h 65"/>
                <a:gd name="T40" fmla="*/ 0 w 57"/>
                <a:gd name="T41" fmla="*/ 1 h 65"/>
                <a:gd name="T42" fmla="*/ 2 w 57"/>
                <a:gd name="T43" fmla="*/ 1 h 65"/>
                <a:gd name="T44" fmla="*/ 7 w 57"/>
                <a:gd name="T45" fmla="*/ 1 h 65"/>
                <a:gd name="T46" fmla="*/ 10 w 57"/>
                <a:gd name="T47" fmla="*/ 1 h 65"/>
                <a:gd name="T48" fmla="*/ 10 w 57"/>
                <a:gd name="T49" fmla="*/ 1 h 65"/>
                <a:gd name="T50" fmla="*/ 8 w 57"/>
                <a:gd name="T51" fmla="*/ 1 h 65"/>
                <a:gd name="T52" fmla="*/ 4 w 57"/>
                <a:gd name="T53" fmla="*/ 1 h 65"/>
                <a:gd name="T54" fmla="*/ 2 w 57"/>
                <a:gd name="T55" fmla="*/ 1 h 65"/>
                <a:gd name="T56" fmla="*/ 4 w 57"/>
                <a:gd name="T57" fmla="*/ 1 h 65"/>
                <a:gd name="T58" fmla="*/ 11 w 57"/>
                <a:gd name="T59" fmla="*/ 1 h 65"/>
                <a:gd name="T60" fmla="*/ 18 w 57"/>
                <a:gd name="T61" fmla="*/ 1 h 65"/>
                <a:gd name="T62" fmla="*/ 24 w 57"/>
                <a:gd name="T63" fmla="*/ 1 h 65"/>
                <a:gd name="T64" fmla="*/ 29 w 57"/>
                <a:gd name="T65" fmla="*/ 1 h 65"/>
                <a:gd name="T66" fmla="*/ 30 w 57"/>
                <a:gd name="T67" fmla="*/ 1 h 65"/>
                <a:gd name="T68" fmla="*/ 53 w 57"/>
                <a:gd name="T69" fmla="*/ 1 h 65"/>
                <a:gd name="T70" fmla="*/ 52 w 57"/>
                <a:gd name="T71" fmla="*/ 1 h 65"/>
                <a:gd name="T72" fmla="*/ 49 w 57"/>
                <a:gd name="T73" fmla="*/ 1 h 65"/>
                <a:gd name="T74" fmla="*/ 44 w 57"/>
                <a:gd name="T75" fmla="*/ 1 h 65"/>
                <a:gd name="T76" fmla="*/ 40 w 57"/>
                <a:gd name="T77" fmla="*/ 1 h 65"/>
                <a:gd name="T78" fmla="*/ 36 w 57"/>
                <a:gd name="T79" fmla="*/ 1 h 65"/>
                <a:gd name="T80" fmla="*/ 31 w 57"/>
                <a:gd name="T81" fmla="*/ 1 h 65"/>
                <a:gd name="T82" fmla="*/ 30 w 57"/>
                <a:gd name="T83" fmla="*/ 1 h 6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7"/>
                <a:gd name="T127" fmla="*/ 0 h 65"/>
                <a:gd name="T128" fmla="*/ 57 w 57"/>
                <a:gd name="T129" fmla="*/ 65 h 6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7" h="65">
                  <a:moveTo>
                    <a:pt x="29" y="40"/>
                  </a:moveTo>
                  <a:lnTo>
                    <a:pt x="30" y="46"/>
                  </a:lnTo>
                  <a:lnTo>
                    <a:pt x="33" y="51"/>
                  </a:lnTo>
                  <a:lnTo>
                    <a:pt x="36" y="52"/>
                  </a:lnTo>
                  <a:lnTo>
                    <a:pt x="39" y="53"/>
                  </a:lnTo>
                  <a:lnTo>
                    <a:pt x="42" y="55"/>
                  </a:lnTo>
                  <a:lnTo>
                    <a:pt x="49" y="52"/>
                  </a:lnTo>
                  <a:lnTo>
                    <a:pt x="55" y="43"/>
                  </a:lnTo>
                  <a:lnTo>
                    <a:pt x="57" y="30"/>
                  </a:lnTo>
                  <a:lnTo>
                    <a:pt x="57" y="0"/>
                  </a:lnTo>
                  <a:lnTo>
                    <a:pt x="53" y="0"/>
                  </a:lnTo>
                  <a:lnTo>
                    <a:pt x="53" y="8"/>
                  </a:lnTo>
                  <a:lnTo>
                    <a:pt x="4" y="8"/>
                  </a:lnTo>
                  <a:lnTo>
                    <a:pt x="4" y="0"/>
                  </a:lnTo>
                  <a:lnTo>
                    <a:pt x="0" y="0"/>
                  </a:lnTo>
                  <a:lnTo>
                    <a:pt x="0" y="3"/>
                  </a:lnTo>
                  <a:lnTo>
                    <a:pt x="0" y="5"/>
                  </a:lnTo>
                  <a:lnTo>
                    <a:pt x="0" y="10"/>
                  </a:lnTo>
                  <a:lnTo>
                    <a:pt x="0" y="13"/>
                  </a:lnTo>
                  <a:lnTo>
                    <a:pt x="0" y="17"/>
                  </a:lnTo>
                  <a:lnTo>
                    <a:pt x="0" y="20"/>
                  </a:lnTo>
                  <a:lnTo>
                    <a:pt x="0" y="24"/>
                  </a:lnTo>
                  <a:lnTo>
                    <a:pt x="0" y="27"/>
                  </a:lnTo>
                  <a:lnTo>
                    <a:pt x="4" y="27"/>
                  </a:lnTo>
                  <a:lnTo>
                    <a:pt x="4" y="19"/>
                  </a:lnTo>
                  <a:lnTo>
                    <a:pt x="27" y="19"/>
                  </a:lnTo>
                  <a:lnTo>
                    <a:pt x="27" y="29"/>
                  </a:lnTo>
                  <a:lnTo>
                    <a:pt x="27" y="32"/>
                  </a:lnTo>
                  <a:lnTo>
                    <a:pt x="26" y="35"/>
                  </a:lnTo>
                  <a:lnTo>
                    <a:pt x="24" y="36"/>
                  </a:lnTo>
                  <a:lnTo>
                    <a:pt x="21" y="39"/>
                  </a:lnTo>
                  <a:lnTo>
                    <a:pt x="18" y="39"/>
                  </a:lnTo>
                  <a:lnTo>
                    <a:pt x="14" y="39"/>
                  </a:lnTo>
                  <a:lnTo>
                    <a:pt x="10" y="39"/>
                  </a:lnTo>
                  <a:lnTo>
                    <a:pt x="7" y="39"/>
                  </a:lnTo>
                  <a:lnTo>
                    <a:pt x="4" y="40"/>
                  </a:lnTo>
                  <a:lnTo>
                    <a:pt x="2" y="43"/>
                  </a:lnTo>
                  <a:lnTo>
                    <a:pt x="1" y="46"/>
                  </a:lnTo>
                  <a:lnTo>
                    <a:pt x="0" y="51"/>
                  </a:lnTo>
                  <a:lnTo>
                    <a:pt x="0" y="53"/>
                  </a:lnTo>
                  <a:lnTo>
                    <a:pt x="0" y="56"/>
                  </a:lnTo>
                  <a:lnTo>
                    <a:pt x="0" y="59"/>
                  </a:lnTo>
                  <a:lnTo>
                    <a:pt x="1" y="62"/>
                  </a:lnTo>
                  <a:lnTo>
                    <a:pt x="2" y="64"/>
                  </a:lnTo>
                  <a:lnTo>
                    <a:pt x="5" y="65"/>
                  </a:lnTo>
                  <a:lnTo>
                    <a:pt x="7" y="65"/>
                  </a:lnTo>
                  <a:lnTo>
                    <a:pt x="8" y="65"/>
                  </a:lnTo>
                  <a:lnTo>
                    <a:pt x="10" y="65"/>
                  </a:lnTo>
                  <a:lnTo>
                    <a:pt x="10" y="64"/>
                  </a:lnTo>
                  <a:lnTo>
                    <a:pt x="10" y="62"/>
                  </a:lnTo>
                  <a:lnTo>
                    <a:pt x="8" y="62"/>
                  </a:lnTo>
                  <a:lnTo>
                    <a:pt x="5" y="62"/>
                  </a:lnTo>
                  <a:lnTo>
                    <a:pt x="4" y="61"/>
                  </a:lnTo>
                  <a:lnTo>
                    <a:pt x="2" y="59"/>
                  </a:lnTo>
                  <a:lnTo>
                    <a:pt x="2" y="56"/>
                  </a:lnTo>
                  <a:lnTo>
                    <a:pt x="2" y="55"/>
                  </a:lnTo>
                  <a:lnTo>
                    <a:pt x="4" y="52"/>
                  </a:lnTo>
                  <a:lnTo>
                    <a:pt x="7" y="52"/>
                  </a:lnTo>
                  <a:lnTo>
                    <a:pt x="11" y="51"/>
                  </a:lnTo>
                  <a:lnTo>
                    <a:pt x="15" y="51"/>
                  </a:lnTo>
                  <a:lnTo>
                    <a:pt x="18" y="51"/>
                  </a:lnTo>
                  <a:lnTo>
                    <a:pt x="21" y="49"/>
                  </a:lnTo>
                  <a:lnTo>
                    <a:pt x="24" y="48"/>
                  </a:lnTo>
                  <a:lnTo>
                    <a:pt x="26" y="45"/>
                  </a:lnTo>
                  <a:lnTo>
                    <a:pt x="29" y="40"/>
                  </a:lnTo>
                  <a:close/>
                  <a:moveTo>
                    <a:pt x="30" y="29"/>
                  </a:moveTo>
                  <a:lnTo>
                    <a:pt x="30" y="19"/>
                  </a:lnTo>
                  <a:lnTo>
                    <a:pt x="53" y="19"/>
                  </a:lnTo>
                  <a:lnTo>
                    <a:pt x="53" y="29"/>
                  </a:lnTo>
                  <a:lnTo>
                    <a:pt x="53" y="33"/>
                  </a:lnTo>
                  <a:lnTo>
                    <a:pt x="52" y="37"/>
                  </a:lnTo>
                  <a:lnTo>
                    <a:pt x="50" y="40"/>
                  </a:lnTo>
                  <a:lnTo>
                    <a:pt x="49" y="42"/>
                  </a:lnTo>
                  <a:lnTo>
                    <a:pt x="46" y="42"/>
                  </a:lnTo>
                  <a:lnTo>
                    <a:pt x="44" y="42"/>
                  </a:lnTo>
                  <a:lnTo>
                    <a:pt x="42" y="42"/>
                  </a:lnTo>
                  <a:lnTo>
                    <a:pt x="40" y="42"/>
                  </a:lnTo>
                  <a:lnTo>
                    <a:pt x="37" y="42"/>
                  </a:lnTo>
                  <a:lnTo>
                    <a:pt x="36" y="42"/>
                  </a:lnTo>
                  <a:lnTo>
                    <a:pt x="33" y="40"/>
                  </a:lnTo>
                  <a:lnTo>
                    <a:pt x="31" y="37"/>
                  </a:lnTo>
                  <a:lnTo>
                    <a:pt x="30" y="33"/>
                  </a:lnTo>
                  <a:lnTo>
                    <a:pt x="30" y="29"/>
                  </a:lnTo>
                  <a:close/>
                </a:path>
              </a:pathLst>
            </a:custGeom>
            <a:solidFill>
              <a:srgbClr val="000000"/>
            </a:solidFill>
            <a:ln w="0">
              <a:solidFill>
                <a:srgbClr val="000000"/>
              </a:solidFill>
              <a:round/>
              <a:headEnd/>
              <a:tailEnd/>
            </a:ln>
          </p:spPr>
          <p:txBody>
            <a:bodyPr/>
            <a:lstStyle/>
            <a:p>
              <a:endParaRPr lang="es-AR"/>
            </a:p>
          </p:txBody>
        </p:sp>
        <p:sp>
          <p:nvSpPr>
            <p:cNvPr id="2068" name="Freeform 206"/>
            <p:cNvSpPr>
              <a:spLocks/>
            </p:cNvSpPr>
            <p:nvPr/>
          </p:nvSpPr>
          <p:spPr bwMode="auto">
            <a:xfrm>
              <a:off x="2260" y="2148"/>
              <a:ext cx="118" cy="2"/>
            </a:xfrm>
            <a:custGeom>
              <a:avLst/>
              <a:gdLst>
                <a:gd name="T0" fmla="*/ 116 w 118"/>
                <a:gd name="T1" fmla="*/ 1 h 4"/>
                <a:gd name="T2" fmla="*/ 117 w 118"/>
                <a:gd name="T3" fmla="*/ 1 h 4"/>
                <a:gd name="T4" fmla="*/ 118 w 118"/>
                <a:gd name="T5" fmla="*/ 1 h 4"/>
                <a:gd name="T6" fmla="*/ 118 w 118"/>
                <a:gd name="T7" fmla="*/ 1 h 4"/>
                <a:gd name="T8" fmla="*/ 118 w 118"/>
                <a:gd name="T9" fmla="*/ 1 h 4"/>
                <a:gd name="T10" fmla="*/ 118 w 118"/>
                <a:gd name="T11" fmla="*/ 1 h 4"/>
                <a:gd name="T12" fmla="*/ 118 w 118"/>
                <a:gd name="T13" fmla="*/ 0 h 4"/>
                <a:gd name="T14" fmla="*/ 117 w 118"/>
                <a:gd name="T15" fmla="*/ 0 h 4"/>
                <a:gd name="T16" fmla="*/ 116 w 118"/>
                <a:gd name="T17" fmla="*/ 0 h 4"/>
                <a:gd name="T18" fmla="*/ 4 w 118"/>
                <a:gd name="T19" fmla="*/ 0 h 4"/>
                <a:gd name="T20" fmla="*/ 2 w 118"/>
                <a:gd name="T21" fmla="*/ 0 h 4"/>
                <a:gd name="T22" fmla="*/ 1 w 118"/>
                <a:gd name="T23" fmla="*/ 0 h 4"/>
                <a:gd name="T24" fmla="*/ 0 w 118"/>
                <a:gd name="T25" fmla="*/ 1 h 4"/>
                <a:gd name="T26" fmla="*/ 0 w 118"/>
                <a:gd name="T27" fmla="*/ 1 h 4"/>
                <a:gd name="T28" fmla="*/ 0 w 118"/>
                <a:gd name="T29" fmla="*/ 1 h 4"/>
                <a:gd name="T30" fmla="*/ 1 w 118"/>
                <a:gd name="T31" fmla="*/ 1 h 4"/>
                <a:gd name="T32" fmla="*/ 2 w 118"/>
                <a:gd name="T33" fmla="*/ 1 h 4"/>
                <a:gd name="T34" fmla="*/ 4 w 118"/>
                <a:gd name="T35" fmla="*/ 1 h 4"/>
                <a:gd name="T36" fmla="*/ 116 w 118"/>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4"/>
                <a:gd name="T59" fmla="*/ 118 w 1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4">
                  <a:moveTo>
                    <a:pt x="116" y="4"/>
                  </a:moveTo>
                  <a:lnTo>
                    <a:pt x="117" y="4"/>
                  </a:lnTo>
                  <a:lnTo>
                    <a:pt x="118" y="4"/>
                  </a:lnTo>
                  <a:lnTo>
                    <a:pt x="118" y="3"/>
                  </a:lnTo>
                  <a:lnTo>
                    <a:pt x="118" y="1"/>
                  </a:lnTo>
                  <a:lnTo>
                    <a:pt x="118" y="0"/>
                  </a:lnTo>
                  <a:lnTo>
                    <a:pt x="117" y="0"/>
                  </a:lnTo>
                  <a:lnTo>
                    <a:pt x="116" y="0"/>
                  </a:lnTo>
                  <a:lnTo>
                    <a:pt x="4" y="0"/>
                  </a:lnTo>
                  <a:lnTo>
                    <a:pt x="2" y="0"/>
                  </a:lnTo>
                  <a:lnTo>
                    <a:pt x="1" y="0"/>
                  </a:lnTo>
                  <a:lnTo>
                    <a:pt x="0" y="1"/>
                  </a:lnTo>
                  <a:lnTo>
                    <a:pt x="0" y="3"/>
                  </a:lnTo>
                  <a:lnTo>
                    <a:pt x="0" y="4"/>
                  </a:lnTo>
                  <a:lnTo>
                    <a:pt x="1" y="4"/>
                  </a:lnTo>
                  <a:lnTo>
                    <a:pt x="2"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069" name="Freeform 207"/>
            <p:cNvSpPr>
              <a:spLocks/>
            </p:cNvSpPr>
            <p:nvPr/>
          </p:nvSpPr>
          <p:spPr bwMode="auto">
            <a:xfrm>
              <a:off x="2265" y="2159"/>
              <a:ext cx="108" cy="36"/>
            </a:xfrm>
            <a:custGeom>
              <a:avLst/>
              <a:gdLst>
                <a:gd name="T0" fmla="*/ 105 w 108"/>
                <a:gd name="T1" fmla="*/ 1 h 72"/>
                <a:gd name="T2" fmla="*/ 108 w 108"/>
                <a:gd name="T3" fmla="*/ 1 h 72"/>
                <a:gd name="T4" fmla="*/ 108 w 108"/>
                <a:gd name="T5" fmla="*/ 1 h 72"/>
                <a:gd name="T6" fmla="*/ 105 w 108"/>
                <a:gd name="T7" fmla="*/ 1 h 72"/>
                <a:gd name="T8" fmla="*/ 26 w 108"/>
                <a:gd name="T9" fmla="*/ 1 h 72"/>
                <a:gd name="T10" fmla="*/ 32 w 108"/>
                <a:gd name="T11" fmla="*/ 1 h 72"/>
                <a:gd name="T12" fmla="*/ 39 w 108"/>
                <a:gd name="T13" fmla="*/ 1 h 72"/>
                <a:gd name="T14" fmla="*/ 42 w 108"/>
                <a:gd name="T15" fmla="*/ 1 h 72"/>
                <a:gd name="T16" fmla="*/ 45 w 108"/>
                <a:gd name="T17" fmla="*/ 1 h 72"/>
                <a:gd name="T18" fmla="*/ 54 w 108"/>
                <a:gd name="T19" fmla="*/ 1 h 72"/>
                <a:gd name="T20" fmla="*/ 63 w 108"/>
                <a:gd name="T21" fmla="*/ 1 h 72"/>
                <a:gd name="T22" fmla="*/ 67 w 108"/>
                <a:gd name="T23" fmla="*/ 1 h 72"/>
                <a:gd name="T24" fmla="*/ 74 w 108"/>
                <a:gd name="T25" fmla="*/ 1 h 72"/>
                <a:gd name="T26" fmla="*/ 77 w 108"/>
                <a:gd name="T27" fmla="*/ 1 h 72"/>
                <a:gd name="T28" fmla="*/ 74 w 108"/>
                <a:gd name="T29" fmla="*/ 1 h 72"/>
                <a:gd name="T30" fmla="*/ 68 w 108"/>
                <a:gd name="T31" fmla="*/ 1 h 72"/>
                <a:gd name="T32" fmla="*/ 63 w 108"/>
                <a:gd name="T33" fmla="*/ 1 h 72"/>
                <a:gd name="T34" fmla="*/ 58 w 108"/>
                <a:gd name="T35" fmla="*/ 0 h 72"/>
                <a:gd name="T36" fmla="*/ 58 w 108"/>
                <a:gd name="T37" fmla="*/ 1 h 72"/>
                <a:gd name="T38" fmla="*/ 60 w 108"/>
                <a:gd name="T39" fmla="*/ 1 h 72"/>
                <a:gd name="T40" fmla="*/ 70 w 108"/>
                <a:gd name="T41" fmla="*/ 1 h 72"/>
                <a:gd name="T42" fmla="*/ 74 w 108"/>
                <a:gd name="T43" fmla="*/ 1 h 72"/>
                <a:gd name="T44" fmla="*/ 74 w 108"/>
                <a:gd name="T45" fmla="*/ 1 h 72"/>
                <a:gd name="T46" fmla="*/ 73 w 108"/>
                <a:gd name="T47" fmla="*/ 1 h 72"/>
                <a:gd name="T48" fmla="*/ 70 w 108"/>
                <a:gd name="T49" fmla="*/ 1 h 72"/>
                <a:gd name="T50" fmla="*/ 66 w 108"/>
                <a:gd name="T51" fmla="*/ 1 h 72"/>
                <a:gd name="T52" fmla="*/ 55 w 108"/>
                <a:gd name="T53" fmla="*/ 1 h 72"/>
                <a:gd name="T54" fmla="*/ 47 w 108"/>
                <a:gd name="T55" fmla="*/ 1 h 72"/>
                <a:gd name="T56" fmla="*/ 42 w 108"/>
                <a:gd name="T57" fmla="*/ 1 h 72"/>
                <a:gd name="T58" fmla="*/ 39 w 108"/>
                <a:gd name="T59" fmla="*/ 1 h 72"/>
                <a:gd name="T60" fmla="*/ 31 w 108"/>
                <a:gd name="T61" fmla="*/ 1 h 72"/>
                <a:gd name="T62" fmla="*/ 25 w 108"/>
                <a:gd name="T63" fmla="*/ 1 h 72"/>
                <a:gd name="T64" fmla="*/ 24 w 108"/>
                <a:gd name="T65" fmla="*/ 1 h 72"/>
                <a:gd name="T66" fmla="*/ 12 w 108"/>
                <a:gd name="T67" fmla="*/ 1 h 72"/>
                <a:gd name="T68" fmla="*/ 3 w 108"/>
                <a:gd name="T69" fmla="*/ 1 h 72"/>
                <a:gd name="T70" fmla="*/ 0 w 108"/>
                <a:gd name="T71" fmla="*/ 1 h 72"/>
                <a:gd name="T72" fmla="*/ 0 w 108"/>
                <a:gd name="T73" fmla="*/ 1 h 72"/>
                <a:gd name="T74" fmla="*/ 0 w 108"/>
                <a:gd name="T75" fmla="*/ 1 h 72"/>
                <a:gd name="T76" fmla="*/ 2 w 108"/>
                <a:gd name="T77" fmla="*/ 1 h 72"/>
                <a:gd name="T78" fmla="*/ 8 w 108"/>
                <a:gd name="T79" fmla="*/ 1 h 72"/>
                <a:gd name="T80" fmla="*/ 15 w 108"/>
                <a:gd name="T81" fmla="*/ 1 h 72"/>
                <a:gd name="T82" fmla="*/ 22 w 108"/>
                <a:gd name="T83" fmla="*/ 1 h 72"/>
                <a:gd name="T84" fmla="*/ 24 w 108"/>
                <a:gd name="T85" fmla="*/ 1 h 72"/>
                <a:gd name="T86" fmla="*/ 34 w 108"/>
                <a:gd name="T87" fmla="*/ 1 h 72"/>
                <a:gd name="T88" fmla="*/ 50 w 108"/>
                <a:gd name="T89" fmla="*/ 1 h 72"/>
                <a:gd name="T90" fmla="*/ 55 w 108"/>
                <a:gd name="T91" fmla="*/ 1 h 72"/>
                <a:gd name="T92" fmla="*/ 66 w 108"/>
                <a:gd name="T93" fmla="*/ 1 h 72"/>
                <a:gd name="T94" fmla="*/ 73 w 108"/>
                <a:gd name="T95" fmla="*/ 1 h 72"/>
                <a:gd name="T96" fmla="*/ 76 w 108"/>
                <a:gd name="T97" fmla="*/ 1 h 72"/>
                <a:gd name="T98" fmla="*/ 77 w 108"/>
                <a:gd name="T99" fmla="*/ 1 h 72"/>
                <a:gd name="T100" fmla="*/ 74 w 108"/>
                <a:gd name="T101" fmla="*/ 1 h 72"/>
                <a:gd name="T102" fmla="*/ 70 w 108"/>
                <a:gd name="T103" fmla="*/ 1 h 72"/>
                <a:gd name="T104" fmla="*/ 68 w 108"/>
                <a:gd name="T105" fmla="*/ 1 h 72"/>
                <a:gd name="T106" fmla="*/ 63 w 108"/>
                <a:gd name="T107" fmla="*/ 1 h 72"/>
                <a:gd name="T108" fmla="*/ 54 w 108"/>
                <a:gd name="T109" fmla="*/ 1 h 72"/>
                <a:gd name="T110" fmla="*/ 44 w 108"/>
                <a:gd name="T111" fmla="*/ 1 h 72"/>
                <a:gd name="T112" fmla="*/ 32 w 108"/>
                <a:gd name="T113" fmla="*/ 1 h 72"/>
                <a:gd name="T114" fmla="*/ 26 w 108"/>
                <a:gd name="T115" fmla="*/ 1 h 72"/>
                <a:gd name="T116" fmla="*/ 25 w 108"/>
                <a:gd name="T117" fmla="*/ 1 h 72"/>
                <a:gd name="T118" fmla="*/ 105 w 108"/>
                <a:gd name="T119" fmla="*/ 1 h 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2"/>
                <a:gd name="T182" fmla="*/ 108 w 108"/>
                <a:gd name="T183" fmla="*/ 72 h 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2">
                  <a:moveTo>
                    <a:pt x="105" y="54"/>
                  </a:moveTo>
                  <a:lnTo>
                    <a:pt x="105" y="54"/>
                  </a:lnTo>
                  <a:lnTo>
                    <a:pt x="106" y="54"/>
                  </a:lnTo>
                  <a:lnTo>
                    <a:pt x="108" y="54"/>
                  </a:lnTo>
                  <a:lnTo>
                    <a:pt x="108" y="53"/>
                  </a:lnTo>
                  <a:lnTo>
                    <a:pt x="106" y="53"/>
                  </a:lnTo>
                  <a:lnTo>
                    <a:pt x="105" y="51"/>
                  </a:lnTo>
                  <a:lnTo>
                    <a:pt x="25" y="32"/>
                  </a:lnTo>
                  <a:lnTo>
                    <a:pt x="26" y="27"/>
                  </a:lnTo>
                  <a:lnTo>
                    <a:pt x="29" y="22"/>
                  </a:lnTo>
                  <a:lnTo>
                    <a:pt x="32" y="21"/>
                  </a:lnTo>
                  <a:lnTo>
                    <a:pt x="35" y="18"/>
                  </a:lnTo>
                  <a:lnTo>
                    <a:pt x="39" y="18"/>
                  </a:lnTo>
                  <a:lnTo>
                    <a:pt x="41" y="18"/>
                  </a:lnTo>
                  <a:lnTo>
                    <a:pt x="42" y="18"/>
                  </a:lnTo>
                  <a:lnTo>
                    <a:pt x="44" y="18"/>
                  </a:lnTo>
                  <a:lnTo>
                    <a:pt x="45" y="19"/>
                  </a:lnTo>
                  <a:lnTo>
                    <a:pt x="50" y="21"/>
                  </a:lnTo>
                  <a:lnTo>
                    <a:pt x="54" y="22"/>
                  </a:lnTo>
                  <a:lnTo>
                    <a:pt x="60" y="24"/>
                  </a:lnTo>
                  <a:lnTo>
                    <a:pt x="63" y="25"/>
                  </a:lnTo>
                  <a:lnTo>
                    <a:pt x="66" y="25"/>
                  </a:lnTo>
                  <a:lnTo>
                    <a:pt x="67" y="27"/>
                  </a:lnTo>
                  <a:lnTo>
                    <a:pt x="71" y="25"/>
                  </a:lnTo>
                  <a:lnTo>
                    <a:pt x="74" y="24"/>
                  </a:lnTo>
                  <a:lnTo>
                    <a:pt x="76" y="21"/>
                  </a:lnTo>
                  <a:lnTo>
                    <a:pt x="77" y="16"/>
                  </a:lnTo>
                  <a:lnTo>
                    <a:pt x="76" y="12"/>
                  </a:lnTo>
                  <a:lnTo>
                    <a:pt x="74" y="9"/>
                  </a:lnTo>
                  <a:lnTo>
                    <a:pt x="71" y="6"/>
                  </a:lnTo>
                  <a:lnTo>
                    <a:pt x="68" y="5"/>
                  </a:lnTo>
                  <a:lnTo>
                    <a:pt x="66" y="3"/>
                  </a:lnTo>
                  <a:lnTo>
                    <a:pt x="63" y="2"/>
                  </a:lnTo>
                  <a:lnTo>
                    <a:pt x="60" y="0"/>
                  </a:lnTo>
                  <a:lnTo>
                    <a:pt x="58" y="0"/>
                  </a:lnTo>
                  <a:lnTo>
                    <a:pt x="58" y="2"/>
                  </a:lnTo>
                  <a:lnTo>
                    <a:pt x="58" y="3"/>
                  </a:lnTo>
                  <a:lnTo>
                    <a:pt x="60" y="3"/>
                  </a:lnTo>
                  <a:lnTo>
                    <a:pt x="66" y="6"/>
                  </a:lnTo>
                  <a:lnTo>
                    <a:pt x="70" y="8"/>
                  </a:lnTo>
                  <a:lnTo>
                    <a:pt x="73" y="11"/>
                  </a:lnTo>
                  <a:lnTo>
                    <a:pt x="74" y="13"/>
                  </a:lnTo>
                  <a:lnTo>
                    <a:pt x="74" y="16"/>
                  </a:lnTo>
                  <a:lnTo>
                    <a:pt x="74" y="18"/>
                  </a:lnTo>
                  <a:lnTo>
                    <a:pt x="73" y="19"/>
                  </a:lnTo>
                  <a:lnTo>
                    <a:pt x="71" y="19"/>
                  </a:lnTo>
                  <a:lnTo>
                    <a:pt x="70" y="19"/>
                  </a:lnTo>
                  <a:lnTo>
                    <a:pt x="68" y="19"/>
                  </a:lnTo>
                  <a:lnTo>
                    <a:pt x="66" y="18"/>
                  </a:lnTo>
                  <a:lnTo>
                    <a:pt x="63" y="18"/>
                  </a:lnTo>
                  <a:lnTo>
                    <a:pt x="55" y="15"/>
                  </a:lnTo>
                  <a:lnTo>
                    <a:pt x="51" y="13"/>
                  </a:lnTo>
                  <a:lnTo>
                    <a:pt x="47" y="12"/>
                  </a:lnTo>
                  <a:lnTo>
                    <a:pt x="44" y="11"/>
                  </a:lnTo>
                  <a:lnTo>
                    <a:pt x="42" y="11"/>
                  </a:lnTo>
                  <a:lnTo>
                    <a:pt x="41" y="11"/>
                  </a:lnTo>
                  <a:lnTo>
                    <a:pt x="39" y="11"/>
                  </a:lnTo>
                  <a:lnTo>
                    <a:pt x="35" y="12"/>
                  </a:lnTo>
                  <a:lnTo>
                    <a:pt x="31" y="13"/>
                  </a:lnTo>
                  <a:lnTo>
                    <a:pt x="28" y="16"/>
                  </a:lnTo>
                  <a:lnTo>
                    <a:pt x="25" y="21"/>
                  </a:lnTo>
                  <a:lnTo>
                    <a:pt x="24" y="25"/>
                  </a:lnTo>
                  <a:lnTo>
                    <a:pt x="24" y="31"/>
                  </a:lnTo>
                  <a:lnTo>
                    <a:pt x="18" y="29"/>
                  </a:lnTo>
                  <a:lnTo>
                    <a:pt x="12" y="28"/>
                  </a:lnTo>
                  <a:lnTo>
                    <a:pt x="8" y="27"/>
                  </a:lnTo>
                  <a:lnTo>
                    <a:pt x="3" y="27"/>
                  </a:lnTo>
                  <a:lnTo>
                    <a:pt x="2" y="25"/>
                  </a:lnTo>
                  <a:lnTo>
                    <a:pt x="0" y="25"/>
                  </a:lnTo>
                  <a:lnTo>
                    <a:pt x="0" y="27"/>
                  </a:lnTo>
                  <a:lnTo>
                    <a:pt x="0" y="28"/>
                  </a:lnTo>
                  <a:lnTo>
                    <a:pt x="2" y="28"/>
                  </a:lnTo>
                  <a:lnTo>
                    <a:pt x="3" y="29"/>
                  </a:lnTo>
                  <a:lnTo>
                    <a:pt x="8" y="29"/>
                  </a:lnTo>
                  <a:lnTo>
                    <a:pt x="10" y="31"/>
                  </a:lnTo>
                  <a:lnTo>
                    <a:pt x="15" y="32"/>
                  </a:lnTo>
                  <a:lnTo>
                    <a:pt x="19" y="32"/>
                  </a:lnTo>
                  <a:lnTo>
                    <a:pt x="22" y="34"/>
                  </a:lnTo>
                  <a:lnTo>
                    <a:pt x="24" y="34"/>
                  </a:lnTo>
                  <a:lnTo>
                    <a:pt x="24" y="40"/>
                  </a:lnTo>
                  <a:lnTo>
                    <a:pt x="26" y="48"/>
                  </a:lnTo>
                  <a:lnTo>
                    <a:pt x="34" y="59"/>
                  </a:lnTo>
                  <a:lnTo>
                    <a:pt x="41" y="64"/>
                  </a:lnTo>
                  <a:lnTo>
                    <a:pt x="50" y="69"/>
                  </a:lnTo>
                  <a:lnTo>
                    <a:pt x="53" y="69"/>
                  </a:lnTo>
                  <a:lnTo>
                    <a:pt x="55" y="70"/>
                  </a:lnTo>
                  <a:lnTo>
                    <a:pt x="60" y="72"/>
                  </a:lnTo>
                  <a:lnTo>
                    <a:pt x="66" y="72"/>
                  </a:lnTo>
                  <a:lnTo>
                    <a:pt x="68" y="72"/>
                  </a:lnTo>
                  <a:lnTo>
                    <a:pt x="73" y="72"/>
                  </a:lnTo>
                  <a:lnTo>
                    <a:pt x="74" y="70"/>
                  </a:lnTo>
                  <a:lnTo>
                    <a:pt x="76" y="70"/>
                  </a:lnTo>
                  <a:lnTo>
                    <a:pt x="77" y="69"/>
                  </a:lnTo>
                  <a:lnTo>
                    <a:pt x="77" y="67"/>
                  </a:lnTo>
                  <a:lnTo>
                    <a:pt x="76" y="64"/>
                  </a:lnTo>
                  <a:lnTo>
                    <a:pt x="74" y="63"/>
                  </a:lnTo>
                  <a:lnTo>
                    <a:pt x="71" y="61"/>
                  </a:lnTo>
                  <a:lnTo>
                    <a:pt x="70" y="63"/>
                  </a:lnTo>
                  <a:lnTo>
                    <a:pt x="68" y="63"/>
                  </a:lnTo>
                  <a:lnTo>
                    <a:pt x="68" y="64"/>
                  </a:lnTo>
                  <a:lnTo>
                    <a:pt x="66" y="66"/>
                  </a:lnTo>
                  <a:lnTo>
                    <a:pt x="63" y="67"/>
                  </a:lnTo>
                  <a:lnTo>
                    <a:pt x="58" y="67"/>
                  </a:lnTo>
                  <a:lnTo>
                    <a:pt x="54" y="67"/>
                  </a:lnTo>
                  <a:lnTo>
                    <a:pt x="50" y="66"/>
                  </a:lnTo>
                  <a:lnTo>
                    <a:pt x="44" y="63"/>
                  </a:lnTo>
                  <a:lnTo>
                    <a:pt x="37" y="57"/>
                  </a:lnTo>
                  <a:lnTo>
                    <a:pt x="32" y="53"/>
                  </a:lnTo>
                  <a:lnTo>
                    <a:pt x="29" y="48"/>
                  </a:lnTo>
                  <a:lnTo>
                    <a:pt x="26" y="44"/>
                  </a:lnTo>
                  <a:lnTo>
                    <a:pt x="26" y="40"/>
                  </a:lnTo>
                  <a:lnTo>
                    <a:pt x="25" y="37"/>
                  </a:lnTo>
                  <a:lnTo>
                    <a:pt x="25" y="34"/>
                  </a:lnTo>
                  <a:lnTo>
                    <a:pt x="105" y="54"/>
                  </a:lnTo>
                  <a:close/>
                </a:path>
              </a:pathLst>
            </a:custGeom>
            <a:solidFill>
              <a:srgbClr val="000000"/>
            </a:solidFill>
            <a:ln w="0">
              <a:solidFill>
                <a:srgbClr val="000000"/>
              </a:solidFill>
              <a:round/>
              <a:headEnd/>
              <a:tailEnd/>
            </a:ln>
          </p:spPr>
          <p:txBody>
            <a:bodyPr/>
            <a:lstStyle/>
            <a:p>
              <a:endParaRPr lang="es-AR"/>
            </a:p>
          </p:txBody>
        </p:sp>
        <p:sp>
          <p:nvSpPr>
            <p:cNvPr id="2070" name="Freeform 208"/>
            <p:cNvSpPr>
              <a:spLocks/>
            </p:cNvSpPr>
            <p:nvPr/>
          </p:nvSpPr>
          <p:spPr bwMode="auto">
            <a:xfrm>
              <a:off x="2260" y="2204"/>
              <a:ext cx="118" cy="13"/>
            </a:xfrm>
            <a:custGeom>
              <a:avLst/>
              <a:gdLst>
                <a:gd name="T0" fmla="*/ 0 w 118"/>
                <a:gd name="T1" fmla="*/ 1 h 26"/>
                <a:gd name="T2" fmla="*/ 0 w 118"/>
                <a:gd name="T3" fmla="*/ 1 h 26"/>
                <a:gd name="T4" fmla="*/ 1 w 118"/>
                <a:gd name="T5" fmla="*/ 1 h 26"/>
                <a:gd name="T6" fmla="*/ 5 w 118"/>
                <a:gd name="T7" fmla="*/ 1 h 26"/>
                <a:gd name="T8" fmla="*/ 13 w 118"/>
                <a:gd name="T9" fmla="*/ 1 h 26"/>
                <a:gd name="T10" fmla="*/ 24 w 118"/>
                <a:gd name="T11" fmla="*/ 1 h 26"/>
                <a:gd name="T12" fmla="*/ 39 w 118"/>
                <a:gd name="T13" fmla="*/ 1 h 26"/>
                <a:gd name="T14" fmla="*/ 59 w 118"/>
                <a:gd name="T15" fmla="*/ 1 h 26"/>
                <a:gd name="T16" fmla="*/ 79 w 118"/>
                <a:gd name="T17" fmla="*/ 1 h 26"/>
                <a:gd name="T18" fmla="*/ 94 w 118"/>
                <a:gd name="T19" fmla="*/ 1 h 26"/>
                <a:gd name="T20" fmla="*/ 105 w 118"/>
                <a:gd name="T21" fmla="*/ 1 h 26"/>
                <a:gd name="T22" fmla="*/ 113 w 118"/>
                <a:gd name="T23" fmla="*/ 1 h 26"/>
                <a:gd name="T24" fmla="*/ 117 w 118"/>
                <a:gd name="T25" fmla="*/ 1 h 26"/>
                <a:gd name="T26" fmla="*/ 118 w 118"/>
                <a:gd name="T27" fmla="*/ 1 h 26"/>
                <a:gd name="T28" fmla="*/ 118 w 118"/>
                <a:gd name="T29" fmla="*/ 1 h 26"/>
                <a:gd name="T30" fmla="*/ 118 w 118"/>
                <a:gd name="T31" fmla="*/ 1 h 26"/>
                <a:gd name="T32" fmla="*/ 118 w 118"/>
                <a:gd name="T33" fmla="*/ 1 h 26"/>
                <a:gd name="T34" fmla="*/ 118 w 118"/>
                <a:gd name="T35" fmla="*/ 1 h 26"/>
                <a:gd name="T36" fmla="*/ 117 w 118"/>
                <a:gd name="T37" fmla="*/ 1 h 26"/>
                <a:gd name="T38" fmla="*/ 114 w 118"/>
                <a:gd name="T39" fmla="*/ 1 h 26"/>
                <a:gd name="T40" fmla="*/ 111 w 118"/>
                <a:gd name="T41" fmla="*/ 1 h 26"/>
                <a:gd name="T42" fmla="*/ 107 w 118"/>
                <a:gd name="T43" fmla="*/ 1 h 26"/>
                <a:gd name="T44" fmla="*/ 102 w 118"/>
                <a:gd name="T45" fmla="*/ 1 h 26"/>
                <a:gd name="T46" fmla="*/ 97 w 118"/>
                <a:gd name="T47" fmla="*/ 1 h 26"/>
                <a:gd name="T48" fmla="*/ 78 w 118"/>
                <a:gd name="T49" fmla="*/ 1 h 26"/>
                <a:gd name="T50" fmla="*/ 59 w 118"/>
                <a:gd name="T51" fmla="*/ 0 h 26"/>
                <a:gd name="T52" fmla="*/ 43 w 118"/>
                <a:gd name="T53" fmla="*/ 1 h 26"/>
                <a:gd name="T54" fmla="*/ 20 w 118"/>
                <a:gd name="T55" fmla="*/ 1 h 26"/>
                <a:gd name="T56" fmla="*/ 14 w 118"/>
                <a:gd name="T57" fmla="*/ 1 h 26"/>
                <a:gd name="T58" fmla="*/ 10 w 118"/>
                <a:gd name="T59" fmla="*/ 1 h 26"/>
                <a:gd name="T60" fmla="*/ 5 w 118"/>
                <a:gd name="T61" fmla="*/ 1 h 26"/>
                <a:gd name="T62" fmla="*/ 2 w 118"/>
                <a:gd name="T63" fmla="*/ 1 h 26"/>
                <a:gd name="T64" fmla="*/ 0 w 118"/>
                <a:gd name="T65" fmla="*/ 1 h 26"/>
                <a:gd name="T66" fmla="*/ 0 w 118"/>
                <a:gd name="T67" fmla="*/ 1 h 26"/>
                <a:gd name="T68" fmla="*/ 0 w 118"/>
                <a:gd name="T69" fmla="*/ 1 h 26"/>
                <a:gd name="T70" fmla="*/ 0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0" y="26"/>
                  </a:moveTo>
                  <a:lnTo>
                    <a:pt x="0" y="26"/>
                  </a:lnTo>
                  <a:lnTo>
                    <a:pt x="1" y="26"/>
                  </a:lnTo>
                  <a:lnTo>
                    <a:pt x="5" y="22"/>
                  </a:lnTo>
                  <a:lnTo>
                    <a:pt x="13" y="16"/>
                  </a:lnTo>
                  <a:lnTo>
                    <a:pt x="24" y="12"/>
                  </a:lnTo>
                  <a:lnTo>
                    <a:pt x="39" y="7"/>
                  </a:lnTo>
                  <a:lnTo>
                    <a:pt x="59" y="6"/>
                  </a:lnTo>
                  <a:lnTo>
                    <a:pt x="79" y="7"/>
                  </a:lnTo>
                  <a:lnTo>
                    <a:pt x="94" y="10"/>
                  </a:lnTo>
                  <a:lnTo>
                    <a:pt x="105" y="16"/>
                  </a:lnTo>
                  <a:lnTo>
                    <a:pt x="113" y="22"/>
                  </a:lnTo>
                  <a:lnTo>
                    <a:pt x="117" y="26"/>
                  </a:lnTo>
                  <a:lnTo>
                    <a:pt x="118" y="26"/>
                  </a:lnTo>
                  <a:lnTo>
                    <a:pt x="118" y="25"/>
                  </a:lnTo>
                  <a:lnTo>
                    <a:pt x="117" y="22"/>
                  </a:lnTo>
                  <a:lnTo>
                    <a:pt x="114" y="19"/>
                  </a:lnTo>
                  <a:lnTo>
                    <a:pt x="111" y="16"/>
                  </a:lnTo>
                  <a:lnTo>
                    <a:pt x="107" y="13"/>
                  </a:lnTo>
                  <a:lnTo>
                    <a:pt x="102" y="10"/>
                  </a:lnTo>
                  <a:lnTo>
                    <a:pt x="97" y="7"/>
                  </a:lnTo>
                  <a:lnTo>
                    <a:pt x="78" y="1"/>
                  </a:lnTo>
                  <a:lnTo>
                    <a:pt x="59" y="0"/>
                  </a:lnTo>
                  <a:lnTo>
                    <a:pt x="43" y="1"/>
                  </a:lnTo>
                  <a:lnTo>
                    <a:pt x="20" y="9"/>
                  </a:lnTo>
                  <a:lnTo>
                    <a:pt x="14" y="12"/>
                  </a:lnTo>
                  <a:lnTo>
                    <a:pt x="10" y="15"/>
                  </a:lnTo>
                  <a:lnTo>
                    <a:pt x="5" y="19"/>
                  </a:lnTo>
                  <a:lnTo>
                    <a:pt x="2" y="22"/>
                  </a:lnTo>
                  <a:lnTo>
                    <a:pt x="0" y="23"/>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071" name="Freeform 209"/>
            <p:cNvSpPr>
              <a:spLocks/>
            </p:cNvSpPr>
            <p:nvPr/>
          </p:nvSpPr>
          <p:spPr bwMode="auto">
            <a:xfrm>
              <a:off x="2289" y="2221"/>
              <a:ext cx="75" cy="17"/>
            </a:xfrm>
            <a:custGeom>
              <a:avLst/>
              <a:gdLst>
                <a:gd name="T0" fmla="*/ 49 w 75"/>
                <a:gd name="T1" fmla="*/ 0 h 35"/>
                <a:gd name="T2" fmla="*/ 49 w 75"/>
                <a:gd name="T3" fmla="*/ 0 h 35"/>
                <a:gd name="T4" fmla="*/ 52 w 75"/>
                <a:gd name="T5" fmla="*/ 0 h 35"/>
                <a:gd name="T6" fmla="*/ 52 w 75"/>
                <a:gd name="T7" fmla="*/ 0 h 35"/>
                <a:gd name="T8" fmla="*/ 69 w 75"/>
                <a:gd name="T9" fmla="*/ 0 h 35"/>
                <a:gd name="T10" fmla="*/ 72 w 75"/>
                <a:gd name="T11" fmla="*/ 0 h 35"/>
                <a:gd name="T12" fmla="*/ 75 w 75"/>
                <a:gd name="T13" fmla="*/ 0 h 35"/>
                <a:gd name="T14" fmla="*/ 75 w 75"/>
                <a:gd name="T15" fmla="*/ 0 h 35"/>
                <a:gd name="T16" fmla="*/ 73 w 75"/>
                <a:gd name="T17" fmla="*/ 0 h 35"/>
                <a:gd name="T18" fmla="*/ 52 w 75"/>
                <a:gd name="T19" fmla="*/ 0 h 35"/>
                <a:gd name="T20" fmla="*/ 52 w 75"/>
                <a:gd name="T21" fmla="*/ 0 h 35"/>
                <a:gd name="T22" fmla="*/ 50 w 75"/>
                <a:gd name="T23" fmla="*/ 0 h 35"/>
                <a:gd name="T24" fmla="*/ 49 w 75"/>
                <a:gd name="T25" fmla="*/ 0 h 35"/>
                <a:gd name="T26" fmla="*/ 49 w 75"/>
                <a:gd name="T27" fmla="*/ 0 h 35"/>
                <a:gd name="T28" fmla="*/ 14 w 75"/>
                <a:gd name="T29" fmla="*/ 0 h 35"/>
                <a:gd name="T30" fmla="*/ 10 w 75"/>
                <a:gd name="T31" fmla="*/ 0 h 35"/>
                <a:gd name="T32" fmla="*/ 4 w 75"/>
                <a:gd name="T33" fmla="*/ 0 h 35"/>
                <a:gd name="T34" fmla="*/ 0 w 75"/>
                <a:gd name="T35" fmla="*/ 0 h 35"/>
                <a:gd name="T36" fmla="*/ 0 w 75"/>
                <a:gd name="T37" fmla="*/ 0 h 35"/>
                <a:gd name="T38" fmla="*/ 5 w 75"/>
                <a:gd name="T39" fmla="*/ 0 h 35"/>
                <a:gd name="T40" fmla="*/ 14 w 75"/>
                <a:gd name="T41" fmla="*/ 0 h 35"/>
                <a:gd name="T42" fmla="*/ 17 w 75"/>
                <a:gd name="T43" fmla="*/ 0 h 35"/>
                <a:gd name="T44" fmla="*/ 18 w 75"/>
                <a:gd name="T45" fmla="*/ 0 h 35"/>
                <a:gd name="T46" fmla="*/ 18 w 75"/>
                <a:gd name="T47" fmla="*/ 0 h 35"/>
                <a:gd name="T48" fmla="*/ 17 w 75"/>
                <a:gd name="T49" fmla="*/ 0 h 35"/>
                <a:gd name="T50" fmla="*/ 13 w 75"/>
                <a:gd name="T51" fmla="*/ 0 h 35"/>
                <a:gd name="T52" fmla="*/ 5 w 75"/>
                <a:gd name="T53" fmla="*/ 0 h 35"/>
                <a:gd name="T54" fmla="*/ 1 w 75"/>
                <a:gd name="T55" fmla="*/ 0 h 35"/>
                <a:gd name="T56" fmla="*/ 4 w 75"/>
                <a:gd name="T57" fmla="*/ 0 h 35"/>
                <a:gd name="T58" fmla="*/ 7 w 75"/>
                <a:gd name="T59" fmla="*/ 0 h 35"/>
                <a:gd name="T60" fmla="*/ 10 w 75"/>
                <a:gd name="T61" fmla="*/ 0 h 35"/>
                <a:gd name="T62" fmla="*/ 49 w 75"/>
                <a:gd name="T63" fmla="*/ 0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35"/>
                <a:gd name="T98" fmla="*/ 75 w 75"/>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35">
                  <a:moveTo>
                    <a:pt x="49" y="20"/>
                  </a:moveTo>
                  <a:lnTo>
                    <a:pt x="49" y="32"/>
                  </a:lnTo>
                  <a:lnTo>
                    <a:pt x="49" y="33"/>
                  </a:lnTo>
                  <a:lnTo>
                    <a:pt x="49" y="35"/>
                  </a:lnTo>
                  <a:lnTo>
                    <a:pt x="50" y="35"/>
                  </a:lnTo>
                  <a:lnTo>
                    <a:pt x="52" y="35"/>
                  </a:lnTo>
                  <a:lnTo>
                    <a:pt x="52" y="32"/>
                  </a:lnTo>
                  <a:lnTo>
                    <a:pt x="52" y="22"/>
                  </a:lnTo>
                  <a:lnTo>
                    <a:pt x="69" y="26"/>
                  </a:lnTo>
                  <a:lnTo>
                    <a:pt x="71" y="26"/>
                  </a:lnTo>
                  <a:lnTo>
                    <a:pt x="72" y="26"/>
                  </a:lnTo>
                  <a:lnTo>
                    <a:pt x="73" y="26"/>
                  </a:lnTo>
                  <a:lnTo>
                    <a:pt x="75" y="25"/>
                  </a:lnTo>
                  <a:lnTo>
                    <a:pt x="75" y="23"/>
                  </a:lnTo>
                  <a:lnTo>
                    <a:pt x="75" y="22"/>
                  </a:lnTo>
                  <a:lnTo>
                    <a:pt x="73" y="20"/>
                  </a:lnTo>
                  <a:lnTo>
                    <a:pt x="71" y="19"/>
                  </a:lnTo>
                  <a:lnTo>
                    <a:pt x="52" y="14"/>
                  </a:lnTo>
                  <a:lnTo>
                    <a:pt x="52" y="3"/>
                  </a:lnTo>
                  <a:lnTo>
                    <a:pt x="52" y="1"/>
                  </a:lnTo>
                  <a:lnTo>
                    <a:pt x="52" y="0"/>
                  </a:lnTo>
                  <a:lnTo>
                    <a:pt x="50" y="0"/>
                  </a:lnTo>
                  <a:lnTo>
                    <a:pt x="49" y="0"/>
                  </a:lnTo>
                  <a:lnTo>
                    <a:pt x="49" y="1"/>
                  </a:lnTo>
                  <a:lnTo>
                    <a:pt x="49" y="3"/>
                  </a:lnTo>
                  <a:lnTo>
                    <a:pt x="49" y="13"/>
                  </a:lnTo>
                  <a:lnTo>
                    <a:pt x="17" y="6"/>
                  </a:lnTo>
                  <a:lnTo>
                    <a:pt x="14" y="4"/>
                  </a:lnTo>
                  <a:lnTo>
                    <a:pt x="11" y="4"/>
                  </a:lnTo>
                  <a:lnTo>
                    <a:pt x="10" y="4"/>
                  </a:lnTo>
                  <a:lnTo>
                    <a:pt x="7" y="4"/>
                  </a:lnTo>
                  <a:lnTo>
                    <a:pt x="4" y="6"/>
                  </a:lnTo>
                  <a:lnTo>
                    <a:pt x="1" y="9"/>
                  </a:lnTo>
                  <a:lnTo>
                    <a:pt x="0" y="11"/>
                  </a:lnTo>
                  <a:lnTo>
                    <a:pt x="0" y="14"/>
                  </a:lnTo>
                  <a:lnTo>
                    <a:pt x="0" y="20"/>
                  </a:lnTo>
                  <a:lnTo>
                    <a:pt x="2" y="23"/>
                  </a:lnTo>
                  <a:lnTo>
                    <a:pt x="5" y="27"/>
                  </a:lnTo>
                  <a:lnTo>
                    <a:pt x="10" y="30"/>
                  </a:lnTo>
                  <a:lnTo>
                    <a:pt x="14" y="32"/>
                  </a:lnTo>
                  <a:lnTo>
                    <a:pt x="15" y="33"/>
                  </a:lnTo>
                  <a:lnTo>
                    <a:pt x="17" y="33"/>
                  </a:lnTo>
                  <a:lnTo>
                    <a:pt x="18" y="33"/>
                  </a:lnTo>
                  <a:lnTo>
                    <a:pt x="18" y="32"/>
                  </a:lnTo>
                  <a:lnTo>
                    <a:pt x="18" y="30"/>
                  </a:lnTo>
                  <a:lnTo>
                    <a:pt x="17" y="30"/>
                  </a:lnTo>
                  <a:lnTo>
                    <a:pt x="15" y="30"/>
                  </a:lnTo>
                  <a:lnTo>
                    <a:pt x="13" y="27"/>
                  </a:lnTo>
                  <a:lnTo>
                    <a:pt x="8" y="26"/>
                  </a:lnTo>
                  <a:lnTo>
                    <a:pt x="5" y="23"/>
                  </a:lnTo>
                  <a:lnTo>
                    <a:pt x="2" y="19"/>
                  </a:lnTo>
                  <a:lnTo>
                    <a:pt x="1" y="14"/>
                  </a:lnTo>
                  <a:lnTo>
                    <a:pt x="2" y="13"/>
                  </a:lnTo>
                  <a:lnTo>
                    <a:pt x="4" y="11"/>
                  </a:lnTo>
                  <a:lnTo>
                    <a:pt x="5" y="11"/>
                  </a:lnTo>
                  <a:lnTo>
                    <a:pt x="7" y="11"/>
                  </a:lnTo>
                  <a:lnTo>
                    <a:pt x="8" y="11"/>
                  </a:lnTo>
                  <a:lnTo>
                    <a:pt x="10" y="11"/>
                  </a:lnTo>
                  <a:lnTo>
                    <a:pt x="11" y="11"/>
                  </a:lnTo>
                  <a:lnTo>
                    <a:pt x="49" y="20"/>
                  </a:lnTo>
                  <a:close/>
                </a:path>
              </a:pathLst>
            </a:custGeom>
            <a:solidFill>
              <a:srgbClr val="000000"/>
            </a:solidFill>
            <a:ln w="0">
              <a:solidFill>
                <a:srgbClr val="000000"/>
              </a:solidFill>
              <a:round/>
              <a:headEnd/>
              <a:tailEnd/>
            </a:ln>
          </p:spPr>
          <p:txBody>
            <a:bodyPr/>
            <a:lstStyle/>
            <a:p>
              <a:endParaRPr lang="es-AR"/>
            </a:p>
          </p:txBody>
        </p:sp>
        <p:sp>
          <p:nvSpPr>
            <p:cNvPr id="2072" name="Freeform 210"/>
            <p:cNvSpPr>
              <a:spLocks/>
            </p:cNvSpPr>
            <p:nvPr/>
          </p:nvSpPr>
          <p:spPr bwMode="auto">
            <a:xfrm>
              <a:off x="2260" y="2243"/>
              <a:ext cx="118" cy="14"/>
            </a:xfrm>
            <a:custGeom>
              <a:avLst/>
              <a:gdLst>
                <a:gd name="T0" fmla="*/ 59 w 118"/>
                <a:gd name="T1" fmla="*/ 1 h 26"/>
                <a:gd name="T2" fmla="*/ 76 w 118"/>
                <a:gd name="T3" fmla="*/ 1 h 26"/>
                <a:gd name="T4" fmla="*/ 98 w 118"/>
                <a:gd name="T5" fmla="*/ 1 h 26"/>
                <a:gd name="T6" fmla="*/ 104 w 118"/>
                <a:gd name="T7" fmla="*/ 1 h 26"/>
                <a:gd name="T8" fmla="*/ 108 w 118"/>
                <a:gd name="T9" fmla="*/ 1 h 26"/>
                <a:gd name="T10" fmla="*/ 113 w 118"/>
                <a:gd name="T11" fmla="*/ 1 h 26"/>
                <a:gd name="T12" fmla="*/ 117 w 118"/>
                <a:gd name="T13" fmla="*/ 1 h 26"/>
                <a:gd name="T14" fmla="*/ 118 w 118"/>
                <a:gd name="T15" fmla="*/ 1 h 26"/>
                <a:gd name="T16" fmla="*/ 118 w 118"/>
                <a:gd name="T17" fmla="*/ 1 h 26"/>
                <a:gd name="T18" fmla="*/ 118 w 118"/>
                <a:gd name="T19" fmla="*/ 0 h 26"/>
                <a:gd name="T20" fmla="*/ 118 w 118"/>
                <a:gd name="T21" fmla="*/ 0 h 26"/>
                <a:gd name="T22" fmla="*/ 118 w 118"/>
                <a:gd name="T23" fmla="*/ 0 h 26"/>
                <a:gd name="T24" fmla="*/ 117 w 118"/>
                <a:gd name="T25" fmla="*/ 0 h 26"/>
                <a:gd name="T26" fmla="*/ 113 w 118"/>
                <a:gd name="T27" fmla="*/ 1 h 26"/>
                <a:gd name="T28" fmla="*/ 105 w 118"/>
                <a:gd name="T29" fmla="*/ 1 h 26"/>
                <a:gd name="T30" fmla="*/ 94 w 118"/>
                <a:gd name="T31" fmla="*/ 1 h 26"/>
                <a:gd name="T32" fmla="*/ 79 w 118"/>
                <a:gd name="T33" fmla="*/ 1 h 26"/>
                <a:gd name="T34" fmla="*/ 59 w 118"/>
                <a:gd name="T35" fmla="*/ 1 h 26"/>
                <a:gd name="T36" fmla="*/ 39 w 118"/>
                <a:gd name="T37" fmla="*/ 1 h 26"/>
                <a:gd name="T38" fmla="*/ 24 w 118"/>
                <a:gd name="T39" fmla="*/ 1 h 26"/>
                <a:gd name="T40" fmla="*/ 13 w 118"/>
                <a:gd name="T41" fmla="*/ 1 h 26"/>
                <a:gd name="T42" fmla="*/ 5 w 118"/>
                <a:gd name="T43" fmla="*/ 1 h 26"/>
                <a:gd name="T44" fmla="*/ 1 w 118"/>
                <a:gd name="T45" fmla="*/ 0 h 26"/>
                <a:gd name="T46" fmla="*/ 1 w 118"/>
                <a:gd name="T47" fmla="*/ 0 h 26"/>
                <a:gd name="T48" fmla="*/ 0 w 118"/>
                <a:gd name="T49" fmla="*/ 0 h 26"/>
                <a:gd name="T50" fmla="*/ 0 w 118"/>
                <a:gd name="T51" fmla="*/ 0 h 26"/>
                <a:gd name="T52" fmla="*/ 0 w 118"/>
                <a:gd name="T53" fmla="*/ 1 h 26"/>
                <a:gd name="T54" fmla="*/ 0 w 118"/>
                <a:gd name="T55" fmla="*/ 1 h 26"/>
                <a:gd name="T56" fmla="*/ 1 w 118"/>
                <a:gd name="T57" fmla="*/ 1 h 26"/>
                <a:gd name="T58" fmla="*/ 4 w 118"/>
                <a:gd name="T59" fmla="*/ 1 h 26"/>
                <a:gd name="T60" fmla="*/ 7 w 118"/>
                <a:gd name="T61" fmla="*/ 1 h 26"/>
                <a:gd name="T62" fmla="*/ 11 w 118"/>
                <a:gd name="T63" fmla="*/ 1 h 26"/>
                <a:gd name="T64" fmla="*/ 15 w 118"/>
                <a:gd name="T65" fmla="*/ 1 h 26"/>
                <a:gd name="T66" fmla="*/ 21 w 118"/>
                <a:gd name="T67" fmla="*/ 1 h 26"/>
                <a:gd name="T68" fmla="*/ 42 w 118"/>
                <a:gd name="T69" fmla="*/ 1 h 26"/>
                <a:gd name="T70" fmla="*/ 59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59" y="26"/>
                  </a:moveTo>
                  <a:lnTo>
                    <a:pt x="76" y="25"/>
                  </a:lnTo>
                  <a:lnTo>
                    <a:pt x="98" y="17"/>
                  </a:lnTo>
                  <a:lnTo>
                    <a:pt x="104" y="14"/>
                  </a:lnTo>
                  <a:lnTo>
                    <a:pt x="108" y="12"/>
                  </a:lnTo>
                  <a:lnTo>
                    <a:pt x="113" y="7"/>
                  </a:lnTo>
                  <a:lnTo>
                    <a:pt x="117" y="4"/>
                  </a:lnTo>
                  <a:lnTo>
                    <a:pt x="118" y="3"/>
                  </a:lnTo>
                  <a:lnTo>
                    <a:pt x="118" y="1"/>
                  </a:lnTo>
                  <a:lnTo>
                    <a:pt x="118" y="0"/>
                  </a:lnTo>
                  <a:lnTo>
                    <a:pt x="117" y="0"/>
                  </a:lnTo>
                  <a:lnTo>
                    <a:pt x="113" y="4"/>
                  </a:lnTo>
                  <a:lnTo>
                    <a:pt x="105" y="10"/>
                  </a:lnTo>
                  <a:lnTo>
                    <a:pt x="94" y="14"/>
                  </a:lnTo>
                  <a:lnTo>
                    <a:pt x="79" y="19"/>
                  </a:lnTo>
                  <a:lnTo>
                    <a:pt x="59" y="20"/>
                  </a:lnTo>
                  <a:lnTo>
                    <a:pt x="39" y="19"/>
                  </a:lnTo>
                  <a:lnTo>
                    <a:pt x="24" y="14"/>
                  </a:lnTo>
                  <a:lnTo>
                    <a:pt x="13" y="10"/>
                  </a:lnTo>
                  <a:lnTo>
                    <a:pt x="5" y="4"/>
                  </a:lnTo>
                  <a:lnTo>
                    <a:pt x="1" y="0"/>
                  </a:lnTo>
                  <a:lnTo>
                    <a:pt x="0" y="0"/>
                  </a:lnTo>
                  <a:lnTo>
                    <a:pt x="0" y="1"/>
                  </a:lnTo>
                  <a:lnTo>
                    <a:pt x="1" y="4"/>
                  </a:lnTo>
                  <a:lnTo>
                    <a:pt x="4" y="6"/>
                  </a:lnTo>
                  <a:lnTo>
                    <a:pt x="7" y="9"/>
                  </a:lnTo>
                  <a:lnTo>
                    <a:pt x="11" y="13"/>
                  </a:lnTo>
                  <a:lnTo>
                    <a:pt x="15" y="16"/>
                  </a:lnTo>
                  <a:lnTo>
                    <a:pt x="21" y="19"/>
                  </a:lnTo>
                  <a:lnTo>
                    <a:pt x="42" y="25"/>
                  </a:lnTo>
                  <a:lnTo>
                    <a:pt x="59" y="26"/>
                  </a:lnTo>
                  <a:close/>
                </a:path>
              </a:pathLst>
            </a:custGeom>
            <a:solidFill>
              <a:srgbClr val="000000"/>
            </a:solidFill>
            <a:ln w="0">
              <a:solidFill>
                <a:srgbClr val="000000"/>
              </a:solidFill>
              <a:round/>
              <a:headEnd/>
              <a:tailEnd/>
            </a:ln>
          </p:spPr>
          <p:txBody>
            <a:bodyPr/>
            <a:lstStyle/>
            <a:p>
              <a:endParaRPr lang="es-AR"/>
            </a:p>
          </p:txBody>
        </p:sp>
        <p:sp>
          <p:nvSpPr>
            <p:cNvPr id="2073" name="Freeform 211"/>
            <p:cNvSpPr>
              <a:spLocks/>
            </p:cNvSpPr>
            <p:nvPr/>
          </p:nvSpPr>
          <p:spPr bwMode="auto">
            <a:xfrm>
              <a:off x="2260" y="2265"/>
              <a:ext cx="118" cy="13"/>
            </a:xfrm>
            <a:custGeom>
              <a:avLst/>
              <a:gdLst>
                <a:gd name="T0" fmla="*/ 58 w 118"/>
                <a:gd name="T1" fmla="*/ 0 h 27"/>
                <a:gd name="T2" fmla="*/ 59 w 118"/>
                <a:gd name="T3" fmla="*/ 0 h 27"/>
                <a:gd name="T4" fmla="*/ 59 w 118"/>
                <a:gd name="T5" fmla="*/ 0 h 27"/>
                <a:gd name="T6" fmla="*/ 60 w 118"/>
                <a:gd name="T7" fmla="*/ 0 h 27"/>
                <a:gd name="T8" fmla="*/ 62 w 118"/>
                <a:gd name="T9" fmla="*/ 0 h 27"/>
                <a:gd name="T10" fmla="*/ 117 w 118"/>
                <a:gd name="T11" fmla="*/ 0 h 27"/>
                <a:gd name="T12" fmla="*/ 118 w 118"/>
                <a:gd name="T13" fmla="*/ 0 h 27"/>
                <a:gd name="T14" fmla="*/ 118 w 118"/>
                <a:gd name="T15" fmla="*/ 0 h 27"/>
                <a:gd name="T16" fmla="*/ 118 w 118"/>
                <a:gd name="T17" fmla="*/ 0 h 27"/>
                <a:gd name="T18" fmla="*/ 118 w 118"/>
                <a:gd name="T19" fmla="*/ 0 h 27"/>
                <a:gd name="T20" fmla="*/ 117 w 118"/>
                <a:gd name="T21" fmla="*/ 0 h 27"/>
                <a:gd name="T22" fmla="*/ 116 w 118"/>
                <a:gd name="T23" fmla="*/ 0 h 27"/>
                <a:gd name="T24" fmla="*/ 114 w 118"/>
                <a:gd name="T25" fmla="*/ 0 h 27"/>
                <a:gd name="T26" fmla="*/ 59 w 118"/>
                <a:gd name="T27" fmla="*/ 0 h 27"/>
                <a:gd name="T28" fmla="*/ 4 w 118"/>
                <a:gd name="T29" fmla="*/ 0 h 27"/>
                <a:gd name="T30" fmla="*/ 2 w 118"/>
                <a:gd name="T31" fmla="*/ 0 h 27"/>
                <a:gd name="T32" fmla="*/ 1 w 118"/>
                <a:gd name="T33" fmla="*/ 0 h 27"/>
                <a:gd name="T34" fmla="*/ 0 w 118"/>
                <a:gd name="T35" fmla="*/ 0 h 27"/>
                <a:gd name="T36" fmla="*/ 0 w 118"/>
                <a:gd name="T37" fmla="*/ 0 h 27"/>
                <a:gd name="T38" fmla="*/ 0 w 118"/>
                <a:gd name="T39" fmla="*/ 0 h 27"/>
                <a:gd name="T40" fmla="*/ 1 w 118"/>
                <a:gd name="T41" fmla="*/ 0 h 27"/>
                <a:gd name="T42" fmla="*/ 1 w 118"/>
                <a:gd name="T43" fmla="*/ 0 h 27"/>
                <a:gd name="T44" fmla="*/ 58 w 118"/>
                <a:gd name="T45" fmla="*/ 0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
                <a:gd name="T70" fmla="*/ 0 h 27"/>
                <a:gd name="T71" fmla="*/ 118 w 118"/>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 h="27">
                  <a:moveTo>
                    <a:pt x="58" y="27"/>
                  </a:moveTo>
                  <a:lnTo>
                    <a:pt x="59" y="27"/>
                  </a:lnTo>
                  <a:lnTo>
                    <a:pt x="60" y="27"/>
                  </a:lnTo>
                  <a:lnTo>
                    <a:pt x="62" y="27"/>
                  </a:lnTo>
                  <a:lnTo>
                    <a:pt x="117" y="5"/>
                  </a:lnTo>
                  <a:lnTo>
                    <a:pt x="118" y="5"/>
                  </a:lnTo>
                  <a:lnTo>
                    <a:pt x="118" y="3"/>
                  </a:lnTo>
                  <a:lnTo>
                    <a:pt x="118" y="0"/>
                  </a:lnTo>
                  <a:lnTo>
                    <a:pt x="117" y="0"/>
                  </a:lnTo>
                  <a:lnTo>
                    <a:pt x="116" y="0"/>
                  </a:lnTo>
                  <a:lnTo>
                    <a:pt x="114" y="0"/>
                  </a:lnTo>
                  <a:lnTo>
                    <a:pt x="59" y="22"/>
                  </a:lnTo>
                  <a:lnTo>
                    <a:pt x="4" y="0"/>
                  </a:lnTo>
                  <a:lnTo>
                    <a:pt x="2" y="0"/>
                  </a:lnTo>
                  <a:lnTo>
                    <a:pt x="1" y="0"/>
                  </a:lnTo>
                  <a:lnTo>
                    <a:pt x="0" y="0"/>
                  </a:lnTo>
                  <a:lnTo>
                    <a:pt x="0" y="3"/>
                  </a:lnTo>
                  <a:lnTo>
                    <a:pt x="0" y="5"/>
                  </a:lnTo>
                  <a:lnTo>
                    <a:pt x="1" y="5"/>
                  </a:lnTo>
                  <a:lnTo>
                    <a:pt x="58" y="27"/>
                  </a:lnTo>
                  <a:close/>
                </a:path>
              </a:pathLst>
            </a:custGeom>
            <a:solidFill>
              <a:srgbClr val="000000"/>
            </a:solidFill>
            <a:ln w="0">
              <a:solidFill>
                <a:srgbClr val="000000"/>
              </a:solidFill>
              <a:round/>
              <a:headEnd/>
              <a:tailEnd/>
            </a:ln>
          </p:spPr>
          <p:txBody>
            <a:bodyPr/>
            <a:lstStyle/>
            <a:p>
              <a:endParaRPr lang="es-AR"/>
            </a:p>
          </p:txBody>
        </p:sp>
        <p:sp>
          <p:nvSpPr>
            <p:cNvPr id="2074" name="Freeform 212"/>
            <p:cNvSpPr>
              <a:spLocks noEditPoints="1"/>
            </p:cNvSpPr>
            <p:nvPr/>
          </p:nvSpPr>
          <p:spPr bwMode="auto">
            <a:xfrm>
              <a:off x="2273" y="2304"/>
              <a:ext cx="76" cy="5"/>
            </a:xfrm>
            <a:custGeom>
              <a:avLst/>
              <a:gdLst>
                <a:gd name="T0" fmla="*/ 74 w 76"/>
                <a:gd name="T1" fmla="*/ 0 h 11"/>
                <a:gd name="T2" fmla="*/ 75 w 76"/>
                <a:gd name="T3" fmla="*/ 0 h 11"/>
                <a:gd name="T4" fmla="*/ 76 w 76"/>
                <a:gd name="T5" fmla="*/ 0 h 11"/>
                <a:gd name="T6" fmla="*/ 76 w 76"/>
                <a:gd name="T7" fmla="*/ 0 h 11"/>
                <a:gd name="T8" fmla="*/ 76 w 76"/>
                <a:gd name="T9" fmla="*/ 0 h 11"/>
                <a:gd name="T10" fmla="*/ 76 w 76"/>
                <a:gd name="T11" fmla="*/ 0 h 11"/>
                <a:gd name="T12" fmla="*/ 75 w 76"/>
                <a:gd name="T13" fmla="*/ 0 h 11"/>
                <a:gd name="T14" fmla="*/ 74 w 76"/>
                <a:gd name="T15" fmla="*/ 0 h 11"/>
                <a:gd name="T16" fmla="*/ 68 w 76"/>
                <a:gd name="T17" fmla="*/ 0 h 11"/>
                <a:gd name="T18" fmla="*/ 66 w 76"/>
                <a:gd name="T19" fmla="*/ 0 h 11"/>
                <a:gd name="T20" fmla="*/ 65 w 76"/>
                <a:gd name="T21" fmla="*/ 0 h 11"/>
                <a:gd name="T22" fmla="*/ 65 w 76"/>
                <a:gd name="T23" fmla="*/ 0 h 11"/>
                <a:gd name="T24" fmla="*/ 65 w 76"/>
                <a:gd name="T25" fmla="*/ 0 h 11"/>
                <a:gd name="T26" fmla="*/ 65 w 76"/>
                <a:gd name="T27" fmla="*/ 0 h 11"/>
                <a:gd name="T28" fmla="*/ 66 w 76"/>
                <a:gd name="T29" fmla="*/ 0 h 11"/>
                <a:gd name="T30" fmla="*/ 68 w 76"/>
                <a:gd name="T31" fmla="*/ 0 h 11"/>
                <a:gd name="T32" fmla="*/ 74 w 76"/>
                <a:gd name="T33" fmla="*/ 0 h 11"/>
                <a:gd name="T34" fmla="*/ 27 w 76"/>
                <a:gd name="T35" fmla="*/ 0 h 11"/>
                <a:gd name="T36" fmla="*/ 27 w 76"/>
                <a:gd name="T37" fmla="*/ 0 h 11"/>
                <a:gd name="T38" fmla="*/ 26 w 76"/>
                <a:gd name="T39" fmla="*/ 0 h 11"/>
                <a:gd name="T40" fmla="*/ 24 w 76"/>
                <a:gd name="T41" fmla="*/ 0 h 11"/>
                <a:gd name="T42" fmla="*/ 20 w 76"/>
                <a:gd name="T43" fmla="*/ 0 h 11"/>
                <a:gd name="T44" fmla="*/ 17 w 76"/>
                <a:gd name="T45" fmla="*/ 0 h 11"/>
                <a:gd name="T46" fmla="*/ 17 w 76"/>
                <a:gd name="T47" fmla="*/ 0 h 11"/>
                <a:gd name="T48" fmla="*/ 16 w 76"/>
                <a:gd name="T49" fmla="*/ 0 h 11"/>
                <a:gd name="T50" fmla="*/ 14 w 76"/>
                <a:gd name="T51" fmla="*/ 0 h 11"/>
                <a:gd name="T52" fmla="*/ 13 w 76"/>
                <a:gd name="T53" fmla="*/ 0 h 11"/>
                <a:gd name="T54" fmla="*/ 8 w 76"/>
                <a:gd name="T55" fmla="*/ 0 h 11"/>
                <a:gd name="T56" fmla="*/ 5 w 76"/>
                <a:gd name="T57" fmla="*/ 0 h 11"/>
                <a:gd name="T58" fmla="*/ 2 w 76"/>
                <a:gd name="T59" fmla="*/ 0 h 11"/>
                <a:gd name="T60" fmla="*/ 2 w 76"/>
                <a:gd name="T61" fmla="*/ 0 h 11"/>
                <a:gd name="T62" fmla="*/ 1 w 76"/>
                <a:gd name="T63" fmla="*/ 0 h 11"/>
                <a:gd name="T64" fmla="*/ 0 w 76"/>
                <a:gd name="T65" fmla="*/ 0 h 11"/>
                <a:gd name="T66" fmla="*/ 0 w 76"/>
                <a:gd name="T67" fmla="*/ 0 h 11"/>
                <a:gd name="T68" fmla="*/ 1 w 76"/>
                <a:gd name="T69" fmla="*/ 0 h 11"/>
                <a:gd name="T70" fmla="*/ 1 w 76"/>
                <a:gd name="T71" fmla="*/ 0 h 11"/>
                <a:gd name="T72" fmla="*/ 2 w 76"/>
                <a:gd name="T73" fmla="*/ 0 h 11"/>
                <a:gd name="T74" fmla="*/ 8 w 76"/>
                <a:gd name="T75" fmla="*/ 0 h 11"/>
                <a:gd name="T76" fmla="*/ 16 w 76"/>
                <a:gd name="T77" fmla="*/ 0 h 11"/>
                <a:gd name="T78" fmla="*/ 17 w 76"/>
                <a:gd name="T79" fmla="*/ 0 h 11"/>
                <a:gd name="T80" fmla="*/ 18 w 76"/>
                <a:gd name="T81" fmla="*/ 0 h 11"/>
                <a:gd name="T82" fmla="*/ 20 w 76"/>
                <a:gd name="T83" fmla="*/ 0 h 11"/>
                <a:gd name="T84" fmla="*/ 24 w 76"/>
                <a:gd name="T85" fmla="*/ 0 h 11"/>
                <a:gd name="T86" fmla="*/ 26 w 76"/>
                <a:gd name="T87" fmla="*/ 0 h 11"/>
                <a:gd name="T88" fmla="*/ 27 w 76"/>
                <a:gd name="T89" fmla="*/ 0 h 11"/>
                <a:gd name="T90" fmla="*/ 27 w 76"/>
                <a:gd name="T91" fmla="*/ 0 h 11"/>
                <a:gd name="T92" fmla="*/ 27 w 76"/>
                <a:gd name="T93" fmla="*/ 0 h 1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
                <a:gd name="T142" fmla="*/ 0 h 11"/>
                <a:gd name="T143" fmla="*/ 76 w 76"/>
                <a:gd name="T144" fmla="*/ 11 h 1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 h="11">
                  <a:moveTo>
                    <a:pt x="74" y="11"/>
                  </a:moveTo>
                  <a:lnTo>
                    <a:pt x="75" y="11"/>
                  </a:lnTo>
                  <a:lnTo>
                    <a:pt x="76" y="11"/>
                  </a:lnTo>
                  <a:lnTo>
                    <a:pt x="76" y="8"/>
                  </a:lnTo>
                  <a:lnTo>
                    <a:pt x="76" y="3"/>
                  </a:lnTo>
                  <a:lnTo>
                    <a:pt x="76" y="2"/>
                  </a:lnTo>
                  <a:lnTo>
                    <a:pt x="75" y="0"/>
                  </a:lnTo>
                  <a:lnTo>
                    <a:pt x="74" y="0"/>
                  </a:lnTo>
                  <a:lnTo>
                    <a:pt x="68" y="0"/>
                  </a:lnTo>
                  <a:lnTo>
                    <a:pt x="66" y="0"/>
                  </a:lnTo>
                  <a:lnTo>
                    <a:pt x="65" y="0"/>
                  </a:lnTo>
                  <a:lnTo>
                    <a:pt x="65" y="3"/>
                  </a:lnTo>
                  <a:lnTo>
                    <a:pt x="65" y="8"/>
                  </a:lnTo>
                  <a:lnTo>
                    <a:pt x="65" y="11"/>
                  </a:lnTo>
                  <a:lnTo>
                    <a:pt x="66" y="11"/>
                  </a:lnTo>
                  <a:lnTo>
                    <a:pt x="68" y="11"/>
                  </a:lnTo>
                  <a:lnTo>
                    <a:pt x="74" y="11"/>
                  </a:lnTo>
                  <a:close/>
                  <a:moveTo>
                    <a:pt x="27" y="3"/>
                  </a:moveTo>
                  <a:lnTo>
                    <a:pt x="27" y="2"/>
                  </a:lnTo>
                  <a:lnTo>
                    <a:pt x="26" y="0"/>
                  </a:lnTo>
                  <a:lnTo>
                    <a:pt x="24" y="0"/>
                  </a:lnTo>
                  <a:lnTo>
                    <a:pt x="20" y="0"/>
                  </a:lnTo>
                  <a:lnTo>
                    <a:pt x="17" y="0"/>
                  </a:lnTo>
                  <a:lnTo>
                    <a:pt x="16" y="3"/>
                  </a:lnTo>
                  <a:lnTo>
                    <a:pt x="14" y="3"/>
                  </a:lnTo>
                  <a:lnTo>
                    <a:pt x="13" y="2"/>
                  </a:lnTo>
                  <a:lnTo>
                    <a:pt x="8" y="2"/>
                  </a:lnTo>
                  <a:lnTo>
                    <a:pt x="5" y="0"/>
                  </a:lnTo>
                  <a:lnTo>
                    <a:pt x="2" y="0"/>
                  </a:lnTo>
                  <a:lnTo>
                    <a:pt x="1" y="0"/>
                  </a:lnTo>
                  <a:lnTo>
                    <a:pt x="0" y="2"/>
                  </a:lnTo>
                  <a:lnTo>
                    <a:pt x="0" y="3"/>
                  </a:lnTo>
                  <a:lnTo>
                    <a:pt x="1" y="5"/>
                  </a:lnTo>
                  <a:lnTo>
                    <a:pt x="2" y="6"/>
                  </a:lnTo>
                  <a:lnTo>
                    <a:pt x="8" y="8"/>
                  </a:lnTo>
                  <a:lnTo>
                    <a:pt x="16" y="11"/>
                  </a:lnTo>
                  <a:lnTo>
                    <a:pt x="17" y="11"/>
                  </a:lnTo>
                  <a:lnTo>
                    <a:pt x="18" y="11"/>
                  </a:lnTo>
                  <a:lnTo>
                    <a:pt x="20" y="11"/>
                  </a:lnTo>
                  <a:lnTo>
                    <a:pt x="24" y="11"/>
                  </a:lnTo>
                  <a:lnTo>
                    <a:pt x="26" y="11"/>
                  </a:lnTo>
                  <a:lnTo>
                    <a:pt x="27" y="11"/>
                  </a:lnTo>
                  <a:lnTo>
                    <a:pt x="27" y="8"/>
                  </a:lnTo>
                  <a:lnTo>
                    <a:pt x="27" y="3"/>
                  </a:lnTo>
                  <a:close/>
                </a:path>
              </a:pathLst>
            </a:custGeom>
            <a:solidFill>
              <a:srgbClr val="000000"/>
            </a:solidFill>
            <a:ln w="0">
              <a:solidFill>
                <a:srgbClr val="000000"/>
              </a:solidFill>
              <a:round/>
              <a:headEnd/>
              <a:tailEnd/>
            </a:ln>
          </p:spPr>
          <p:txBody>
            <a:bodyPr/>
            <a:lstStyle/>
            <a:p>
              <a:endParaRPr lang="es-AR"/>
            </a:p>
          </p:txBody>
        </p:sp>
        <p:sp>
          <p:nvSpPr>
            <p:cNvPr id="2075" name="Freeform 213"/>
            <p:cNvSpPr>
              <a:spLocks/>
            </p:cNvSpPr>
            <p:nvPr/>
          </p:nvSpPr>
          <p:spPr bwMode="auto">
            <a:xfrm>
              <a:off x="2384" y="2344"/>
              <a:ext cx="18" cy="8"/>
            </a:xfrm>
            <a:custGeom>
              <a:avLst/>
              <a:gdLst>
                <a:gd name="T0" fmla="*/ 9 w 18"/>
                <a:gd name="T1" fmla="*/ 0 h 18"/>
                <a:gd name="T2" fmla="*/ 12 w 18"/>
                <a:gd name="T3" fmla="*/ 0 h 18"/>
                <a:gd name="T4" fmla="*/ 15 w 18"/>
                <a:gd name="T5" fmla="*/ 0 h 18"/>
                <a:gd name="T6" fmla="*/ 18 w 18"/>
                <a:gd name="T7" fmla="*/ 0 h 18"/>
                <a:gd name="T8" fmla="*/ 18 w 18"/>
                <a:gd name="T9" fmla="*/ 0 h 18"/>
                <a:gd name="T10" fmla="*/ 18 w 18"/>
                <a:gd name="T11" fmla="*/ 0 h 18"/>
                <a:gd name="T12" fmla="*/ 15 w 18"/>
                <a:gd name="T13" fmla="*/ 0 h 18"/>
                <a:gd name="T14" fmla="*/ 12 w 18"/>
                <a:gd name="T15" fmla="*/ 0 h 18"/>
                <a:gd name="T16" fmla="*/ 9 w 18"/>
                <a:gd name="T17" fmla="*/ 0 h 18"/>
                <a:gd name="T18" fmla="*/ 6 w 18"/>
                <a:gd name="T19" fmla="*/ 0 h 18"/>
                <a:gd name="T20" fmla="*/ 3 w 18"/>
                <a:gd name="T21" fmla="*/ 0 h 18"/>
                <a:gd name="T22" fmla="*/ 2 w 18"/>
                <a:gd name="T23" fmla="*/ 0 h 18"/>
                <a:gd name="T24" fmla="*/ 0 w 18"/>
                <a:gd name="T25" fmla="*/ 0 h 18"/>
                <a:gd name="T26" fmla="*/ 2 w 18"/>
                <a:gd name="T27" fmla="*/ 0 h 18"/>
                <a:gd name="T28" fmla="*/ 3 w 18"/>
                <a:gd name="T29" fmla="*/ 0 h 18"/>
                <a:gd name="T30" fmla="*/ 6 w 18"/>
                <a:gd name="T31" fmla="*/ 0 h 18"/>
                <a:gd name="T32" fmla="*/ 9 w 18"/>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8"/>
                <a:gd name="T53" fmla="*/ 18 w 18"/>
                <a:gd name="T54" fmla="*/ 18 h 1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8">
                  <a:moveTo>
                    <a:pt x="9" y="18"/>
                  </a:moveTo>
                  <a:lnTo>
                    <a:pt x="12" y="16"/>
                  </a:lnTo>
                  <a:lnTo>
                    <a:pt x="15" y="15"/>
                  </a:lnTo>
                  <a:lnTo>
                    <a:pt x="18" y="12"/>
                  </a:lnTo>
                  <a:lnTo>
                    <a:pt x="18" y="9"/>
                  </a:lnTo>
                  <a:lnTo>
                    <a:pt x="18" y="5"/>
                  </a:lnTo>
                  <a:lnTo>
                    <a:pt x="15" y="2"/>
                  </a:lnTo>
                  <a:lnTo>
                    <a:pt x="12" y="0"/>
                  </a:lnTo>
                  <a:lnTo>
                    <a:pt x="9" y="0"/>
                  </a:lnTo>
                  <a:lnTo>
                    <a:pt x="6" y="0"/>
                  </a:lnTo>
                  <a:lnTo>
                    <a:pt x="3" y="2"/>
                  </a:lnTo>
                  <a:lnTo>
                    <a:pt x="2" y="5"/>
                  </a:lnTo>
                  <a:lnTo>
                    <a:pt x="0" y="9"/>
                  </a:lnTo>
                  <a:lnTo>
                    <a:pt x="2" y="12"/>
                  </a:lnTo>
                  <a:lnTo>
                    <a:pt x="3" y="15"/>
                  </a:lnTo>
                  <a:lnTo>
                    <a:pt x="6" y="16"/>
                  </a:lnTo>
                  <a:lnTo>
                    <a:pt x="9" y="18"/>
                  </a:lnTo>
                  <a:close/>
                </a:path>
              </a:pathLst>
            </a:custGeom>
            <a:solidFill>
              <a:srgbClr val="000000"/>
            </a:solidFill>
            <a:ln w="0">
              <a:solidFill>
                <a:srgbClr val="000000"/>
              </a:solidFill>
              <a:round/>
              <a:headEnd/>
              <a:tailEnd/>
            </a:ln>
          </p:spPr>
          <p:txBody>
            <a:bodyPr/>
            <a:lstStyle/>
            <a:p>
              <a:endParaRPr lang="es-AR"/>
            </a:p>
          </p:txBody>
        </p:sp>
        <p:sp>
          <p:nvSpPr>
            <p:cNvPr id="2076" name="Freeform 214"/>
            <p:cNvSpPr>
              <a:spLocks noEditPoints="1"/>
            </p:cNvSpPr>
            <p:nvPr/>
          </p:nvSpPr>
          <p:spPr bwMode="auto">
            <a:xfrm>
              <a:off x="2289" y="2328"/>
              <a:ext cx="82" cy="40"/>
            </a:xfrm>
            <a:custGeom>
              <a:avLst/>
              <a:gdLst>
                <a:gd name="T0" fmla="*/ 37 w 82"/>
                <a:gd name="T1" fmla="*/ 1 h 80"/>
                <a:gd name="T2" fmla="*/ 37 w 82"/>
                <a:gd name="T3" fmla="*/ 1 h 80"/>
                <a:gd name="T4" fmla="*/ 39 w 82"/>
                <a:gd name="T5" fmla="*/ 1 h 80"/>
                <a:gd name="T6" fmla="*/ 43 w 82"/>
                <a:gd name="T7" fmla="*/ 1 h 80"/>
                <a:gd name="T8" fmla="*/ 50 w 82"/>
                <a:gd name="T9" fmla="*/ 1 h 80"/>
                <a:gd name="T10" fmla="*/ 59 w 82"/>
                <a:gd name="T11" fmla="*/ 1 h 80"/>
                <a:gd name="T12" fmla="*/ 68 w 82"/>
                <a:gd name="T13" fmla="*/ 1 h 80"/>
                <a:gd name="T14" fmla="*/ 76 w 82"/>
                <a:gd name="T15" fmla="*/ 1 h 80"/>
                <a:gd name="T16" fmla="*/ 81 w 82"/>
                <a:gd name="T17" fmla="*/ 1 h 80"/>
                <a:gd name="T18" fmla="*/ 82 w 82"/>
                <a:gd name="T19" fmla="*/ 1 h 80"/>
                <a:gd name="T20" fmla="*/ 82 w 82"/>
                <a:gd name="T21" fmla="*/ 0 h 80"/>
                <a:gd name="T22" fmla="*/ 78 w 82"/>
                <a:gd name="T23" fmla="*/ 0 h 80"/>
                <a:gd name="T24" fmla="*/ 78 w 82"/>
                <a:gd name="T25" fmla="*/ 1 h 80"/>
                <a:gd name="T26" fmla="*/ 5 w 82"/>
                <a:gd name="T27" fmla="*/ 1 h 80"/>
                <a:gd name="T28" fmla="*/ 5 w 82"/>
                <a:gd name="T29" fmla="*/ 0 h 80"/>
                <a:gd name="T30" fmla="*/ 0 w 82"/>
                <a:gd name="T31" fmla="*/ 0 h 80"/>
                <a:gd name="T32" fmla="*/ 1 w 82"/>
                <a:gd name="T33" fmla="*/ 1 h 80"/>
                <a:gd name="T34" fmla="*/ 1 w 82"/>
                <a:gd name="T35" fmla="*/ 1 h 80"/>
                <a:gd name="T36" fmla="*/ 1 w 82"/>
                <a:gd name="T37" fmla="*/ 1 h 80"/>
                <a:gd name="T38" fmla="*/ 1 w 82"/>
                <a:gd name="T39" fmla="*/ 1 h 80"/>
                <a:gd name="T40" fmla="*/ 1 w 82"/>
                <a:gd name="T41" fmla="*/ 1 h 80"/>
                <a:gd name="T42" fmla="*/ 1 w 82"/>
                <a:gd name="T43" fmla="*/ 1 h 80"/>
                <a:gd name="T44" fmla="*/ 1 w 82"/>
                <a:gd name="T45" fmla="*/ 1 h 80"/>
                <a:gd name="T46" fmla="*/ 1 w 82"/>
                <a:gd name="T47" fmla="*/ 1 h 80"/>
                <a:gd name="T48" fmla="*/ 1 w 82"/>
                <a:gd name="T49" fmla="*/ 1 h 80"/>
                <a:gd name="T50" fmla="*/ 0 w 82"/>
                <a:gd name="T51" fmla="*/ 1 h 80"/>
                <a:gd name="T52" fmla="*/ 5 w 82"/>
                <a:gd name="T53" fmla="*/ 1 h 80"/>
                <a:gd name="T54" fmla="*/ 5 w 82"/>
                <a:gd name="T55" fmla="*/ 1 h 80"/>
                <a:gd name="T56" fmla="*/ 37 w 82"/>
                <a:gd name="T57" fmla="*/ 1 h 80"/>
                <a:gd name="T58" fmla="*/ 78 w 82"/>
                <a:gd name="T59" fmla="*/ 1 h 80"/>
                <a:gd name="T60" fmla="*/ 76 w 82"/>
                <a:gd name="T61" fmla="*/ 1 h 80"/>
                <a:gd name="T62" fmla="*/ 75 w 82"/>
                <a:gd name="T63" fmla="*/ 1 h 80"/>
                <a:gd name="T64" fmla="*/ 73 w 82"/>
                <a:gd name="T65" fmla="*/ 1 h 80"/>
                <a:gd name="T66" fmla="*/ 72 w 82"/>
                <a:gd name="T67" fmla="*/ 1 h 80"/>
                <a:gd name="T68" fmla="*/ 69 w 82"/>
                <a:gd name="T69" fmla="*/ 1 h 80"/>
                <a:gd name="T70" fmla="*/ 66 w 82"/>
                <a:gd name="T71" fmla="*/ 1 h 80"/>
                <a:gd name="T72" fmla="*/ 62 w 82"/>
                <a:gd name="T73" fmla="*/ 1 h 80"/>
                <a:gd name="T74" fmla="*/ 59 w 82"/>
                <a:gd name="T75" fmla="*/ 1 h 80"/>
                <a:gd name="T76" fmla="*/ 56 w 82"/>
                <a:gd name="T77" fmla="*/ 1 h 80"/>
                <a:gd name="T78" fmla="*/ 53 w 82"/>
                <a:gd name="T79" fmla="*/ 1 h 80"/>
                <a:gd name="T80" fmla="*/ 50 w 82"/>
                <a:gd name="T81" fmla="*/ 1 h 80"/>
                <a:gd name="T82" fmla="*/ 47 w 82"/>
                <a:gd name="T83" fmla="*/ 1 h 80"/>
                <a:gd name="T84" fmla="*/ 44 w 82"/>
                <a:gd name="T85" fmla="*/ 1 h 80"/>
                <a:gd name="T86" fmla="*/ 43 w 82"/>
                <a:gd name="T87" fmla="*/ 1 h 80"/>
                <a:gd name="T88" fmla="*/ 42 w 82"/>
                <a:gd name="T89" fmla="*/ 1 h 80"/>
                <a:gd name="T90" fmla="*/ 42 w 82"/>
                <a:gd name="T91" fmla="*/ 1 h 80"/>
                <a:gd name="T92" fmla="*/ 42 w 82"/>
                <a:gd name="T93" fmla="*/ 1 h 80"/>
                <a:gd name="T94" fmla="*/ 78 w 82"/>
                <a:gd name="T95" fmla="*/ 1 h 80"/>
                <a:gd name="T96" fmla="*/ 78 w 82"/>
                <a:gd name="T97" fmla="*/ 1 h 8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2"/>
                <a:gd name="T148" fmla="*/ 0 h 80"/>
                <a:gd name="T149" fmla="*/ 82 w 82"/>
                <a:gd name="T150" fmla="*/ 80 h 8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2" h="80">
                  <a:moveTo>
                    <a:pt x="37" y="28"/>
                  </a:moveTo>
                  <a:lnTo>
                    <a:pt x="37" y="48"/>
                  </a:lnTo>
                  <a:lnTo>
                    <a:pt x="39" y="63"/>
                  </a:lnTo>
                  <a:lnTo>
                    <a:pt x="43" y="72"/>
                  </a:lnTo>
                  <a:lnTo>
                    <a:pt x="50" y="79"/>
                  </a:lnTo>
                  <a:lnTo>
                    <a:pt x="59" y="80"/>
                  </a:lnTo>
                  <a:lnTo>
                    <a:pt x="68" y="79"/>
                  </a:lnTo>
                  <a:lnTo>
                    <a:pt x="76" y="72"/>
                  </a:lnTo>
                  <a:lnTo>
                    <a:pt x="81" y="63"/>
                  </a:lnTo>
                  <a:lnTo>
                    <a:pt x="82" y="48"/>
                  </a:lnTo>
                  <a:lnTo>
                    <a:pt x="82" y="0"/>
                  </a:lnTo>
                  <a:lnTo>
                    <a:pt x="78" y="0"/>
                  </a:lnTo>
                  <a:lnTo>
                    <a:pt x="78" y="13"/>
                  </a:lnTo>
                  <a:lnTo>
                    <a:pt x="5" y="13"/>
                  </a:lnTo>
                  <a:lnTo>
                    <a:pt x="5" y="0"/>
                  </a:lnTo>
                  <a:lnTo>
                    <a:pt x="0" y="0"/>
                  </a:lnTo>
                  <a:lnTo>
                    <a:pt x="1" y="3"/>
                  </a:lnTo>
                  <a:lnTo>
                    <a:pt x="1" y="8"/>
                  </a:lnTo>
                  <a:lnTo>
                    <a:pt x="1" y="12"/>
                  </a:lnTo>
                  <a:lnTo>
                    <a:pt x="1" y="18"/>
                  </a:lnTo>
                  <a:lnTo>
                    <a:pt x="1" y="21"/>
                  </a:lnTo>
                  <a:lnTo>
                    <a:pt x="1" y="24"/>
                  </a:lnTo>
                  <a:lnTo>
                    <a:pt x="1" y="29"/>
                  </a:lnTo>
                  <a:lnTo>
                    <a:pt x="1" y="34"/>
                  </a:lnTo>
                  <a:lnTo>
                    <a:pt x="1" y="38"/>
                  </a:lnTo>
                  <a:lnTo>
                    <a:pt x="0" y="41"/>
                  </a:lnTo>
                  <a:lnTo>
                    <a:pt x="5" y="41"/>
                  </a:lnTo>
                  <a:lnTo>
                    <a:pt x="5" y="28"/>
                  </a:lnTo>
                  <a:lnTo>
                    <a:pt x="37" y="28"/>
                  </a:lnTo>
                  <a:close/>
                  <a:moveTo>
                    <a:pt x="78" y="44"/>
                  </a:moveTo>
                  <a:lnTo>
                    <a:pt x="76" y="51"/>
                  </a:lnTo>
                  <a:lnTo>
                    <a:pt x="75" y="56"/>
                  </a:lnTo>
                  <a:lnTo>
                    <a:pt x="73" y="58"/>
                  </a:lnTo>
                  <a:lnTo>
                    <a:pt x="72" y="61"/>
                  </a:lnTo>
                  <a:lnTo>
                    <a:pt x="69" y="63"/>
                  </a:lnTo>
                  <a:lnTo>
                    <a:pt x="66" y="63"/>
                  </a:lnTo>
                  <a:lnTo>
                    <a:pt x="62" y="63"/>
                  </a:lnTo>
                  <a:lnTo>
                    <a:pt x="59" y="63"/>
                  </a:lnTo>
                  <a:lnTo>
                    <a:pt x="56" y="63"/>
                  </a:lnTo>
                  <a:lnTo>
                    <a:pt x="53" y="63"/>
                  </a:lnTo>
                  <a:lnTo>
                    <a:pt x="50" y="63"/>
                  </a:lnTo>
                  <a:lnTo>
                    <a:pt x="47" y="61"/>
                  </a:lnTo>
                  <a:lnTo>
                    <a:pt x="44" y="58"/>
                  </a:lnTo>
                  <a:lnTo>
                    <a:pt x="43" y="56"/>
                  </a:lnTo>
                  <a:lnTo>
                    <a:pt x="42" y="51"/>
                  </a:lnTo>
                  <a:lnTo>
                    <a:pt x="42" y="44"/>
                  </a:lnTo>
                  <a:lnTo>
                    <a:pt x="42" y="28"/>
                  </a:lnTo>
                  <a:lnTo>
                    <a:pt x="78" y="28"/>
                  </a:lnTo>
                  <a:lnTo>
                    <a:pt x="78" y="44"/>
                  </a:lnTo>
                  <a:close/>
                </a:path>
              </a:pathLst>
            </a:custGeom>
            <a:solidFill>
              <a:srgbClr val="000000"/>
            </a:solidFill>
            <a:ln w="0">
              <a:solidFill>
                <a:srgbClr val="000000"/>
              </a:solidFill>
              <a:round/>
              <a:headEnd/>
              <a:tailEnd/>
            </a:ln>
          </p:spPr>
          <p:txBody>
            <a:bodyPr/>
            <a:lstStyle/>
            <a:p>
              <a:endParaRPr lang="es-AR"/>
            </a:p>
          </p:txBody>
        </p:sp>
        <p:sp>
          <p:nvSpPr>
            <p:cNvPr id="2077" name="Freeform 215"/>
            <p:cNvSpPr>
              <a:spLocks noEditPoints="1"/>
            </p:cNvSpPr>
            <p:nvPr/>
          </p:nvSpPr>
          <p:spPr bwMode="auto">
            <a:xfrm>
              <a:off x="2270" y="2373"/>
              <a:ext cx="58" cy="33"/>
            </a:xfrm>
            <a:custGeom>
              <a:avLst/>
              <a:gdLst>
                <a:gd name="T0" fmla="*/ 32 w 58"/>
                <a:gd name="T1" fmla="*/ 0 h 67"/>
                <a:gd name="T2" fmla="*/ 37 w 58"/>
                <a:gd name="T3" fmla="*/ 0 h 67"/>
                <a:gd name="T4" fmla="*/ 43 w 58"/>
                <a:gd name="T5" fmla="*/ 0 h 67"/>
                <a:gd name="T6" fmla="*/ 56 w 58"/>
                <a:gd name="T7" fmla="*/ 0 h 67"/>
                <a:gd name="T8" fmla="*/ 58 w 58"/>
                <a:gd name="T9" fmla="*/ 0 h 67"/>
                <a:gd name="T10" fmla="*/ 55 w 58"/>
                <a:gd name="T11" fmla="*/ 0 h 67"/>
                <a:gd name="T12" fmla="*/ 4 w 58"/>
                <a:gd name="T13" fmla="*/ 0 h 67"/>
                <a:gd name="T14" fmla="*/ 1 w 58"/>
                <a:gd name="T15" fmla="*/ 0 h 67"/>
                <a:gd name="T16" fmla="*/ 1 w 58"/>
                <a:gd name="T17" fmla="*/ 0 h 67"/>
                <a:gd name="T18" fmla="*/ 1 w 58"/>
                <a:gd name="T19" fmla="*/ 0 h 67"/>
                <a:gd name="T20" fmla="*/ 1 w 58"/>
                <a:gd name="T21" fmla="*/ 0 h 67"/>
                <a:gd name="T22" fmla="*/ 4 w 58"/>
                <a:gd name="T23" fmla="*/ 0 h 67"/>
                <a:gd name="T24" fmla="*/ 29 w 58"/>
                <a:gd name="T25" fmla="*/ 0 h 67"/>
                <a:gd name="T26" fmla="*/ 29 w 58"/>
                <a:gd name="T27" fmla="*/ 0 h 67"/>
                <a:gd name="T28" fmla="*/ 26 w 58"/>
                <a:gd name="T29" fmla="*/ 0 h 67"/>
                <a:gd name="T30" fmla="*/ 20 w 58"/>
                <a:gd name="T31" fmla="*/ 0 h 67"/>
                <a:gd name="T32" fmla="*/ 11 w 58"/>
                <a:gd name="T33" fmla="*/ 0 h 67"/>
                <a:gd name="T34" fmla="*/ 5 w 58"/>
                <a:gd name="T35" fmla="*/ 0 h 67"/>
                <a:gd name="T36" fmla="*/ 1 w 58"/>
                <a:gd name="T37" fmla="*/ 0 h 67"/>
                <a:gd name="T38" fmla="*/ 0 w 58"/>
                <a:gd name="T39" fmla="*/ 0 h 67"/>
                <a:gd name="T40" fmla="*/ 1 w 58"/>
                <a:gd name="T41" fmla="*/ 0 h 67"/>
                <a:gd name="T42" fmla="*/ 4 w 58"/>
                <a:gd name="T43" fmla="*/ 0 h 67"/>
                <a:gd name="T44" fmla="*/ 8 w 58"/>
                <a:gd name="T45" fmla="*/ 0 h 67"/>
                <a:gd name="T46" fmla="*/ 10 w 58"/>
                <a:gd name="T47" fmla="*/ 0 h 67"/>
                <a:gd name="T48" fmla="*/ 10 w 58"/>
                <a:gd name="T49" fmla="*/ 0 h 67"/>
                <a:gd name="T50" fmla="*/ 8 w 58"/>
                <a:gd name="T51" fmla="*/ 0 h 67"/>
                <a:gd name="T52" fmla="*/ 4 w 58"/>
                <a:gd name="T53" fmla="*/ 0 h 67"/>
                <a:gd name="T54" fmla="*/ 3 w 58"/>
                <a:gd name="T55" fmla="*/ 0 h 67"/>
                <a:gd name="T56" fmla="*/ 5 w 58"/>
                <a:gd name="T57" fmla="*/ 0 h 67"/>
                <a:gd name="T58" fmla="*/ 11 w 58"/>
                <a:gd name="T59" fmla="*/ 0 h 67"/>
                <a:gd name="T60" fmla="*/ 19 w 58"/>
                <a:gd name="T61" fmla="*/ 0 h 67"/>
                <a:gd name="T62" fmla="*/ 24 w 58"/>
                <a:gd name="T63" fmla="*/ 0 h 67"/>
                <a:gd name="T64" fmla="*/ 30 w 58"/>
                <a:gd name="T65" fmla="*/ 0 h 67"/>
                <a:gd name="T66" fmla="*/ 32 w 58"/>
                <a:gd name="T67" fmla="*/ 0 h 67"/>
                <a:gd name="T68" fmla="*/ 55 w 58"/>
                <a:gd name="T69" fmla="*/ 0 h 67"/>
                <a:gd name="T70" fmla="*/ 53 w 58"/>
                <a:gd name="T71" fmla="*/ 0 h 67"/>
                <a:gd name="T72" fmla="*/ 49 w 58"/>
                <a:gd name="T73" fmla="*/ 0 h 67"/>
                <a:gd name="T74" fmla="*/ 45 w 58"/>
                <a:gd name="T75" fmla="*/ 0 h 67"/>
                <a:gd name="T76" fmla="*/ 40 w 58"/>
                <a:gd name="T77" fmla="*/ 0 h 67"/>
                <a:gd name="T78" fmla="*/ 36 w 58"/>
                <a:gd name="T79" fmla="*/ 0 h 67"/>
                <a:gd name="T80" fmla="*/ 33 w 58"/>
                <a:gd name="T81" fmla="*/ 0 h 67"/>
                <a:gd name="T82" fmla="*/ 32 w 58"/>
                <a:gd name="T83" fmla="*/ 0 h 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67"/>
                <a:gd name="T128" fmla="*/ 58 w 58"/>
                <a:gd name="T129" fmla="*/ 67 h 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67">
                  <a:moveTo>
                    <a:pt x="30" y="41"/>
                  </a:moveTo>
                  <a:lnTo>
                    <a:pt x="32" y="47"/>
                  </a:lnTo>
                  <a:lnTo>
                    <a:pt x="34" y="51"/>
                  </a:lnTo>
                  <a:lnTo>
                    <a:pt x="37" y="54"/>
                  </a:lnTo>
                  <a:lnTo>
                    <a:pt x="40" y="56"/>
                  </a:lnTo>
                  <a:lnTo>
                    <a:pt x="43" y="56"/>
                  </a:lnTo>
                  <a:lnTo>
                    <a:pt x="50" y="53"/>
                  </a:lnTo>
                  <a:lnTo>
                    <a:pt x="56" y="44"/>
                  </a:lnTo>
                  <a:lnTo>
                    <a:pt x="58" y="31"/>
                  </a:lnTo>
                  <a:lnTo>
                    <a:pt x="58" y="0"/>
                  </a:lnTo>
                  <a:lnTo>
                    <a:pt x="55" y="0"/>
                  </a:lnTo>
                  <a:lnTo>
                    <a:pt x="55" y="9"/>
                  </a:lnTo>
                  <a:lnTo>
                    <a:pt x="4" y="9"/>
                  </a:lnTo>
                  <a:lnTo>
                    <a:pt x="4" y="0"/>
                  </a:lnTo>
                  <a:lnTo>
                    <a:pt x="1" y="0"/>
                  </a:lnTo>
                  <a:lnTo>
                    <a:pt x="1" y="3"/>
                  </a:lnTo>
                  <a:lnTo>
                    <a:pt x="1" y="8"/>
                  </a:lnTo>
                  <a:lnTo>
                    <a:pt x="1" y="12"/>
                  </a:lnTo>
                  <a:lnTo>
                    <a:pt x="1" y="15"/>
                  </a:lnTo>
                  <a:lnTo>
                    <a:pt x="1" y="18"/>
                  </a:lnTo>
                  <a:lnTo>
                    <a:pt x="1" y="22"/>
                  </a:lnTo>
                  <a:lnTo>
                    <a:pt x="1" y="27"/>
                  </a:lnTo>
                  <a:lnTo>
                    <a:pt x="1" y="29"/>
                  </a:lnTo>
                  <a:lnTo>
                    <a:pt x="4" y="29"/>
                  </a:lnTo>
                  <a:lnTo>
                    <a:pt x="4" y="21"/>
                  </a:lnTo>
                  <a:lnTo>
                    <a:pt x="29" y="21"/>
                  </a:lnTo>
                  <a:lnTo>
                    <a:pt x="29" y="29"/>
                  </a:lnTo>
                  <a:lnTo>
                    <a:pt x="29" y="32"/>
                  </a:lnTo>
                  <a:lnTo>
                    <a:pt x="27" y="35"/>
                  </a:lnTo>
                  <a:lnTo>
                    <a:pt x="26" y="38"/>
                  </a:lnTo>
                  <a:lnTo>
                    <a:pt x="23" y="40"/>
                  </a:lnTo>
                  <a:lnTo>
                    <a:pt x="20" y="40"/>
                  </a:lnTo>
                  <a:lnTo>
                    <a:pt x="16" y="40"/>
                  </a:lnTo>
                  <a:lnTo>
                    <a:pt x="11" y="41"/>
                  </a:lnTo>
                  <a:lnTo>
                    <a:pt x="8" y="41"/>
                  </a:lnTo>
                  <a:lnTo>
                    <a:pt x="5" y="43"/>
                  </a:lnTo>
                  <a:lnTo>
                    <a:pt x="3" y="44"/>
                  </a:lnTo>
                  <a:lnTo>
                    <a:pt x="1" y="48"/>
                  </a:lnTo>
                  <a:lnTo>
                    <a:pt x="1" y="53"/>
                  </a:lnTo>
                  <a:lnTo>
                    <a:pt x="0" y="56"/>
                  </a:lnTo>
                  <a:lnTo>
                    <a:pt x="0" y="57"/>
                  </a:lnTo>
                  <a:lnTo>
                    <a:pt x="1" y="61"/>
                  </a:lnTo>
                  <a:lnTo>
                    <a:pt x="3" y="64"/>
                  </a:lnTo>
                  <a:lnTo>
                    <a:pt x="4" y="66"/>
                  </a:lnTo>
                  <a:lnTo>
                    <a:pt x="5" y="66"/>
                  </a:lnTo>
                  <a:lnTo>
                    <a:pt x="8" y="67"/>
                  </a:lnTo>
                  <a:lnTo>
                    <a:pt x="10" y="67"/>
                  </a:lnTo>
                  <a:lnTo>
                    <a:pt x="10" y="66"/>
                  </a:lnTo>
                  <a:lnTo>
                    <a:pt x="10" y="64"/>
                  </a:lnTo>
                  <a:lnTo>
                    <a:pt x="8" y="63"/>
                  </a:lnTo>
                  <a:lnTo>
                    <a:pt x="5" y="63"/>
                  </a:lnTo>
                  <a:lnTo>
                    <a:pt x="4" y="61"/>
                  </a:lnTo>
                  <a:lnTo>
                    <a:pt x="3" y="60"/>
                  </a:lnTo>
                  <a:lnTo>
                    <a:pt x="3" y="59"/>
                  </a:lnTo>
                  <a:lnTo>
                    <a:pt x="4" y="56"/>
                  </a:lnTo>
                  <a:lnTo>
                    <a:pt x="5" y="54"/>
                  </a:lnTo>
                  <a:lnTo>
                    <a:pt x="8" y="53"/>
                  </a:lnTo>
                  <a:lnTo>
                    <a:pt x="11" y="53"/>
                  </a:lnTo>
                  <a:lnTo>
                    <a:pt x="16" y="51"/>
                  </a:lnTo>
                  <a:lnTo>
                    <a:pt x="19" y="51"/>
                  </a:lnTo>
                  <a:lnTo>
                    <a:pt x="21" y="50"/>
                  </a:lnTo>
                  <a:lnTo>
                    <a:pt x="24" y="48"/>
                  </a:lnTo>
                  <a:lnTo>
                    <a:pt x="27" y="45"/>
                  </a:lnTo>
                  <a:lnTo>
                    <a:pt x="30" y="41"/>
                  </a:lnTo>
                  <a:close/>
                  <a:moveTo>
                    <a:pt x="32" y="29"/>
                  </a:moveTo>
                  <a:lnTo>
                    <a:pt x="32" y="21"/>
                  </a:lnTo>
                  <a:lnTo>
                    <a:pt x="55" y="21"/>
                  </a:lnTo>
                  <a:lnTo>
                    <a:pt x="55" y="29"/>
                  </a:lnTo>
                  <a:lnTo>
                    <a:pt x="55" y="35"/>
                  </a:lnTo>
                  <a:lnTo>
                    <a:pt x="53" y="38"/>
                  </a:lnTo>
                  <a:lnTo>
                    <a:pt x="52" y="41"/>
                  </a:lnTo>
                  <a:lnTo>
                    <a:pt x="49" y="43"/>
                  </a:lnTo>
                  <a:lnTo>
                    <a:pt x="48" y="44"/>
                  </a:lnTo>
                  <a:lnTo>
                    <a:pt x="45" y="44"/>
                  </a:lnTo>
                  <a:lnTo>
                    <a:pt x="43" y="44"/>
                  </a:lnTo>
                  <a:lnTo>
                    <a:pt x="40" y="44"/>
                  </a:lnTo>
                  <a:lnTo>
                    <a:pt x="39" y="44"/>
                  </a:lnTo>
                  <a:lnTo>
                    <a:pt x="36" y="43"/>
                  </a:lnTo>
                  <a:lnTo>
                    <a:pt x="34" y="41"/>
                  </a:lnTo>
                  <a:lnTo>
                    <a:pt x="33" y="38"/>
                  </a:lnTo>
                  <a:lnTo>
                    <a:pt x="32" y="35"/>
                  </a:lnTo>
                  <a:lnTo>
                    <a:pt x="32" y="29"/>
                  </a:lnTo>
                  <a:close/>
                </a:path>
              </a:pathLst>
            </a:custGeom>
            <a:solidFill>
              <a:srgbClr val="000000"/>
            </a:solidFill>
            <a:ln w="0">
              <a:solidFill>
                <a:srgbClr val="000000"/>
              </a:solidFill>
              <a:round/>
              <a:headEnd/>
              <a:tailEnd/>
            </a:ln>
          </p:spPr>
          <p:txBody>
            <a:bodyPr/>
            <a:lstStyle/>
            <a:p>
              <a:endParaRPr lang="es-AR"/>
            </a:p>
          </p:txBody>
        </p:sp>
        <p:sp>
          <p:nvSpPr>
            <p:cNvPr id="2078" name="Freeform 216"/>
            <p:cNvSpPr>
              <a:spLocks noEditPoints="1"/>
            </p:cNvSpPr>
            <p:nvPr/>
          </p:nvSpPr>
          <p:spPr bwMode="auto">
            <a:xfrm>
              <a:off x="2306" y="2427"/>
              <a:ext cx="26" cy="38"/>
            </a:xfrm>
            <a:custGeom>
              <a:avLst/>
              <a:gdLst>
                <a:gd name="T0" fmla="*/ 22 w 26"/>
                <a:gd name="T1" fmla="*/ 1 h 76"/>
                <a:gd name="T2" fmla="*/ 22 w 26"/>
                <a:gd name="T3" fmla="*/ 1 h 76"/>
                <a:gd name="T4" fmla="*/ 22 w 26"/>
                <a:gd name="T5" fmla="*/ 1 h 76"/>
                <a:gd name="T6" fmla="*/ 23 w 26"/>
                <a:gd name="T7" fmla="*/ 1 h 76"/>
                <a:gd name="T8" fmla="*/ 25 w 26"/>
                <a:gd name="T9" fmla="*/ 1 h 76"/>
                <a:gd name="T10" fmla="*/ 26 w 26"/>
                <a:gd name="T11" fmla="*/ 1 h 76"/>
                <a:gd name="T12" fmla="*/ 26 w 26"/>
                <a:gd name="T13" fmla="*/ 1 h 76"/>
                <a:gd name="T14" fmla="*/ 26 w 26"/>
                <a:gd name="T15" fmla="*/ 1 h 76"/>
                <a:gd name="T16" fmla="*/ 26 w 26"/>
                <a:gd name="T17" fmla="*/ 1 h 76"/>
                <a:gd name="T18" fmla="*/ 25 w 26"/>
                <a:gd name="T19" fmla="*/ 0 h 76"/>
                <a:gd name="T20" fmla="*/ 23 w 26"/>
                <a:gd name="T21" fmla="*/ 0 h 76"/>
                <a:gd name="T22" fmla="*/ 22 w 26"/>
                <a:gd name="T23" fmla="*/ 0 h 76"/>
                <a:gd name="T24" fmla="*/ 22 w 26"/>
                <a:gd name="T25" fmla="*/ 1 h 76"/>
                <a:gd name="T26" fmla="*/ 22 w 26"/>
                <a:gd name="T27" fmla="*/ 1 h 76"/>
                <a:gd name="T28" fmla="*/ 22 w 26"/>
                <a:gd name="T29" fmla="*/ 1 h 76"/>
                <a:gd name="T30" fmla="*/ 0 w 26"/>
                <a:gd name="T31" fmla="*/ 1 h 76"/>
                <a:gd name="T32" fmla="*/ 0 w 26"/>
                <a:gd name="T33" fmla="*/ 1 h 76"/>
                <a:gd name="T34" fmla="*/ 1 w 26"/>
                <a:gd name="T35" fmla="*/ 1 h 76"/>
                <a:gd name="T36" fmla="*/ 3 w 26"/>
                <a:gd name="T37" fmla="*/ 1 h 76"/>
                <a:gd name="T38" fmla="*/ 4 w 26"/>
                <a:gd name="T39" fmla="*/ 1 h 76"/>
                <a:gd name="T40" fmla="*/ 4 w 26"/>
                <a:gd name="T41" fmla="*/ 1 h 76"/>
                <a:gd name="T42" fmla="*/ 4 w 26"/>
                <a:gd name="T43" fmla="*/ 1 h 76"/>
                <a:gd name="T44" fmla="*/ 4 w 26"/>
                <a:gd name="T45" fmla="*/ 1 h 76"/>
                <a:gd name="T46" fmla="*/ 4 w 26"/>
                <a:gd name="T47" fmla="*/ 1 h 76"/>
                <a:gd name="T48" fmla="*/ 4 w 26"/>
                <a:gd name="T49" fmla="*/ 0 h 76"/>
                <a:gd name="T50" fmla="*/ 3 w 26"/>
                <a:gd name="T51" fmla="*/ 0 h 76"/>
                <a:gd name="T52" fmla="*/ 1 w 26"/>
                <a:gd name="T53" fmla="*/ 0 h 76"/>
                <a:gd name="T54" fmla="*/ 0 w 26"/>
                <a:gd name="T55" fmla="*/ 1 h 76"/>
                <a:gd name="T56" fmla="*/ 0 w 26"/>
                <a:gd name="T57" fmla="*/ 1 h 76"/>
                <a:gd name="T58" fmla="*/ 0 w 26"/>
                <a:gd name="T59" fmla="*/ 1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6"/>
                <a:gd name="T91" fmla="*/ 0 h 76"/>
                <a:gd name="T92" fmla="*/ 26 w 26"/>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6" h="76">
                  <a:moveTo>
                    <a:pt x="22" y="72"/>
                  </a:moveTo>
                  <a:lnTo>
                    <a:pt x="22" y="73"/>
                  </a:lnTo>
                  <a:lnTo>
                    <a:pt x="22" y="74"/>
                  </a:lnTo>
                  <a:lnTo>
                    <a:pt x="23" y="76"/>
                  </a:lnTo>
                  <a:lnTo>
                    <a:pt x="25" y="74"/>
                  </a:lnTo>
                  <a:lnTo>
                    <a:pt x="26" y="73"/>
                  </a:lnTo>
                  <a:lnTo>
                    <a:pt x="26" y="72"/>
                  </a:lnTo>
                  <a:lnTo>
                    <a:pt x="26" y="5"/>
                  </a:lnTo>
                  <a:lnTo>
                    <a:pt x="26" y="2"/>
                  </a:lnTo>
                  <a:lnTo>
                    <a:pt x="25" y="0"/>
                  </a:lnTo>
                  <a:lnTo>
                    <a:pt x="23" y="0"/>
                  </a:lnTo>
                  <a:lnTo>
                    <a:pt x="22" y="0"/>
                  </a:lnTo>
                  <a:lnTo>
                    <a:pt x="22" y="2"/>
                  </a:lnTo>
                  <a:lnTo>
                    <a:pt x="22" y="3"/>
                  </a:lnTo>
                  <a:lnTo>
                    <a:pt x="22" y="72"/>
                  </a:lnTo>
                  <a:close/>
                  <a:moveTo>
                    <a:pt x="0" y="72"/>
                  </a:moveTo>
                  <a:lnTo>
                    <a:pt x="0" y="73"/>
                  </a:lnTo>
                  <a:lnTo>
                    <a:pt x="1" y="74"/>
                  </a:lnTo>
                  <a:lnTo>
                    <a:pt x="3" y="76"/>
                  </a:lnTo>
                  <a:lnTo>
                    <a:pt x="4" y="74"/>
                  </a:lnTo>
                  <a:lnTo>
                    <a:pt x="4" y="73"/>
                  </a:lnTo>
                  <a:lnTo>
                    <a:pt x="4" y="72"/>
                  </a:lnTo>
                  <a:lnTo>
                    <a:pt x="4" y="3"/>
                  </a:lnTo>
                  <a:lnTo>
                    <a:pt x="4" y="2"/>
                  </a:lnTo>
                  <a:lnTo>
                    <a:pt x="4" y="0"/>
                  </a:lnTo>
                  <a:lnTo>
                    <a:pt x="3" y="0"/>
                  </a:lnTo>
                  <a:lnTo>
                    <a:pt x="1" y="0"/>
                  </a:lnTo>
                  <a:lnTo>
                    <a:pt x="0" y="2"/>
                  </a:lnTo>
                  <a:lnTo>
                    <a:pt x="0" y="5"/>
                  </a:lnTo>
                  <a:lnTo>
                    <a:pt x="0" y="72"/>
                  </a:lnTo>
                  <a:close/>
                </a:path>
              </a:pathLst>
            </a:custGeom>
            <a:solidFill>
              <a:srgbClr val="000000"/>
            </a:solidFill>
            <a:ln w="0">
              <a:solidFill>
                <a:srgbClr val="000000"/>
              </a:solidFill>
              <a:round/>
              <a:headEnd/>
              <a:tailEnd/>
            </a:ln>
          </p:spPr>
          <p:txBody>
            <a:bodyPr/>
            <a:lstStyle/>
            <a:p>
              <a:endParaRPr lang="es-AR"/>
            </a:p>
          </p:txBody>
        </p:sp>
        <p:sp>
          <p:nvSpPr>
            <p:cNvPr id="2079" name="Freeform 217"/>
            <p:cNvSpPr>
              <a:spLocks/>
            </p:cNvSpPr>
            <p:nvPr/>
          </p:nvSpPr>
          <p:spPr bwMode="auto">
            <a:xfrm>
              <a:off x="2316" y="2489"/>
              <a:ext cx="6" cy="37"/>
            </a:xfrm>
            <a:custGeom>
              <a:avLst/>
              <a:gdLst>
                <a:gd name="T0" fmla="*/ 0 w 6"/>
                <a:gd name="T1" fmla="*/ 1 h 74"/>
                <a:gd name="T2" fmla="*/ 2 w 6"/>
                <a:gd name="T3" fmla="*/ 1 h 74"/>
                <a:gd name="T4" fmla="*/ 2 w 6"/>
                <a:gd name="T5" fmla="*/ 1 h 74"/>
                <a:gd name="T6" fmla="*/ 2 w 6"/>
                <a:gd name="T7" fmla="*/ 1 h 74"/>
                <a:gd name="T8" fmla="*/ 3 w 6"/>
                <a:gd name="T9" fmla="*/ 1 h 74"/>
                <a:gd name="T10" fmla="*/ 4 w 6"/>
                <a:gd name="T11" fmla="*/ 1 h 74"/>
                <a:gd name="T12" fmla="*/ 6 w 6"/>
                <a:gd name="T13" fmla="*/ 1 h 74"/>
                <a:gd name="T14" fmla="*/ 6 w 6"/>
                <a:gd name="T15" fmla="*/ 1 h 74"/>
                <a:gd name="T16" fmla="*/ 6 w 6"/>
                <a:gd name="T17" fmla="*/ 1 h 74"/>
                <a:gd name="T18" fmla="*/ 6 w 6"/>
                <a:gd name="T19" fmla="*/ 1 h 74"/>
                <a:gd name="T20" fmla="*/ 6 w 6"/>
                <a:gd name="T21" fmla="*/ 1 h 74"/>
                <a:gd name="T22" fmla="*/ 6 w 6"/>
                <a:gd name="T23" fmla="*/ 1 h 74"/>
                <a:gd name="T24" fmla="*/ 4 w 6"/>
                <a:gd name="T25" fmla="*/ 1 h 74"/>
                <a:gd name="T26" fmla="*/ 3 w 6"/>
                <a:gd name="T27" fmla="*/ 0 h 74"/>
                <a:gd name="T28" fmla="*/ 2 w 6"/>
                <a:gd name="T29" fmla="*/ 1 h 74"/>
                <a:gd name="T30" fmla="*/ 2 w 6"/>
                <a:gd name="T31" fmla="*/ 1 h 74"/>
                <a:gd name="T32" fmla="*/ 2 w 6"/>
                <a:gd name="T33" fmla="*/ 1 h 74"/>
                <a:gd name="T34" fmla="*/ 0 w 6"/>
                <a:gd name="T35" fmla="*/ 1 h 74"/>
                <a:gd name="T36" fmla="*/ 0 w 6"/>
                <a:gd name="T37" fmla="*/ 1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
                <a:gd name="T58" fmla="*/ 0 h 74"/>
                <a:gd name="T59" fmla="*/ 6 w 6"/>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 h="74">
                  <a:moveTo>
                    <a:pt x="0" y="70"/>
                  </a:moveTo>
                  <a:lnTo>
                    <a:pt x="2" y="71"/>
                  </a:lnTo>
                  <a:lnTo>
                    <a:pt x="2" y="72"/>
                  </a:lnTo>
                  <a:lnTo>
                    <a:pt x="2" y="74"/>
                  </a:lnTo>
                  <a:lnTo>
                    <a:pt x="3" y="74"/>
                  </a:lnTo>
                  <a:lnTo>
                    <a:pt x="4" y="74"/>
                  </a:lnTo>
                  <a:lnTo>
                    <a:pt x="6" y="72"/>
                  </a:lnTo>
                  <a:lnTo>
                    <a:pt x="6" y="71"/>
                  </a:lnTo>
                  <a:lnTo>
                    <a:pt x="6" y="70"/>
                  </a:lnTo>
                  <a:lnTo>
                    <a:pt x="6" y="4"/>
                  </a:lnTo>
                  <a:lnTo>
                    <a:pt x="6" y="3"/>
                  </a:lnTo>
                  <a:lnTo>
                    <a:pt x="6" y="1"/>
                  </a:lnTo>
                  <a:lnTo>
                    <a:pt x="4" y="1"/>
                  </a:lnTo>
                  <a:lnTo>
                    <a:pt x="3" y="0"/>
                  </a:lnTo>
                  <a:lnTo>
                    <a:pt x="2" y="1"/>
                  </a:lnTo>
                  <a:lnTo>
                    <a:pt x="2" y="3"/>
                  </a:lnTo>
                  <a:lnTo>
                    <a:pt x="0" y="4"/>
                  </a:lnTo>
                  <a:lnTo>
                    <a:pt x="0" y="70"/>
                  </a:lnTo>
                  <a:close/>
                </a:path>
              </a:pathLst>
            </a:custGeom>
            <a:solidFill>
              <a:srgbClr val="000000"/>
            </a:solidFill>
            <a:ln w="0">
              <a:solidFill>
                <a:srgbClr val="000000"/>
              </a:solidFill>
              <a:round/>
              <a:headEnd/>
              <a:tailEnd/>
            </a:ln>
          </p:spPr>
          <p:txBody>
            <a:bodyPr/>
            <a:lstStyle/>
            <a:p>
              <a:endParaRPr lang="es-AR"/>
            </a:p>
          </p:txBody>
        </p:sp>
        <p:sp>
          <p:nvSpPr>
            <p:cNvPr id="2080" name="Freeform 218"/>
            <p:cNvSpPr>
              <a:spLocks/>
            </p:cNvSpPr>
            <p:nvPr/>
          </p:nvSpPr>
          <p:spPr bwMode="auto">
            <a:xfrm>
              <a:off x="2260" y="2538"/>
              <a:ext cx="118" cy="13"/>
            </a:xfrm>
            <a:custGeom>
              <a:avLst/>
              <a:gdLst>
                <a:gd name="T0" fmla="*/ 114 w 118"/>
                <a:gd name="T1" fmla="*/ 1 h 26"/>
                <a:gd name="T2" fmla="*/ 116 w 118"/>
                <a:gd name="T3" fmla="*/ 1 h 26"/>
                <a:gd name="T4" fmla="*/ 117 w 118"/>
                <a:gd name="T5" fmla="*/ 1 h 26"/>
                <a:gd name="T6" fmla="*/ 118 w 118"/>
                <a:gd name="T7" fmla="*/ 1 h 26"/>
                <a:gd name="T8" fmla="*/ 118 w 118"/>
                <a:gd name="T9" fmla="*/ 1 h 26"/>
                <a:gd name="T10" fmla="*/ 118 w 118"/>
                <a:gd name="T11" fmla="*/ 1 h 26"/>
                <a:gd name="T12" fmla="*/ 118 w 118"/>
                <a:gd name="T13" fmla="*/ 1 h 26"/>
                <a:gd name="T14" fmla="*/ 117 w 118"/>
                <a:gd name="T15" fmla="*/ 1 h 26"/>
                <a:gd name="T16" fmla="*/ 62 w 118"/>
                <a:gd name="T17" fmla="*/ 0 h 26"/>
                <a:gd name="T18" fmla="*/ 60 w 118"/>
                <a:gd name="T19" fmla="*/ 0 h 26"/>
                <a:gd name="T20" fmla="*/ 59 w 118"/>
                <a:gd name="T21" fmla="*/ 0 h 26"/>
                <a:gd name="T22" fmla="*/ 59 w 118"/>
                <a:gd name="T23" fmla="*/ 0 h 26"/>
                <a:gd name="T24" fmla="*/ 58 w 118"/>
                <a:gd name="T25" fmla="*/ 0 h 26"/>
                <a:gd name="T26" fmla="*/ 2 w 118"/>
                <a:gd name="T27" fmla="*/ 1 h 26"/>
                <a:gd name="T28" fmla="*/ 1 w 118"/>
                <a:gd name="T29" fmla="*/ 1 h 26"/>
                <a:gd name="T30" fmla="*/ 0 w 118"/>
                <a:gd name="T31" fmla="*/ 1 h 26"/>
                <a:gd name="T32" fmla="*/ 0 w 118"/>
                <a:gd name="T33" fmla="*/ 1 h 26"/>
                <a:gd name="T34" fmla="*/ 0 w 118"/>
                <a:gd name="T35" fmla="*/ 1 h 26"/>
                <a:gd name="T36" fmla="*/ 1 w 118"/>
                <a:gd name="T37" fmla="*/ 1 h 26"/>
                <a:gd name="T38" fmla="*/ 2 w 118"/>
                <a:gd name="T39" fmla="*/ 1 h 26"/>
                <a:gd name="T40" fmla="*/ 4 w 118"/>
                <a:gd name="T41" fmla="*/ 1 h 26"/>
                <a:gd name="T42" fmla="*/ 59 w 118"/>
                <a:gd name="T43" fmla="*/ 1 h 26"/>
                <a:gd name="T44" fmla="*/ 114 w 118"/>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
                <a:gd name="T70" fmla="*/ 0 h 26"/>
                <a:gd name="T71" fmla="*/ 118 w 11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 h="26">
                  <a:moveTo>
                    <a:pt x="114" y="26"/>
                  </a:moveTo>
                  <a:lnTo>
                    <a:pt x="116" y="26"/>
                  </a:lnTo>
                  <a:lnTo>
                    <a:pt x="117" y="26"/>
                  </a:lnTo>
                  <a:lnTo>
                    <a:pt x="118" y="26"/>
                  </a:lnTo>
                  <a:lnTo>
                    <a:pt x="118" y="25"/>
                  </a:lnTo>
                  <a:lnTo>
                    <a:pt x="118" y="23"/>
                  </a:lnTo>
                  <a:lnTo>
                    <a:pt x="118" y="22"/>
                  </a:lnTo>
                  <a:lnTo>
                    <a:pt x="117" y="22"/>
                  </a:lnTo>
                  <a:lnTo>
                    <a:pt x="62" y="0"/>
                  </a:lnTo>
                  <a:lnTo>
                    <a:pt x="60" y="0"/>
                  </a:lnTo>
                  <a:lnTo>
                    <a:pt x="59" y="0"/>
                  </a:lnTo>
                  <a:lnTo>
                    <a:pt x="58" y="0"/>
                  </a:lnTo>
                  <a:lnTo>
                    <a:pt x="2" y="22"/>
                  </a:lnTo>
                  <a:lnTo>
                    <a:pt x="1" y="22"/>
                  </a:lnTo>
                  <a:lnTo>
                    <a:pt x="0" y="23"/>
                  </a:lnTo>
                  <a:lnTo>
                    <a:pt x="0" y="25"/>
                  </a:lnTo>
                  <a:lnTo>
                    <a:pt x="0" y="26"/>
                  </a:lnTo>
                  <a:lnTo>
                    <a:pt x="1" y="26"/>
                  </a:lnTo>
                  <a:lnTo>
                    <a:pt x="2" y="26"/>
                  </a:lnTo>
                  <a:lnTo>
                    <a:pt x="4" y="26"/>
                  </a:lnTo>
                  <a:lnTo>
                    <a:pt x="59" y="5"/>
                  </a:lnTo>
                  <a:lnTo>
                    <a:pt x="114" y="26"/>
                  </a:lnTo>
                  <a:close/>
                </a:path>
              </a:pathLst>
            </a:custGeom>
            <a:solidFill>
              <a:srgbClr val="000000"/>
            </a:solidFill>
            <a:ln w="0">
              <a:solidFill>
                <a:srgbClr val="000000"/>
              </a:solidFill>
              <a:round/>
              <a:headEnd/>
              <a:tailEnd/>
            </a:ln>
          </p:spPr>
          <p:txBody>
            <a:bodyPr/>
            <a:lstStyle/>
            <a:p>
              <a:endParaRPr lang="es-AR"/>
            </a:p>
          </p:txBody>
        </p:sp>
        <p:sp>
          <p:nvSpPr>
            <p:cNvPr id="2081" name="Freeform 219"/>
            <p:cNvSpPr>
              <a:spLocks/>
            </p:cNvSpPr>
            <p:nvPr/>
          </p:nvSpPr>
          <p:spPr bwMode="auto">
            <a:xfrm>
              <a:off x="2265" y="2556"/>
              <a:ext cx="108" cy="35"/>
            </a:xfrm>
            <a:custGeom>
              <a:avLst/>
              <a:gdLst>
                <a:gd name="T0" fmla="*/ 105 w 108"/>
                <a:gd name="T1" fmla="*/ 0 h 72"/>
                <a:gd name="T2" fmla="*/ 108 w 108"/>
                <a:gd name="T3" fmla="*/ 0 h 72"/>
                <a:gd name="T4" fmla="*/ 108 w 108"/>
                <a:gd name="T5" fmla="*/ 0 h 72"/>
                <a:gd name="T6" fmla="*/ 105 w 108"/>
                <a:gd name="T7" fmla="*/ 0 h 72"/>
                <a:gd name="T8" fmla="*/ 26 w 108"/>
                <a:gd name="T9" fmla="*/ 0 h 72"/>
                <a:gd name="T10" fmla="*/ 32 w 108"/>
                <a:gd name="T11" fmla="*/ 0 h 72"/>
                <a:gd name="T12" fmla="*/ 39 w 108"/>
                <a:gd name="T13" fmla="*/ 0 h 72"/>
                <a:gd name="T14" fmla="*/ 42 w 108"/>
                <a:gd name="T15" fmla="*/ 0 h 72"/>
                <a:gd name="T16" fmla="*/ 45 w 108"/>
                <a:gd name="T17" fmla="*/ 0 h 72"/>
                <a:gd name="T18" fmla="*/ 54 w 108"/>
                <a:gd name="T19" fmla="*/ 0 h 72"/>
                <a:gd name="T20" fmla="*/ 63 w 108"/>
                <a:gd name="T21" fmla="*/ 0 h 72"/>
                <a:gd name="T22" fmla="*/ 67 w 108"/>
                <a:gd name="T23" fmla="*/ 0 h 72"/>
                <a:gd name="T24" fmla="*/ 74 w 108"/>
                <a:gd name="T25" fmla="*/ 0 h 72"/>
                <a:gd name="T26" fmla="*/ 77 w 108"/>
                <a:gd name="T27" fmla="*/ 0 h 72"/>
                <a:gd name="T28" fmla="*/ 74 w 108"/>
                <a:gd name="T29" fmla="*/ 0 h 72"/>
                <a:gd name="T30" fmla="*/ 68 w 108"/>
                <a:gd name="T31" fmla="*/ 0 h 72"/>
                <a:gd name="T32" fmla="*/ 63 w 108"/>
                <a:gd name="T33" fmla="*/ 0 h 72"/>
                <a:gd name="T34" fmla="*/ 58 w 108"/>
                <a:gd name="T35" fmla="*/ 0 h 72"/>
                <a:gd name="T36" fmla="*/ 58 w 108"/>
                <a:gd name="T37" fmla="*/ 0 h 72"/>
                <a:gd name="T38" fmla="*/ 60 w 108"/>
                <a:gd name="T39" fmla="*/ 0 h 72"/>
                <a:gd name="T40" fmla="*/ 70 w 108"/>
                <a:gd name="T41" fmla="*/ 0 h 72"/>
                <a:gd name="T42" fmla="*/ 74 w 108"/>
                <a:gd name="T43" fmla="*/ 0 h 72"/>
                <a:gd name="T44" fmla="*/ 74 w 108"/>
                <a:gd name="T45" fmla="*/ 0 h 72"/>
                <a:gd name="T46" fmla="*/ 73 w 108"/>
                <a:gd name="T47" fmla="*/ 0 h 72"/>
                <a:gd name="T48" fmla="*/ 70 w 108"/>
                <a:gd name="T49" fmla="*/ 0 h 72"/>
                <a:gd name="T50" fmla="*/ 66 w 108"/>
                <a:gd name="T51" fmla="*/ 0 h 72"/>
                <a:gd name="T52" fmla="*/ 55 w 108"/>
                <a:gd name="T53" fmla="*/ 0 h 72"/>
                <a:gd name="T54" fmla="*/ 47 w 108"/>
                <a:gd name="T55" fmla="*/ 0 h 72"/>
                <a:gd name="T56" fmla="*/ 42 w 108"/>
                <a:gd name="T57" fmla="*/ 0 h 72"/>
                <a:gd name="T58" fmla="*/ 39 w 108"/>
                <a:gd name="T59" fmla="*/ 0 h 72"/>
                <a:gd name="T60" fmla="*/ 31 w 108"/>
                <a:gd name="T61" fmla="*/ 0 h 72"/>
                <a:gd name="T62" fmla="*/ 25 w 108"/>
                <a:gd name="T63" fmla="*/ 0 h 72"/>
                <a:gd name="T64" fmla="*/ 24 w 108"/>
                <a:gd name="T65" fmla="*/ 0 h 72"/>
                <a:gd name="T66" fmla="*/ 12 w 108"/>
                <a:gd name="T67" fmla="*/ 0 h 72"/>
                <a:gd name="T68" fmla="*/ 3 w 108"/>
                <a:gd name="T69" fmla="*/ 0 h 72"/>
                <a:gd name="T70" fmla="*/ 0 w 108"/>
                <a:gd name="T71" fmla="*/ 0 h 72"/>
                <a:gd name="T72" fmla="*/ 0 w 108"/>
                <a:gd name="T73" fmla="*/ 0 h 72"/>
                <a:gd name="T74" fmla="*/ 0 w 108"/>
                <a:gd name="T75" fmla="*/ 0 h 72"/>
                <a:gd name="T76" fmla="*/ 2 w 108"/>
                <a:gd name="T77" fmla="*/ 0 h 72"/>
                <a:gd name="T78" fmla="*/ 8 w 108"/>
                <a:gd name="T79" fmla="*/ 0 h 72"/>
                <a:gd name="T80" fmla="*/ 15 w 108"/>
                <a:gd name="T81" fmla="*/ 0 h 72"/>
                <a:gd name="T82" fmla="*/ 22 w 108"/>
                <a:gd name="T83" fmla="*/ 0 h 72"/>
                <a:gd name="T84" fmla="*/ 24 w 108"/>
                <a:gd name="T85" fmla="*/ 0 h 72"/>
                <a:gd name="T86" fmla="*/ 34 w 108"/>
                <a:gd name="T87" fmla="*/ 0 h 72"/>
                <a:gd name="T88" fmla="*/ 50 w 108"/>
                <a:gd name="T89" fmla="*/ 0 h 72"/>
                <a:gd name="T90" fmla="*/ 55 w 108"/>
                <a:gd name="T91" fmla="*/ 0 h 72"/>
                <a:gd name="T92" fmla="*/ 66 w 108"/>
                <a:gd name="T93" fmla="*/ 0 h 72"/>
                <a:gd name="T94" fmla="*/ 73 w 108"/>
                <a:gd name="T95" fmla="*/ 0 h 72"/>
                <a:gd name="T96" fmla="*/ 76 w 108"/>
                <a:gd name="T97" fmla="*/ 0 h 72"/>
                <a:gd name="T98" fmla="*/ 77 w 108"/>
                <a:gd name="T99" fmla="*/ 0 h 72"/>
                <a:gd name="T100" fmla="*/ 74 w 108"/>
                <a:gd name="T101" fmla="*/ 0 h 72"/>
                <a:gd name="T102" fmla="*/ 70 w 108"/>
                <a:gd name="T103" fmla="*/ 0 h 72"/>
                <a:gd name="T104" fmla="*/ 68 w 108"/>
                <a:gd name="T105" fmla="*/ 0 h 72"/>
                <a:gd name="T106" fmla="*/ 63 w 108"/>
                <a:gd name="T107" fmla="*/ 0 h 72"/>
                <a:gd name="T108" fmla="*/ 54 w 108"/>
                <a:gd name="T109" fmla="*/ 0 h 72"/>
                <a:gd name="T110" fmla="*/ 44 w 108"/>
                <a:gd name="T111" fmla="*/ 0 h 72"/>
                <a:gd name="T112" fmla="*/ 32 w 108"/>
                <a:gd name="T113" fmla="*/ 0 h 72"/>
                <a:gd name="T114" fmla="*/ 26 w 108"/>
                <a:gd name="T115" fmla="*/ 0 h 72"/>
                <a:gd name="T116" fmla="*/ 25 w 108"/>
                <a:gd name="T117" fmla="*/ 0 h 72"/>
                <a:gd name="T118" fmla="*/ 105 w 108"/>
                <a:gd name="T119" fmla="*/ 0 h 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2"/>
                <a:gd name="T182" fmla="*/ 108 w 108"/>
                <a:gd name="T183" fmla="*/ 72 h 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2">
                  <a:moveTo>
                    <a:pt x="105" y="54"/>
                  </a:moveTo>
                  <a:lnTo>
                    <a:pt x="105" y="54"/>
                  </a:lnTo>
                  <a:lnTo>
                    <a:pt x="106" y="54"/>
                  </a:lnTo>
                  <a:lnTo>
                    <a:pt x="108" y="54"/>
                  </a:lnTo>
                  <a:lnTo>
                    <a:pt x="108" y="53"/>
                  </a:lnTo>
                  <a:lnTo>
                    <a:pt x="106" y="51"/>
                  </a:lnTo>
                  <a:lnTo>
                    <a:pt x="105" y="51"/>
                  </a:lnTo>
                  <a:lnTo>
                    <a:pt x="25" y="31"/>
                  </a:lnTo>
                  <a:lnTo>
                    <a:pt x="26" y="27"/>
                  </a:lnTo>
                  <a:lnTo>
                    <a:pt x="29" y="22"/>
                  </a:lnTo>
                  <a:lnTo>
                    <a:pt x="32" y="19"/>
                  </a:lnTo>
                  <a:lnTo>
                    <a:pt x="35" y="18"/>
                  </a:lnTo>
                  <a:lnTo>
                    <a:pt x="39" y="18"/>
                  </a:lnTo>
                  <a:lnTo>
                    <a:pt x="41" y="18"/>
                  </a:lnTo>
                  <a:lnTo>
                    <a:pt x="42" y="18"/>
                  </a:lnTo>
                  <a:lnTo>
                    <a:pt x="44" y="18"/>
                  </a:lnTo>
                  <a:lnTo>
                    <a:pt x="45" y="19"/>
                  </a:lnTo>
                  <a:lnTo>
                    <a:pt x="50" y="19"/>
                  </a:lnTo>
                  <a:lnTo>
                    <a:pt x="54" y="21"/>
                  </a:lnTo>
                  <a:lnTo>
                    <a:pt x="60" y="24"/>
                  </a:lnTo>
                  <a:lnTo>
                    <a:pt x="63" y="25"/>
                  </a:lnTo>
                  <a:lnTo>
                    <a:pt x="66" y="25"/>
                  </a:lnTo>
                  <a:lnTo>
                    <a:pt x="67" y="25"/>
                  </a:lnTo>
                  <a:lnTo>
                    <a:pt x="71" y="25"/>
                  </a:lnTo>
                  <a:lnTo>
                    <a:pt x="74" y="22"/>
                  </a:lnTo>
                  <a:lnTo>
                    <a:pt x="76" y="19"/>
                  </a:lnTo>
                  <a:lnTo>
                    <a:pt x="77" y="16"/>
                  </a:lnTo>
                  <a:lnTo>
                    <a:pt x="76" y="12"/>
                  </a:lnTo>
                  <a:lnTo>
                    <a:pt x="74" y="9"/>
                  </a:lnTo>
                  <a:lnTo>
                    <a:pt x="71" y="6"/>
                  </a:lnTo>
                  <a:lnTo>
                    <a:pt x="68" y="5"/>
                  </a:lnTo>
                  <a:lnTo>
                    <a:pt x="66" y="2"/>
                  </a:lnTo>
                  <a:lnTo>
                    <a:pt x="63" y="2"/>
                  </a:lnTo>
                  <a:lnTo>
                    <a:pt x="60" y="0"/>
                  </a:lnTo>
                  <a:lnTo>
                    <a:pt x="58" y="0"/>
                  </a:lnTo>
                  <a:lnTo>
                    <a:pt x="58" y="2"/>
                  </a:lnTo>
                  <a:lnTo>
                    <a:pt x="58" y="3"/>
                  </a:lnTo>
                  <a:lnTo>
                    <a:pt x="60" y="3"/>
                  </a:lnTo>
                  <a:lnTo>
                    <a:pt x="66" y="6"/>
                  </a:lnTo>
                  <a:lnTo>
                    <a:pt x="70" y="8"/>
                  </a:lnTo>
                  <a:lnTo>
                    <a:pt x="73" y="11"/>
                  </a:lnTo>
                  <a:lnTo>
                    <a:pt x="74" y="14"/>
                  </a:lnTo>
                  <a:lnTo>
                    <a:pt x="74" y="16"/>
                  </a:lnTo>
                  <a:lnTo>
                    <a:pt x="74" y="18"/>
                  </a:lnTo>
                  <a:lnTo>
                    <a:pt x="73" y="18"/>
                  </a:lnTo>
                  <a:lnTo>
                    <a:pt x="71" y="19"/>
                  </a:lnTo>
                  <a:lnTo>
                    <a:pt x="70" y="19"/>
                  </a:lnTo>
                  <a:lnTo>
                    <a:pt x="68" y="18"/>
                  </a:lnTo>
                  <a:lnTo>
                    <a:pt x="66" y="18"/>
                  </a:lnTo>
                  <a:lnTo>
                    <a:pt x="63" y="16"/>
                  </a:lnTo>
                  <a:lnTo>
                    <a:pt x="55" y="15"/>
                  </a:lnTo>
                  <a:lnTo>
                    <a:pt x="51" y="12"/>
                  </a:lnTo>
                  <a:lnTo>
                    <a:pt x="47" y="12"/>
                  </a:lnTo>
                  <a:lnTo>
                    <a:pt x="44" y="11"/>
                  </a:lnTo>
                  <a:lnTo>
                    <a:pt x="42" y="11"/>
                  </a:lnTo>
                  <a:lnTo>
                    <a:pt x="41" y="11"/>
                  </a:lnTo>
                  <a:lnTo>
                    <a:pt x="39" y="11"/>
                  </a:lnTo>
                  <a:lnTo>
                    <a:pt x="35" y="11"/>
                  </a:lnTo>
                  <a:lnTo>
                    <a:pt x="31" y="14"/>
                  </a:lnTo>
                  <a:lnTo>
                    <a:pt x="28" y="16"/>
                  </a:lnTo>
                  <a:lnTo>
                    <a:pt x="25" y="21"/>
                  </a:lnTo>
                  <a:lnTo>
                    <a:pt x="24" y="25"/>
                  </a:lnTo>
                  <a:lnTo>
                    <a:pt x="24" y="31"/>
                  </a:lnTo>
                  <a:lnTo>
                    <a:pt x="18" y="30"/>
                  </a:lnTo>
                  <a:lnTo>
                    <a:pt x="12" y="28"/>
                  </a:lnTo>
                  <a:lnTo>
                    <a:pt x="8" y="27"/>
                  </a:lnTo>
                  <a:lnTo>
                    <a:pt x="3" y="27"/>
                  </a:lnTo>
                  <a:lnTo>
                    <a:pt x="2" y="25"/>
                  </a:lnTo>
                  <a:lnTo>
                    <a:pt x="0" y="25"/>
                  </a:lnTo>
                  <a:lnTo>
                    <a:pt x="0" y="27"/>
                  </a:lnTo>
                  <a:lnTo>
                    <a:pt x="0" y="28"/>
                  </a:lnTo>
                  <a:lnTo>
                    <a:pt x="2" y="28"/>
                  </a:lnTo>
                  <a:lnTo>
                    <a:pt x="3" y="28"/>
                  </a:lnTo>
                  <a:lnTo>
                    <a:pt x="8" y="30"/>
                  </a:lnTo>
                  <a:lnTo>
                    <a:pt x="10" y="31"/>
                  </a:lnTo>
                  <a:lnTo>
                    <a:pt x="15" y="31"/>
                  </a:lnTo>
                  <a:lnTo>
                    <a:pt x="19" y="32"/>
                  </a:lnTo>
                  <a:lnTo>
                    <a:pt x="22" y="32"/>
                  </a:lnTo>
                  <a:lnTo>
                    <a:pt x="24" y="34"/>
                  </a:lnTo>
                  <a:lnTo>
                    <a:pt x="24" y="40"/>
                  </a:lnTo>
                  <a:lnTo>
                    <a:pt x="26" y="48"/>
                  </a:lnTo>
                  <a:lnTo>
                    <a:pt x="34" y="59"/>
                  </a:lnTo>
                  <a:lnTo>
                    <a:pt x="41" y="64"/>
                  </a:lnTo>
                  <a:lnTo>
                    <a:pt x="50" y="67"/>
                  </a:lnTo>
                  <a:lnTo>
                    <a:pt x="53" y="69"/>
                  </a:lnTo>
                  <a:lnTo>
                    <a:pt x="55" y="70"/>
                  </a:lnTo>
                  <a:lnTo>
                    <a:pt x="60" y="70"/>
                  </a:lnTo>
                  <a:lnTo>
                    <a:pt x="66" y="72"/>
                  </a:lnTo>
                  <a:lnTo>
                    <a:pt x="68" y="72"/>
                  </a:lnTo>
                  <a:lnTo>
                    <a:pt x="73" y="72"/>
                  </a:lnTo>
                  <a:lnTo>
                    <a:pt x="74" y="70"/>
                  </a:lnTo>
                  <a:lnTo>
                    <a:pt x="76" y="69"/>
                  </a:lnTo>
                  <a:lnTo>
                    <a:pt x="77" y="67"/>
                  </a:lnTo>
                  <a:lnTo>
                    <a:pt x="76" y="64"/>
                  </a:lnTo>
                  <a:lnTo>
                    <a:pt x="74" y="63"/>
                  </a:lnTo>
                  <a:lnTo>
                    <a:pt x="71" y="61"/>
                  </a:lnTo>
                  <a:lnTo>
                    <a:pt x="70" y="61"/>
                  </a:lnTo>
                  <a:lnTo>
                    <a:pt x="68" y="63"/>
                  </a:lnTo>
                  <a:lnTo>
                    <a:pt x="68" y="64"/>
                  </a:lnTo>
                  <a:lnTo>
                    <a:pt x="66" y="66"/>
                  </a:lnTo>
                  <a:lnTo>
                    <a:pt x="63" y="67"/>
                  </a:lnTo>
                  <a:lnTo>
                    <a:pt x="58" y="67"/>
                  </a:lnTo>
                  <a:lnTo>
                    <a:pt x="54" y="67"/>
                  </a:lnTo>
                  <a:lnTo>
                    <a:pt x="50" y="64"/>
                  </a:lnTo>
                  <a:lnTo>
                    <a:pt x="44" y="61"/>
                  </a:lnTo>
                  <a:lnTo>
                    <a:pt x="37" y="57"/>
                  </a:lnTo>
                  <a:lnTo>
                    <a:pt x="32" y="53"/>
                  </a:lnTo>
                  <a:lnTo>
                    <a:pt x="29" y="47"/>
                  </a:lnTo>
                  <a:lnTo>
                    <a:pt x="26" y="43"/>
                  </a:lnTo>
                  <a:lnTo>
                    <a:pt x="26" y="40"/>
                  </a:lnTo>
                  <a:lnTo>
                    <a:pt x="25" y="37"/>
                  </a:lnTo>
                  <a:lnTo>
                    <a:pt x="25" y="34"/>
                  </a:lnTo>
                  <a:lnTo>
                    <a:pt x="105" y="54"/>
                  </a:lnTo>
                  <a:close/>
                </a:path>
              </a:pathLst>
            </a:custGeom>
            <a:solidFill>
              <a:srgbClr val="000000"/>
            </a:solidFill>
            <a:ln w="0">
              <a:solidFill>
                <a:srgbClr val="000000"/>
              </a:solidFill>
              <a:round/>
              <a:headEnd/>
              <a:tailEnd/>
            </a:ln>
          </p:spPr>
          <p:txBody>
            <a:bodyPr/>
            <a:lstStyle/>
            <a:p>
              <a:endParaRPr lang="es-AR"/>
            </a:p>
          </p:txBody>
        </p:sp>
        <p:sp>
          <p:nvSpPr>
            <p:cNvPr id="2082" name="Freeform 220"/>
            <p:cNvSpPr>
              <a:spLocks/>
            </p:cNvSpPr>
            <p:nvPr/>
          </p:nvSpPr>
          <p:spPr bwMode="auto">
            <a:xfrm>
              <a:off x="2260" y="2600"/>
              <a:ext cx="118" cy="13"/>
            </a:xfrm>
            <a:custGeom>
              <a:avLst/>
              <a:gdLst>
                <a:gd name="T0" fmla="*/ 0 w 118"/>
                <a:gd name="T1" fmla="*/ 1 h 26"/>
                <a:gd name="T2" fmla="*/ 0 w 118"/>
                <a:gd name="T3" fmla="*/ 1 h 26"/>
                <a:gd name="T4" fmla="*/ 1 w 118"/>
                <a:gd name="T5" fmla="*/ 1 h 26"/>
                <a:gd name="T6" fmla="*/ 5 w 118"/>
                <a:gd name="T7" fmla="*/ 1 h 26"/>
                <a:gd name="T8" fmla="*/ 13 w 118"/>
                <a:gd name="T9" fmla="*/ 1 h 26"/>
                <a:gd name="T10" fmla="*/ 24 w 118"/>
                <a:gd name="T11" fmla="*/ 1 h 26"/>
                <a:gd name="T12" fmla="*/ 39 w 118"/>
                <a:gd name="T13" fmla="*/ 1 h 26"/>
                <a:gd name="T14" fmla="*/ 59 w 118"/>
                <a:gd name="T15" fmla="*/ 1 h 26"/>
                <a:gd name="T16" fmla="*/ 79 w 118"/>
                <a:gd name="T17" fmla="*/ 1 h 26"/>
                <a:gd name="T18" fmla="*/ 94 w 118"/>
                <a:gd name="T19" fmla="*/ 1 h 26"/>
                <a:gd name="T20" fmla="*/ 105 w 118"/>
                <a:gd name="T21" fmla="*/ 1 h 26"/>
                <a:gd name="T22" fmla="*/ 113 w 118"/>
                <a:gd name="T23" fmla="*/ 1 h 26"/>
                <a:gd name="T24" fmla="*/ 117 w 118"/>
                <a:gd name="T25" fmla="*/ 1 h 26"/>
                <a:gd name="T26" fmla="*/ 118 w 118"/>
                <a:gd name="T27" fmla="*/ 1 h 26"/>
                <a:gd name="T28" fmla="*/ 118 w 118"/>
                <a:gd name="T29" fmla="*/ 1 h 26"/>
                <a:gd name="T30" fmla="*/ 118 w 118"/>
                <a:gd name="T31" fmla="*/ 1 h 26"/>
                <a:gd name="T32" fmla="*/ 118 w 118"/>
                <a:gd name="T33" fmla="*/ 1 h 26"/>
                <a:gd name="T34" fmla="*/ 118 w 118"/>
                <a:gd name="T35" fmla="*/ 1 h 26"/>
                <a:gd name="T36" fmla="*/ 117 w 118"/>
                <a:gd name="T37" fmla="*/ 1 h 26"/>
                <a:gd name="T38" fmla="*/ 114 w 118"/>
                <a:gd name="T39" fmla="*/ 1 h 26"/>
                <a:gd name="T40" fmla="*/ 111 w 118"/>
                <a:gd name="T41" fmla="*/ 1 h 26"/>
                <a:gd name="T42" fmla="*/ 107 w 118"/>
                <a:gd name="T43" fmla="*/ 1 h 26"/>
                <a:gd name="T44" fmla="*/ 102 w 118"/>
                <a:gd name="T45" fmla="*/ 1 h 26"/>
                <a:gd name="T46" fmla="*/ 97 w 118"/>
                <a:gd name="T47" fmla="*/ 1 h 26"/>
                <a:gd name="T48" fmla="*/ 78 w 118"/>
                <a:gd name="T49" fmla="*/ 1 h 26"/>
                <a:gd name="T50" fmla="*/ 59 w 118"/>
                <a:gd name="T51" fmla="*/ 0 h 26"/>
                <a:gd name="T52" fmla="*/ 43 w 118"/>
                <a:gd name="T53" fmla="*/ 1 h 26"/>
                <a:gd name="T54" fmla="*/ 20 w 118"/>
                <a:gd name="T55" fmla="*/ 1 h 26"/>
                <a:gd name="T56" fmla="*/ 14 w 118"/>
                <a:gd name="T57" fmla="*/ 1 h 26"/>
                <a:gd name="T58" fmla="*/ 10 w 118"/>
                <a:gd name="T59" fmla="*/ 1 h 26"/>
                <a:gd name="T60" fmla="*/ 5 w 118"/>
                <a:gd name="T61" fmla="*/ 1 h 26"/>
                <a:gd name="T62" fmla="*/ 2 w 118"/>
                <a:gd name="T63" fmla="*/ 1 h 26"/>
                <a:gd name="T64" fmla="*/ 0 w 118"/>
                <a:gd name="T65" fmla="*/ 1 h 26"/>
                <a:gd name="T66" fmla="*/ 0 w 118"/>
                <a:gd name="T67" fmla="*/ 1 h 26"/>
                <a:gd name="T68" fmla="*/ 0 w 118"/>
                <a:gd name="T69" fmla="*/ 1 h 26"/>
                <a:gd name="T70" fmla="*/ 0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0" y="26"/>
                  </a:moveTo>
                  <a:lnTo>
                    <a:pt x="0" y="26"/>
                  </a:lnTo>
                  <a:lnTo>
                    <a:pt x="1" y="25"/>
                  </a:lnTo>
                  <a:lnTo>
                    <a:pt x="5" y="22"/>
                  </a:lnTo>
                  <a:lnTo>
                    <a:pt x="13" y="16"/>
                  </a:lnTo>
                  <a:lnTo>
                    <a:pt x="24" y="10"/>
                  </a:lnTo>
                  <a:lnTo>
                    <a:pt x="39" y="7"/>
                  </a:lnTo>
                  <a:lnTo>
                    <a:pt x="59" y="4"/>
                  </a:lnTo>
                  <a:lnTo>
                    <a:pt x="79" y="7"/>
                  </a:lnTo>
                  <a:lnTo>
                    <a:pt x="94" y="10"/>
                  </a:lnTo>
                  <a:lnTo>
                    <a:pt x="105" y="16"/>
                  </a:lnTo>
                  <a:lnTo>
                    <a:pt x="113" y="20"/>
                  </a:lnTo>
                  <a:lnTo>
                    <a:pt x="117" y="25"/>
                  </a:lnTo>
                  <a:lnTo>
                    <a:pt x="118" y="26"/>
                  </a:lnTo>
                  <a:lnTo>
                    <a:pt x="118" y="25"/>
                  </a:lnTo>
                  <a:lnTo>
                    <a:pt x="118" y="23"/>
                  </a:lnTo>
                  <a:lnTo>
                    <a:pt x="117" y="22"/>
                  </a:lnTo>
                  <a:lnTo>
                    <a:pt x="114" y="19"/>
                  </a:lnTo>
                  <a:lnTo>
                    <a:pt x="111" y="16"/>
                  </a:lnTo>
                  <a:lnTo>
                    <a:pt x="107" y="13"/>
                  </a:lnTo>
                  <a:lnTo>
                    <a:pt x="102" y="10"/>
                  </a:lnTo>
                  <a:lnTo>
                    <a:pt x="97" y="7"/>
                  </a:lnTo>
                  <a:lnTo>
                    <a:pt x="78" y="2"/>
                  </a:lnTo>
                  <a:lnTo>
                    <a:pt x="59" y="0"/>
                  </a:lnTo>
                  <a:lnTo>
                    <a:pt x="43" y="2"/>
                  </a:lnTo>
                  <a:lnTo>
                    <a:pt x="20" y="7"/>
                  </a:lnTo>
                  <a:lnTo>
                    <a:pt x="14" y="12"/>
                  </a:lnTo>
                  <a:lnTo>
                    <a:pt x="10" y="15"/>
                  </a:lnTo>
                  <a:lnTo>
                    <a:pt x="5" y="18"/>
                  </a:lnTo>
                  <a:lnTo>
                    <a:pt x="2" y="20"/>
                  </a:lnTo>
                  <a:lnTo>
                    <a:pt x="0" y="23"/>
                  </a:lnTo>
                  <a:lnTo>
                    <a:pt x="0" y="25"/>
                  </a:lnTo>
                  <a:lnTo>
                    <a:pt x="0" y="26"/>
                  </a:lnTo>
                  <a:close/>
                </a:path>
              </a:pathLst>
            </a:custGeom>
            <a:solidFill>
              <a:srgbClr val="000000"/>
            </a:solidFill>
            <a:ln w="0">
              <a:solidFill>
                <a:srgbClr val="000000"/>
              </a:solidFill>
              <a:round/>
              <a:headEnd/>
              <a:tailEnd/>
            </a:ln>
          </p:spPr>
          <p:txBody>
            <a:bodyPr/>
            <a:lstStyle/>
            <a:p>
              <a:endParaRPr lang="es-AR"/>
            </a:p>
          </p:txBody>
        </p:sp>
        <p:sp>
          <p:nvSpPr>
            <p:cNvPr id="2083" name="Freeform 221"/>
            <p:cNvSpPr>
              <a:spLocks/>
            </p:cNvSpPr>
            <p:nvPr/>
          </p:nvSpPr>
          <p:spPr bwMode="auto">
            <a:xfrm>
              <a:off x="2289" y="2617"/>
              <a:ext cx="75" cy="18"/>
            </a:xfrm>
            <a:custGeom>
              <a:avLst/>
              <a:gdLst>
                <a:gd name="T0" fmla="*/ 49 w 75"/>
                <a:gd name="T1" fmla="*/ 0 h 37"/>
                <a:gd name="T2" fmla="*/ 49 w 75"/>
                <a:gd name="T3" fmla="*/ 0 h 37"/>
                <a:gd name="T4" fmla="*/ 52 w 75"/>
                <a:gd name="T5" fmla="*/ 0 h 37"/>
                <a:gd name="T6" fmla="*/ 52 w 75"/>
                <a:gd name="T7" fmla="*/ 0 h 37"/>
                <a:gd name="T8" fmla="*/ 69 w 75"/>
                <a:gd name="T9" fmla="*/ 0 h 37"/>
                <a:gd name="T10" fmla="*/ 72 w 75"/>
                <a:gd name="T11" fmla="*/ 0 h 37"/>
                <a:gd name="T12" fmla="*/ 75 w 75"/>
                <a:gd name="T13" fmla="*/ 0 h 37"/>
                <a:gd name="T14" fmla="*/ 75 w 75"/>
                <a:gd name="T15" fmla="*/ 0 h 37"/>
                <a:gd name="T16" fmla="*/ 73 w 75"/>
                <a:gd name="T17" fmla="*/ 0 h 37"/>
                <a:gd name="T18" fmla="*/ 52 w 75"/>
                <a:gd name="T19" fmla="*/ 0 h 37"/>
                <a:gd name="T20" fmla="*/ 52 w 75"/>
                <a:gd name="T21" fmla="*/ 0 h 37"/>
                <a:gd name="T22" fmla="*/ 50 w 75"/>
                <a:gd name="T23" fmla="*/ 0 h 37"/>
                <a:gd name="T24" fmla="*/ 49 w 75"/>
                <a:gd name="T25" fmla="*/ 0 h 37"/>
                <a:gd name="T26" fmla="*/ 49 w 75"/>
                <a:gd name="T27" fmla="*/ 0 h 37"/>
                <a:gd name="T28" fmla="*/ 14 w 75"/>
                <a:gd name="T29" fmla="*/ 0 h 37"/>
                <a:gd name="T30" fmla="*/ 10 w 75"/>
                <a:gd name="T31" fmla="*/ 0 h 37"/>
                <a:gd name="T32" fmla="*/ 4 w 75"/>
                <a:gd name="T33" fmla="*/ 0 h 37"/>
                <a:gd name="T34" fmla="*/ 0 w 75"/>
                <a:gd name="T35" fmla="*/ 0 h 37"/>
                <a:gd name="T36" fmla="*/ 0 w 75"/>
                <a:gd name="T37" fmla="*/ 0 h 37"/>
                <a:gd name="T38" fmla="*/ 5 w 75"/>
                <a:gd name="T39" fmla="*/ 0 h 37"/>
                <a:gd name="T40" fmla="*/ 14 w 75"/>
                <a:gd name="T41" fmla="*/ 0 h 37"/>
                <a:gd name="T42" fmla="*/ 17 w 75"/>
                <a:gd name="T43" fmla="*/ 0 h 37"/>
                <a:gd name="T44" fmla="*/ 18 w 75"/>
                <a:gd name="T45" fmla="*/ 0 h 37"/>
                <a:gd name="T46" fmla="*/ 18 w 75"/>
                <a:gd name="T47" fmla="*/ 0 h 37"/>
                <a:gd name="T48" fmla="*/ 17 w 75"/>
                <a:gd name="T49" fmla="*/ 0 h 37"/>
                <a:gd name="T50" fmla="*/ 13 w 75"/>
                <a:gd name="T51" fmla="*/ 0 h 37"/>
                <a:gd name="T52" fmla="*/ 5 w 75"/>
                <a:gd name="T53" fmla="*/ 0 h 37"/>
                <a:gd name="T54" fmla="*/ 1 w 75"/>
                <a:gd name="T55" fmla="*/ 0 h 37"/>
                <a:gd name="T56" fmla="*/ 4 w 75"/>
                <a:gd name="T57" fmla="*/ 0 h 37"/>
                <a:gd name="T58" fmla="*/ 7 w 75"/>
                <a:gd name="T59" fmla="*/ 0 h 37"/>
                <a:gd name="T60" fmla="*/ 10 w 75"/>
                <a:gd name="T61" fmla="*/ 0 h 37"/>
                <a:gd name="T62" fmla="*/ 49 w 75"/>
                <a:gd name="T63" fmla="*/ 0 h 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37"/>
                <a:gd name="T98" fmla="*/ 75 w 75"/>
                <a:gd name="T99" fmla="*/ 37 h 3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37">
                  <a:moveTo>
                    <a:pt x="49" y="22"/>
                  </a:moveTo>
                  <a:lnTo>
                    <a:pt x="49" y="34"/>
                  </a:lnTo>
                  <a:lnTo>
                    <a:pt x="49" y="35"/>
                  </a:lnTo>
                  <a:lnTo>
                    <a:pt x="49" y="37"/>
                  </a:lnTo>
                  <a:lnTo>
                    <a:pt x="50" y="37"/>
                  </a:lnTo>
                  <a:lnTo>
                    <a:pt x="52" y="37"/>
                  </a:lnTo>
                  <a:lnTo>
                    <a:pt x="52" y="35"/>
                  </a:lnTo>
                  <a:lnTo>
                    <a:pt x="52" y="34"/>
                  </a:lnTo>
                  <a:lnTo>
                    <a:pt x="52" y="24"/>
                  </a:lnTo>
                  <a:lnTo>
                    <a:pt x="69" y="28"/>
                  </a:lnTo>
                  <a:lnTo>
                    <a:pt x="71" y="28"/>
                  </a:lnTo>
                  <a:lnTo>
                    <a:pt x="72" y="28"/>
                  </a:lnTo>
                  <a:lnTo>
                    <a:pt x="73" y="28"/>
                  </a:lnTo>
                  <a:lnTo>
                    <a:pt x="75" y="27"/>
                  </a:lnTo>
                  <a:lnTo>
                    <a:pt x="75" y="25"/>
                  </a:lnTo>
                  <a:lnTo>
                    <a:pt x="75" y="24"/>
                  </a:lnTo>
                  <a:lnTo>
                    <a:pt x="75" y="22"/>
                  </a:lnTo>
                  <a:lnTo>
                    <a:pt x="73" y="22"/>
                  </a:lnTo>
                  <a:lnTo>
                    <a:pt x="71" y="21"/>
                  </a:lnTo>
                  <a:lnTo>
                    <a:pt x="52" y="16"/>
                  </a:lnTo>
                  <a:lnTo>
                    <a:pt x="52" y="5"/>
                  </a:lnTo>
                  <a:lnTo>
                    <a:pt x="52" y="2"/>
                  </a:lnTo>
                  <a:lnTo>
                    <a:pt x="50" y="0"/>
                  </a:lnTo>
                  <a:lnTo>
                    <a:pt x="49" y="2"/>
                  </a:lnTo>
                  <a:lnTo>
                    <a:pt x="49" y="5"/>
                  </a:lnTo>
                  <a:lnTo>
                    <a:pt x="49" y="15"/>
                  </a:lnTo>
                  <a:lnTo>
                    <a:pt x="17" y="8"/>
                  </a:lnTo>
                  <a:lnTo>
                    <a:pt x="14" y="6"/>
                  </a:lnTo>
                  <a:lnTo>
                    <a:pt x="11" y="6"/>
                  </a:lnTo>
                  <a:lnTo>
                    <a:pt x="10" y="6"/>
                  </a:lnTo>
                  <a:lnTo>
                    <a:pt x="7" y="6"/>
                  </a:lnTo>
                  <a:lnTo>
                    <a:pt x="4" y="8"/>
                  </a:lnTo>
                  <a:lnTo>
                    <a:pt x="1" y="9"/>
                  </a:lnTo>
                  <a:lnTo>
                    <a:pt x="0" y="12"/>
                  </a:lnTo>
                  <a:lnTo>
                    <a:pt x="0" y="16"/>
                  </a:lnTo>
                  <a:lnTo>
                    <a:pt x="0" y="21"/>
                  </a:lnTo>
                  <a:lnTo>
                    <a:pt x="2" y="25"/>
                  </a:lnTo>
                  <a:lnTo>
                    <a:pt x="5" y="30"/>
                  </a:lnTo>
                  <a:lnTo>
                    <a:pt x="10" y="31"/>
                  </a:lnTo>
                  <a:lnTo>
                    <a:pt x="14" y="34"/>
                  </a:lnTo>
                  <a:lnTo>
                    <a:pt x="15" y="34"/>
                  </a:lnTo>
                  <a:lnTo>
                    <a:pt x="17" y="35"/>
                  </a:lnTo>
                  <a:lnTo>
                    <a:pt x="18" y="35"/>
                  </a:lnTo>
                  <a:lnTo>
                    <a:pt x="18" y="34"/>
                  </a:lnTo>
                  <a:lnTo>
                    <a:pt x="18" y="32"/>
                  </a:lnTo>
                  <a:lnTo>
                    <a:pt x="17" y="32"/>
                  </a:lnTo>
                  <a:lnTo>
                    <a:pt x="15" y="32"/>
                  </a:lnTo>
                  <a:lnTo>
                    <a:pt x="13" y="30"/>
                  </a:lnTo>
                  <a:lnTo>
                    <a:pt x="8" y="28"/>
                  </a:lnTo>
                  <a:lnTo>
                    <a:pt x="5" y="24"/>
                  </a:lnTo>
                  <a:lnTo>
                    <a:pt x="2" y="21"/>
                  </a:lnTo>
                  <a:lnTo>
                    <a:pt x="1" y="16"/>
                  </a:lnTo>
                  <a:lnTo>
                    <a:pt x="2" y="15"/>
                  </a:lnTo>
                  <a:lnTo>
                    <a:pt x="4" y="14"/>
                  </a:lnTo>
                  <a:lnTo>
                    <a:pt x="5" y="14"/>
                  </a:lnTo>
                  <a:lnTo>
                    <a:pt x="7" y="14"/>
                  </a:lnTo>
                  <a:lnTo>
                    <a:pt x="8" y="14"/>
                  </a:lnTo>
                  <a:lnTo>
                    <a:pt x="10" y="14"/>
                  </a:lnTo>
                  <a:lnTo>
                    <a:pt x="11" y="14"/>
                  </a:lnTo>
                  <a:lnTo>
                    <a:pt x="49" y="22"/>
                  </a:lnTo>
                  <a:close/>
                </a:path>
              </a:pathLst>
            </a:custGeom>
            <a:solidFill>
              <a:srgbClr val="000000"/>
            </a:solidFill>
            <a:ln w="0">
              <a:solidFill>
                <a:srgbClr val="000000"/>
              </a:solidFill>
              <a:round/>
              <a:headEnd/>
              <a:tailEnd/>
            </a:ln>
          </p:spPr>
          <p:txBody>
            <a:bodyPr/>
            <a:lstStyle/>
            <a:p>
              <a:endParaRPr lang="es-AR"/>
            </a:p>
          </p:txBody>
        </p:sp>
        <p:sp>
          <p:nvSpPr>
            <p:cNvPr id="2084" name="Freeform 222"/>
            <p:cNvSpPr>
              <a:spLocks/>
            </p:cNvSpPr>
            <p:nvPr/>
          </p:nvSpPr>
          <p:spPr bwMode="auto">
            <a:xfrm>
              <a:off x="2260" y="2640"/>
              <a:ext cx="118" cy="13"/>
            </a:xfrm>
            <a:custGeom>
              <a:avLst/>
              <a:gdLst>
                <a:gd name="T0" fmla="*/ 59 w 118"/>
                <a:gd name="T1" fmla="*/ 1 h 26"/>
                <a:gd name="T2" fmla="*/ 76 w 118"/>
                <a:gd name="T3" fmla="*/ 1 h 26"/>
                <a:gd name="T4" fmla="*/ 98 w 118"/>
                <a:gd name="T5" fmla="*/ 1 h 26"/>
                <a:gd name="T6" fmla="*/ 104 w 118"/>
                <a:gd name="T7" fmla="*/ 1 h 26"/>
                <a:gd name="T8" fmla="*/ 108 w 118"/>
                <a:gd name="T9" fmla="*/ 1 h 26"/>
                <a:gd name="T10" fmla="*/ 113 w 118"/>
                <a:gd name="T11" fmla="*/ 1 h 26"/>
                <a:gd name="T12" fmla="*/ 117 w 118"/>
                <a:gd name="T13" fmla="*/ 1 h 26"/>
                <a:gd name="T14" fmla="*/ 118 w 118"/>
                <a:gd name="T15" fmla="*/ 1 h 26"/>
                <a:gd name="T16" fmla="*/ 118 w 118"/>
                <a:gd name="T17" fmla="*/ 0 h 26"/>
                <a:gd name="T18" fmla="*/ 118 w 118"/>
                <a:gd name="T19" fmla="*/ 0 h 26"/>
                <a:gd name="T20" fmla="*/ 118 w 118"/>
                <a:gd name="T21" fmla="*/ 0 h 26"/>
                <a:gd name="T22" fmla="*/ 118 w 118"/>
                <a:gd name="T23" fmla="*/ 0 h 26"/>
                <a:gd name="T24" fmla="*/ 117 w 118"/>
                <a:gd name="T25" fmla="*/ 0 h 26"/>
                <a:gd name="T26" fmla="*/ 113 w 118"/>
                <a:gd name="T27" fmla="*/ 1 h 26"/>
                <a:gd name="T28" fmla="*/ 105 w 118"/>
                <a:gd name="T29" fmla="*/ 1 h 26"/>
                <a:gd name="T30" fmla="*/ 94 w 118"/>
                <a:gd name="T31" fmla="*/ 1 h 26"/>
                <a:gd name="T32" fmla="*/ 79 w 118"/>
                <a:gd name="T33" fmla="*/ 1 h 26"/>
                <a:gd name="T34" fmla="*/ 59 w 118"/>
                <a:gd name="T35" fmla="*/ 1 h 26"/>
                <a:gd name="T36" fmla="*/ 39 w 118"/>
                <a:gd name="T37" fmla="*/ 1 h 26"/>
                <a:gd name="T38" fmla="*/ 24 w 118"/>
                <a:gd name="T39" fmla="*/ 1 h 26"/>
                <a:gd name="T40" fmla="*/ 13 w 118"/>
                <a:gd name="T41" fmla="*/ 1 h 26"/>
                <a:gd name="T42" fmla="*/ 5 w 118"/>
                <a:gd name="T43" fmla="*/ 1 h 26"/>
                <a:gd name="T44" fmla="*/ 1 w 118"/>
                <a:gd name="T45" fmla="*/ 0 h 26"/>
                <a:gd name="T46" fmla="*/ 1 w 118"/>
                <a:gd name="T47" fmla="*/ 0 h 26"/>
                <a:gd name="T48" fmla="*/ 0 w 118"/>
                <a:gd name="T49" fmla="*/ 0 h 26"/>
                <a:gd name="T50" fmla="*/ 0 w 118"/>
                <a:gd name="T51" fmla="*/ 0 h 26"/>
                <a:gd name="T52" fmla="*/ 0 w 118"/>
                <a:gd name="T53" fmla="*/ 0 h 26"/>
                <a:gd name="T54" fmla="*/ 0 w 118"/>
                <a:gd name="T55" fmla="*/ 1 h 26"/>
                <a:gd name="T56" fmla="*/ 1 w 118"/>
                <a:gd name="T57" fmla="*/ 1 h 26"/>
                <a:gd name="T58" fmla="*/ 4 w 118"/>
                <a:gd name="T59" fmla="*/ 1 h 26"/>
                <a:gd name="T60" fmla="*/ 7 w 118"/>
                <a:gd name="T61" fmla="*/ 1 h 26"/>
                <a:gd name="T62" fmla="*/ 11 w 118"/>
                <a:gd name="T63" fmla="*/ 1 h 26"/>
                <a:gd name="T64" fmla="*/ 15 w 118"/>
                <a:gd name="T65" fmla="*/ 1 h 26"/>
                <a:gd name="T66" fmla="*/ 21 w 118"/>
                <a:gd name="T67" fmla="*/ 1 h 26"/>
                <a:gd name="T68" fmla="*/ 42 w 118"/>
                <a:gd name="T69" fmla="*/ 1 h 26"/>
                <a:gd name="T70" fmla="*/ 59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59" y="26"/>
                  </a:moveTo>
                  <a:lnTo>
                    <a:pt x="76" y="25"/>
                  </a:lnTo>
                  <a:lnTo>
                    <a:pt x="98" y="17"/>
                  </a:lnTo>
                  <a:lnTo>
                    <a:pt x="104" y="14"/>
                  </a:lnTo>
                  <a:lnTo>
                    <a:pt x="108" y="10"/>
                  </a:lnTo>
                  <a:lnTo>
                    <a:pt x="113" y="7"/>
                  </a:lnTo>
                  <a:lnTo>
                    <a:pt x="117" y="4"/>
                  </a:lnTo>
                  <a:lnTo>
                    <a:pt x="118" y="1"/>
                  </a:lnTo>
                  <a:lnTo>
                    <a:pt x="118" y="0"/>
                  </a:lnTo>
                  <a:lnTo>
                    <a:pt x="117" y="0"/>
                  </a:lnTo>
                  <a:lnTo>
                    <a:pt x="113" y="4"/>
                  </a:lnTo>
                  <a:lnTo>
                    <a:pt x="105" y="10"/>
                  </a:lnTo>
                  <a:lnTo>
                    <a:pt x="94" y="14"/>
                  </a:lnTo>
                  <a:lnTo>
                    <a:pt x="79" y="19"/>
                  </a:lnTo>
                  <a:lnTo>
                    <a:pt x="59" y="20"/>
                  </a:lnTo>
                  <a:lnTo>
                    <a:pt x="39" y="19"/>
                  </a:lnTo>
                  <a:lnTo>
                    <a:pt x="24" y="14"/>
                  </a:lnTo>
                  <a:lnTo>
                    <a:pt x="13" y="10"/>
                  </a:lnTo>
                  <a:lnTo>
                    <a:pt x="5" y="4"/>
                  </a:lnTo>
                  <a:lnTo>
                    <a:pt x="1" y="0"/>
                  </a:lnTo>
                  <a:lnTo>
                    <a:pt x="0" y="0"/>
                  </a:lnTo>
                  <a:lnTo>
                    <a:pt x="0" y="1"/>
                  </a:lnTo>
                  <a:lnTo>
                    <a:pt x="1" y="3"/>
                  </a:lnTo>
                  <a:lnTo>
                    <a:pt x="4" y="6"/>
                  </a:lnTo>
                  <a:lnTo>
                    <a:pt x="7" y="9"/>
                  </a:lnTo>
                  <a:lnTo>
                    <a:pt x="11" y="12"/>
                  </a:lnTo>
                  <a:lnTo>
                    <a:pt x="15" y="14"/>
                  </a:lnTo>
                  <a:lnTo>
                    <a:pt x="21" y="17"/>
                  </a:lnTo>
                  <a:lnTo>
                    <a:pt x="42" y="25"/>
                  </a:lnTo>
                  <a:lnTo>
                    <a:pt x="59" y="26"/>
                  </a:lnTo>
                  <a:close/>
                </a:path>
              </a:pathLst>
            </a:custGeom>
            <a:solidFill>
              <a:srgbClr val="000000"/>
            </a:solidFill>
            <a:ln w="0">
              <a:solidFill>
                <a:srgbClr val="000000"/>
              </a:solidFill>
              <a:round/>
              <a:headEnd/>
              <a:tailEnd/>
            </a:ln>
          </p:spPr>
          <p:txBody>
            <a:bodyPr/>
            <a:lstStyle/>
            <a:p>
              <a:endParaRPr lang="es-AR"/>
            </a:p>
          </p:txBody>
        </p:sp>
        <p:sp>
          <p:nvSpPr>
            <p:cNvPr id="2085" name="Freeform 223"/>
            <p:cNvSpPr>
              <a:spLocks/>
            </p:cNvSpPr>
            <p:nvPr/>
          </p:nvSpPr>
          <p:spPr bwMode="auto">
            <a:xfrm>
              <a:off x="2260" y="2665"/>
              <a:ext cx="118" cy="3"/>
            </a:xfrm>
            <a:custGeom>
              <a:avLst/>
              <a:gdLst>
                <a:gd name="T0" fmla="*/ 116 w 118"/>
                <a:gd name="T1" fmla="*/ 2 h 4"/>
                <a:gd name="T2" fmla="*/ 117 w 118"/>
                <a:gd name="T3" fmla="*/ 2 h 4"/>
                <a:gd name="T4" fmla="*/ 118 w 118"/>
                <a:gd name="T5" fmla="*/ 2 h 4"/>
                <a:gd name="T6" fmla="*/ 118 w 118"/>
                <a:gd name="T7" fmla="*/ 2 h 4"/>
                <a:gd name="T8" fmla="*/ 118 w 118"/>
                <a:gd name="T9" fmla="*/ 2 h 4"/>
                <a:gd name="T10" fmla="*/ 118 w 118"/>
                <a:gd name="T11" fmla="*/ 1 h 4"/>
                <a:gd name="T12" fmla="*/ 118 w 118"/>
                <a:gd name="T13" fmla="*/ 0 h 4"/>
                <a:gd name="T14" fmla="*/ 117 w 118"/>
                <a:gd name="T15" fmla="*/ 0 h 4"/>
                <a:gd name="T16" fmla="*/ 116 w 118"/>
                <a:gd name="T17" fmla="*/ 0 h 4"/>
                <a:gd name="T18" fmla="*/ 4 w 118"/>
                <a:gd name="T19" fmla="*/ 0 h 4"/>
                <a:gd name="T20" fmla="*/ 2 w 118"/>
                <a:gd name="T21" fmla="*/ 0 h 4"/>
                <a:gd name="T22" fmla="*/ 1 w 118"/>
                <a:gd name="T23" fmla="*/ 0 h 4"/>
                <a:gd name="T24" fmla="*/ 0 w 118"/>
                <a:gd name="T25" fmla="*/ 1 h 4"/>
                <a:gd name="T26" fmla="*/ 0 w 118"/>
                <a:gd name="T27" fmla="*/ 2 h 4"/>
                <a:gd name="T28" fmla="*/ 0 w 118"/>
                <a:gd name="T29" fmla="*/ 2 h 4"/>
                <a:gd name="T30" fmla="*/ 1 w 118"/>
                <a:gd name="T31" fmla="*/ 2 h 4"/>
                <a:gd name="T32" fmla="*/ 2 w 118"/>
                <a:gd name="T33" fmla="*/ 2 h 4"/>
                <a:gd name="T34" fmla="*/ 4 w 118"/>
                <a:gd name="T35" fmla="*/ 2 h 4"/>
                <a:gd name="T36" fmla="*/ 116 w 118"/>
                <a:gd name="T37" fmla="*/ 2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4"/>
                <a:gd name="T59" fmla="*/ 118 w 1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4">
                  <a:moveTo>
                    <a:pt x="116" y="4"/>
                  </a:moveTo>
                  <a:lnTo>
                    <a:pt x="117" y="4"/>
                  </a:lnTo>
                  <a:lnTo>
                    <a:pt x="118" y="4"/>
                  </a:lnTo>
                  <a:lnTo>
                    <a:pt x="118" y="3"/>
                  </a:lnTo>
                  <a:lnTo>
                    <a:pt x="118" y="1"/>
                  </a:lnTo>
                  <a:lnTo>
                    <a:pt x="118" y="0"/>
                  </a:lnTo>
                  <a:lnTo>
                    <a:pt x="117" y="0"/>
                  </a:lnTo>
                  <a:lnTo>
                    <a:pt x="116" y="0"/>
                  </a:lnTo>
                  <a:lnTo>
                    <a:pt x="4" y="0"/>
                  </a:lnTo>
                  <a:lnTo>
                    <a:pt x="2" y="0"/>
                  </a:lnTo>
                  <a:lnTo>
                    <a:pt x="1" y="0"/>
                  </a:lnTo>
                  <a:lnTo>
                    <a:pt x="0" y="1"/>
                  </a:lnTo>
                  <a:lnTo>
                    <a:pt x="0" y="3"/>
                  </a:lnTo>
                  <a:lnTo>
                    <a:pt x="0" y="4"/>
                  </a:lnTo>
                  <a:lnTo>
                    <a:pt x="1" y="4"/>
                  </a:lnTo>
                  <a:lnTo>
                    <a:pt x="2"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086" name="Freeform 224"/>
            <p:cNvSpPr>
              <a:spLocks noEditPoints="1"/>
            </p:cNvSpPr>
            <p:nvPr/>
          </p:nvSpPr>
          <p:spPr bwMode="auto">
            <a:xfrm>
              <a:off x="2367" y="2680"/>
              <a:ext cx="88" cy="30"/>
            </a:xfrm>
            <a:custGeom>
              <a:avLst/>
              <a:gdLst>
                <a:gd name="T0" fmla="*/ 46 w 88"/>
                <a:gd name="T1" fmla="*/ 0 h 61"/>
                <a:gd name="T2" fmla="*/ 53 w 88"/>
                <a:gd name="T3" fmla="*/ 0 h 61"/>
                <a:gd name="T4" fmla="*/ 56 w 88"/>
                <a:gd name="T5" fmla="*/ 0 h 61"/>
                <a:gd name="T6" fmla="*/ 55 w 88"/>
                <a:gd name="T7" fmla="*/ 0 h 61"/>
                <a:gd name="T8" fmla="*/ 35 w 88"/>
                <a:gd name="T9" fmla="*/ 0 h 61"/>
                <a:gd name="T10" fmla="*/ 19 w 88"/>
                <a:gd name="T11" fmla="*/ 0 h 61"/>
                <a:gd name="T12" fmla="*/ 11 w 88"/>
                <a:gd name="T13" fmla="*/ 0 h 61"/>
                <a:gd name="T14" fmla="*/ 6 w 88"/>
                <a:gd name="T15" fmla="*/ 0 h 61"/>
                <a:gd name="T16" fmla="*/ 1 w 88"/>
                <a:gd name="T17" fmla="*/ 0 h 61"/>
                <a:gd name="T18" fmla="*/ 4 w 88"/>
                <a:gd name="T19" fmla="*/ 0 h 61"/>
                <a:gd name="T20" fmla="*/ 23 w 88"/>
                <a:gd name="T21" fmla="*/ 0 h 61"/>
                <a:gd name="T22" fmla="*/ 48 w 88"/>
                <a:gd name="T23" fmla="*/ 0 h 61"/>
                <a:gd name="T24" fmla="*/ 69 w 88"/>
                <a:gd name="T25" fmla="*/ 0 h 61"/>
                <a:gd name="T26" fmla="*/ 87 w 88"/>
                <a:gd name="T27" fmla="*/ 0 h 61"/>
                <a:gd name="T28" fmla="*/ 88 w 88"/>
                <a:gd name="T29" fmla="*/ 0 h 61"/>
                <a:gd name="T30" fmla="*/ 84 w 88"/>
                <a:gd name="T31" fmla="*/ 0 h 61"/>
                <a:gd name="T32" fmla="*/ 78 w 88"/>
                <a:gd name="T33" fmla="*/ 0 h 61"/>
                <a:gd name="T34" fmla="*/ 72 w 88"/>
                <a:gd name="T35" fmla="*/ 0 h 61"/>
                <a:gd name="T36" fmla="*/ 69 w 88"/>
                <a:gd name="T37" fmla="*/ 0 h 61"/>
                <a:gd name="T38" fmla="*/ 67 w 88"/>
                <a:gd name="T39" fmla="*/ 0 h 61"/>
                <a:gd name="T40" fmla="*/ 67 w 88"/>
                <a:gd name="T41" fmla="*/ 0 h 61"/>
                <a:gd name="T42" fmla="*/ 71 w 88"/>
                <a:gd name="T43" fmla="*/ 0 h 61"/>
                <a:gd name="T44" fmla="*/ 74 w 88"/>
                <a:gd name="T45" fmla="*/ 0 h 61"/>
                <a:gd name="T46" fmla="*/ 77 w 88"/>
                <a:gd name="T47" fmla="*/ 0 h 61"/>
                <a:gd name="T48" fmla="*/ 80 w 88"/>
                <a:gd name="T49" fmla="*/ 0 h 61"/>
                <a:gd name="T50" fmla="*/ 84 w 88"/>
                <a:gd name="T51" fmla="*/ 0 h 61"/>
                <a:gd name="T52" fmla="*/ 85 w 88"/>
                <a:gd name="T53" fmla="*/ 0 h 61"/>
                <a:gd name="T54" fmla="*/ 85 w 88"/>
                <a:gd name="T55" fmla="*/ 0 h 61"/>
                <a:gd name="T56" fmla="*/ 80 w 88"/>
                <a:gd name="T57" fmla="*/ 0 h 61"/>
                <a:gd name="T58" fmla="*/ 71 w 88"/>
                <a:gd name="T59" fmla="*/ 0 h 61"/>
                <a:gd name="T60" fmla="*/ 58 w 88"/>
                <a:gd name="T61" fmla="*/ 0 h 61"/>
                <a:gd name="T62" fmla="*/ 48 w 88"/>
                <a:gd name="T63" fmla="*/ 0 h 61"/>
                <a:gd name="T64" fmla="*/ 43 w 88"/>
                <a:gd name="T65" fmla="*/ 0 h 61"/>
                <a:gd name="T66" fmla="*/ 4 w 88"/>
                <a:gd name="T67" fmla="*/ 0 h 61"/>
                <a:gd name="T68" fmla="*/ 7 w 88"/>
                <a:gd name="T69" fmla="*/ 0 h 61"/>
                <a:gd name="T70" fmla="*/ 13 w 88"/>
                <a:gd name="T71" fmla="*/ 0 h 61"/>
                <a:gd name="T72" fmla="*/ 17 w 88"/>
                <a:gd name="T73" fmla="*/ 0 h 61"/>
                <a:gd name="T74" fmla="*/ 26 w 88"/>
                <a:gd name="T75" fmla="*/ 0 h 61"/>
                <a:gd name="T76" fmla="*/ 36 w 88"/>
                <a:gd name="T77" fmla="*/ 0 h 61"/>
                <a:gd name="T78" fmla="*/ 42 w 88"/>
                <a:gd name="T79" fmla="*/ 0 h 61"/>
                <a:gd name="T80" fmla="*/ 48 w 88"/>
                <a:gd name="T81" fmla="*/ 0 h 61"/>
                <a:gd name="T82" fmla="*/ 53 w 88"/>
                <a:gd name="T83" fmla="*/ 0 h 61"/>
                <a:gd name="T84" fmla="*/ 55 w 88"/>
                <a:gd name="T85" fmla="*/ 0 h 61"/>
                <a:gd name="T86" fmla="*/ 53 w 88"/>
                <a:gd name="T87" fmla="*/ 0 h 61"/>
                <a:gd name="T88" fmla="*/ 48 w 88"/>
                <a:gd name="T89" fmla="*/ 0 h 61"/>
                <a:gd name="T90" fmla="*/ 42 w 88"/>
                <a:gd name="T91" fmla="*/ 0 h 61"/>
                <a:gd name="T92" fmla="*/ 32 w 88"/>
                <a:gd name="T93" fmla="*/ 0 h 61"/>
                <a:gd name="T94" fmla="*/ 14 w 88"/>
                <a:gd name="T95" fmla="*/ 0 h 61"/>
                <a:gd name="T96" fmla="*/ 4 w 88"/>
                <a:gd name="T97" fmla="*/ 0 h 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8"/>
                <a:gd name="T148" fmla="*/ 0 h 61"/>
                <a:gd name="T149" fmla="*/ 88 w 88"/>
                <a:gd name="T150" fmla="*/ 61 h 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8" h="61">
                  <a:moveTo>
                    <a:pt x="43" y="49"/>
                  </a:moveTo>
                  <a:lnTo>
                    <a:pt x="46" y="48"/>
                  </a:lnTo>
                  <a:lnTo>
                    <a:pt x="49" y="48"/>
                  </a:lnTo>
                  <a:lnTo>
                    <a:pt x="53" y="45"/>
                  </a:lnTo>
                  <a:lnTo>
                    <a:pt x="55" y="42"/>
                  </a:lnTo>
                  <a:lnTo>
                    <a:pt x="56" y="38"/>
                  </a:lnTo>
                  <a:lnTo>
                    <a:pt x="58" y="33"/>
                  </a:lnTo>
                  <a:lnTo>
                    <a:pt x="55" y="20"/>
                  </a:lnTo>
                  <a:lnTo>
                    <a:pt x="46" y="10"/>
                  </a:lnTo>
                  <a:lnTo>
                    <a:pt x="35" y="3"/>
                  </a:lnTo>
                  <a:lnTo>
                    <a:pt x="22" y="0"/>
                  </a:lnTo>
                  <a:lnTo>
                    <a:pt x="19" y="0"/>
                  </a:lnTo>
                  <a:lnTo>
                    <a:pt x="16" y="0"/>
                  </a:lnTo>
                  <a:lnTo>
                    <a:pt x="11" y="1"/>
                  </a:lnTo>
                  <a:lnTo>
                    <a:pt x="9" y="4"/>
                  </a:lnTo>
                  <a:lnTo>
                    <a:pt x="6" y="7"/>
                  </a:lnTo>
                  <a:lnTo>
                    <a:pt x="3" y="10"/>
                  </a:lnTo>
                  <a:lnTo>
                    <a:pt x="1" y="14"/>
                  </a:lnTo>
                  <a:lnTo>
                    <a:pt x="0" y="20"/>
                  </a:lnTo>
                  <a:lnTo>
                    <a:pt x="4" y="33"/>
                  </a:lnTo>
                  <a:lnTo>
                    <a:pt x="11" y="43"/>
                  </a:lnTo>
                  <a:lnTo>
                    <a:pt x="23" y="51"/>
                  </a:lnTo>
                  <a:lnTo>
                    <a:pt x="36" y="56"/>
                  </a:lnTo>
                  <a:lnTo>
                    <a:pt x="48" y="59"/>
                  </a:lnTo>
                  <a:lnTo>
                    <a:pt x="58" y="61"/>
                  </a:lnTo>
                  <a:lnTo>
                    <a:pt x="69" y="59"/>
                  </a:lnTo>
                  <a:lnTo>
                    <a:pt x="80" y="54"/>
                  </a:lnTo>
                  <a:lnTo>
                    <a:pt x="87" y="46"/>
                  </a:lnTo>
                  <a:lnTo>
                    <a:pt x="88" y="36"/>
                  </a:lnTo>
                  <a:lnTo>
                    <a:pt x="88" y="30"/>
                  </a:lnTo>
                  <a:lnTo>
                    <a:pt x="87" y="25"/>
                  </a:lnTo>
                  <a:lnTo>
                    <a:pt x="84" y="22"/>
                  </a:lnTo>
                  <a:lnTo>
                    <a:pt x="81" y="19"/>
                  </a:lnTo>
                  <a:lnTo>
                    <a:pt x="78" y="16"/>
                  </a:lnTo>
                  <a:lnTo>
                    <a:pt x="74" y="14"/>
                  </a:lnTo>
                  <a:lnTo>
                    <a:pt x="72" y="13"/>
                  </a:lnTo>
                  <a:lnTo>
                    <a:pt x="71" y="13"/>
                  </a:lnTo>
                  <a:lnTo>
                    <a:pt x="69" y="13"/>
                  </a:lnTo>
                  <a:lnTo>
                    <a:pt x="68" y="14"/>
                  </a:lnTo>
                  <a:lnTo>
                    <a:pt x="67" y="16"/>
                  </a:lnTo>
                  <a:lnTo>
                    <a:pt x="67" y="17"/>
                  </a:lnTo>
                  <a:lnTo>
                    <a:pt x="67" y="20"/>
                  </a:lnTo>
                  <a:lnTo>
                    <a:pt x="68" y="22"/>
                  </a:lnTo>
                  <a:lnTo>
                    <a:pt x="71" y="23"/>
                  </a:lnTo>
                  <a:lnTo>
                    <a:pt x="72" y="23"/>
                  </a:lnTo>
                  <a:lnTo>
                    <a:pt x="74" y="23"/>
                  </a:lnTo>
                  <a:lnTo>
                    <a:pt x="75" y="22"/>
                  </a:lnTo>
                  <a:lnTo>
                    <a:pt x="77" y="20"/>
                  </a:lnTo>
                  <a:lnTo>
                    <a:pt x="77" y="19"/>
                  </a:lnTo>
                  <a:lnTo>
                    <a:pt x="80" y="22"/>
                  </a:lnTo>
                  <a:lnTo>
                    <a:pt x="82" y="25"/>
                  </a:lnTo>
                  <a:lnTo>
                    <a:pt x="84" y="27"/>
                  </a:lnTo>
                  <a:lnTo>
                    <a:pt x="85" y="30"/>
                  </a:lnTo>
                  <a:lnTo>
                    <a:pt x="85" y="33"/>
                  </a:lnTo>
                  <a:lnTo>
                    <a:pt x="85" y="36"/>
                  </a:lnTo>
                  <a:lnTo>
                    <a:pt x="85" y="41"/>
                  </a:lnTo>
                  <a:lnTo>
                    <a:pt x="82" y="45"/>
                  </a:lnTo>
                  <a:lnTo>
                    <a:pt x="80" y="48"/>
                  </a:lnTo>
                  <a:lnTo>
                    <a:pt x="75" y="51"/>
                  </a:lnTo>
                  <a:lnTo>
                    <a:pt x="71" y="52"/>
                  </a:lnTo>
                  <a:lnTo>
                    <a:pt x="64" y="52"/>
                  </a:lnTo>
                  <a:lnTo>
                    <a:pt x="58" y="52"/>
                  </a:lnTo>
                  <a:lnTo>
                    <a:pt x="52" y="52"/>
                  </a:lnTo>
                  <a:lnTo>
                    <a:pt x="48" y="51"/>
                  </a:lnTo>
                  <a:lnTo>
                    <a:pt x="43" y="49"/>
                  </a:lnTo>
                  <a:close/>
                  <a:moveTo>
                    <a:pt x="4" y="22"/>
                  </a:moveTo>
                  <a:lnTo>
                    <a:pt x="4" y="17"/>
                  </a:lnTo>
                  <a:lnTo>
                    <a:pt x="6" y="13"/>
                  </a:lnTo>
                  <a:lnTo>
                    <a:pt x="7" y="11"/>
                  </a:lnTo>
                  <a:lnTo>
                    <a:pt x="10" y="10"/>
                  </a:lnTo>
                  <a:lnTo>
                    <a:pt x="13" y="9"/>
                  </a:lnTo>
                  <a:lnTo>
                    <a:pt x="16" y="9"/>
                  </a:lnTo>
                  <a:lnTo>
                    <a:pt x="17" y="7"/>
                  </a:lnTo>
                  <a:lnTo>
                    <a:pt x="22" y="9"/>
                  </a:lnTo>
                  <a:lnTo>
                    <a:pt x="26" y="9"/>
                  </a:lnTo>
                  <a:lnTo>
                    <a:pt x="32" y="10"/>
                  </a:lnTo>
                  <a:lnTo>
                    <a:pt x="36" y="11"/>
                  </a:lnTo>
                  <a:lnTo>
                    <a:pt x="39" y="13"/>
                  </a:lnTo>
                  <a:lnTo>
                    <a:pt x="42" y="14"/>
                  </a:lnTo>
                  <a:lnTo>
                    <a:pt x="45" y="16"/>
                  </a:lnTo>
                  <a:lnTo>
                    <a:pt x="48" y="17"/>
                  </a:lnTo>
                  <a:lnTo>
                    <a:pt x="51" y="20"/>
                  </a:lnTo>
                  <a:lnTo>
                    <a:pt x="53" y="25"/>
                  </a:lnTo>
                  <a:lnTo>
                    <a:pt x="55" y="29"/>
                  </a:lnTo>
                  <a:lnTo>
                    <a:pt x="55" y="33"/>
                  </a:lnTo>
                  <a:lnTo>
                    <a:pt x="55" y="38"/>
                  </a:lnTo>
                  <a:lnTo>
                    <a:pt x="53" y="41"/>
                  </a:lnTo>
                  <a:lnTo>
                    <a:pt x="51" y="43"/>
                  </a:lnTo>
                  <a:lnTo>
                    <a:pt x="48" y="45"/>
                  </a:lnTo>
                  <a:lnTo>
                    <a:pt x="45" y="46"/>
                  </a:lnTo>
                  <a:lnTo>
                    <a:pt x="42" y="46"/>
                  </a:lnTo>
                  <a:lnTo>
                    <a:pt x="39" y="48"/>
                  </a:lnTo>
                  <a:lnTo>
                    <a:pt x="32" y="46"/>
                  </a:lnTo>
                  <a:lnTo>
                    <a:pt x="23" y="43"/>
                  </a:lnTo>
                  <a:lnTo>
                    <a:pt x="14" y="38"/>
                  </a:lnTo>
                  <a:lnTo>
                    <a:pt x="7" y="30"/>
                  </a:lnTo>
                  <a:lnTo>
                    <a:pt x="4" y="22"/>
                  </a:lnTo>
                  <a:close/>
                </a:path>
              </a:pathLst>
            </a:custGeom>
            <a:solidFill>
              <a:srgbClr val="000000"/>
            </a:solidFill>
            <a:ln w="0">
              <a:solidFill>
                <a:srgbClr val="000000"/>
              </a:solidFill>
              <a:round/>
              <a:headEnd/>
              <a:tailEnd/>
            </a:ln>
          </p:spPr>
          <p:txBody>
            <a:bodyPr/>
            <a:lstStyle/>
            <a:p>
              <a:endParaRPr lang="es-AR"/>
            </a:p>
          </p:txBody>
        </p:sp>
        <p:sp>
          <p:nvSpPr>
            <p:cNvPr id="2087" name="Freeform 225"/>
            <p:cNvSpPr>
              <a:spLocks/>
            </p:cNvSpPr>
            <p:nvPr/>
          </p:nvSpPr>
          <p:spPr bwMode="auto">
            <a:xfrm>
              <a:off x="2370" y="2715"/>
              <a:ext cx="82" cy="48"/>
            </a:xfrm>
            <a:custGeom>
              <a:avLst/>
              <a:gdLst>
                <a:gd name="T0" fmla="*/ 75 w 82"/>
                <a:gd name="T1" fmla="*/ 0 h 97"/>
                <a:gd name="T2" fmla="*/ 78 w 82"/>
                <a:gd name="T3" fmla="*/ 0 h 97"/>
                <a:gd name="T4" fmla="*/ 78 w 82"/>
                <a:gd name="T5" fmla="*/ 0 h 97"/>
                <a:gd name="T6" fmla="*/ 79 w 82"/>
                <a:gd name="T7" fmla="*/ 0 h 97"/>
                <a:gd name="T8" fmla="*/ 81 w 82"/>
                <a:gd name="T9" fmla="*/ 0 h 97"/>
                <a:gd name="T10" fmla="*/ 82 w 82"/>
                <a:gd name="T11" fmla="*/ 0 h 97"/>
                <a:gd name="T12" fmla="*/ 81 w 82"/>
                <a:gd name="T13" fmla="*/ 0 h 97"/>
                <a:gd name="T14" fmla="*/ 82 w 82"/>
                <a:gd name="T15" fmla="*/ 0 h 97"/>
                <a:gd name="T16" fmla="*/ 82 w 82"/>
                <a:gd name="T17" fmla="*/ 0 h 97"/>
                <a:gd name="T18" fmla="*/ 79 w 82"/>
                <a:gd name="T19" fmla="*/ 0 h 97"/>
                <a:gd name="T20" fmla="*/ 78 w 82"/>
                <a:gd name="T21" fmla="*/ 0 h 97"/>
                <a:gd name="T22" fmla="*/ 78 w 82"/>
                <a:gd name="T23" fmla="*/ 0 h 97"/>
                <a:gd name="T24" fmla="*/ 78 w 82"/>
                <a:gd name="T25" fmla="*/ 0 h 97"/>
                <a:gd name="T26" fmla="*/ 77 w 82"/>
                <a:gd name="T27" fmla="*/ 0 h 97"/>
                <a:gd name="T28" fmla="*/ 74 w 82"/>
                <a:gd name="T29" fmla="*/ 0 h 97"/>
                <a:gd name="T30" fmla="*/ 45 w 82"/>
                <a:gd name="T31" fmla="*/ 0 h 97"/>
                <a:gd name="T32" fmla="*/ 75 w 82"/>
                <a:gd name="T33" fmla="*/ 0 h 97"/>
                <a:gd name="T34" fmla="*/ 78 w 82"/>
                <a:gd name="T35" fmla="*/ 0 h 97"/>
                <a:gd name="T36" fmla="*/ 78 w 82"/>
                <a:gd name="T37" fmla="*/ 0 h 97"/>
                <a:gd name="T38" fmla="*/ 79 w 82"/>
                <a:gd name="T39" fmla="*/ 0 h 97"/>
                <a:gd name="T40" fmla="*/ 81 w 82"/>
                <a:gd name="T41" fmla="*/ 0 h 97"/>
                <a:gd name="T42" fmla="*/ 82 w 82"/>
                <a:gd name="T43" fmla="*/ 0 h 97"/>
                <a:gd name="T44" fmla="*/ 81 w 82"/>
                <a:gd name="T45" fmla="*/ 0 h 97"/>
                <a:gd name="T46" fmla="*/ 82 w 82"/>
                <a:gd name="T47" fmla="*/ 0 h 97"/>
                <a:gd name="T48" fmla="*/ 82 w 82"/>
                <a:gd name="T49" fmla="*/ 0 h 97"/>
                <a:gd name="T50" fmla="*/ 79 w 82"/>
                <a:gd name="T51" fmla="*/ 0 h 97"/>
                <a:gd name="T52" fmla="*/ 78 w 82"/>
                <a:gd name="T53" fmla="*/ 0 h 97"/>
                <a:gd name="T54" fmla="*/ 78 w 82"/>
                <a:gd name="T55" fmla="*/ 0 h 97"/>
                <a:gd name="T56" fmla="*/ 78 w 82"/>
                <a:gd name="T57" fmla="*/ 0 h 97"/>
                <a:gd name="T58" fmla="*/ 77 w 82"/>
                <a:gd name="T59" fmla="*/ 0 h 97"/>
                <a:gd name="T60" fmla="*/ 74 w 82"/>
                <a:gd name="T61" fmla="*/ 0 h 97"/>
                <a:gd name="T62" fmla="*/ 7 w 82"/>
                <a:gd name="T63" fmla="*/ 0 h 97"/>
                <a:gd name="T64" fmla="*/ 4 w 82"/>
                <a:gd name="T65" fmla="*/ 0 h 97"/>
                <a:gd name="T66" fmla="*/ 4 w 82"/>
                <a:gd name="T67" fmla="*/ 0 h 97"/>
                <a:gd name="T68" fmla="*/ 3 w 82"/>
                <a:gd name="T69" fmla="*/ 0 h 97"/>
                <a:gd name="T70" fmla="*/ 0 w 82"/>
                <a:gd name="T71" fmla="*/ 0 h 97"/>
                <a:gd name="T72" fmla="*/ 0 w 82"/>
                <a:gd name="T73" fmla="*/ 0 h 97"/>
                <a:gd name="T74" fmla="*/ 0 w 82"/>
                <a:gd name="T75" fmla="*/ 0 h 97"/>
                <a:gd name="T76" fmla="*/ 0 w 82"/>
                <a:gd name="T77" fmla="*/ 0 h 97"/>
                <a:gd name="T78" fmla="*/ 0 w 82"/>
                <a:gd name="T79" fmla="*/ 0 h 97"/>
                <a:gd name="T80" fmla="*/ 3 w 82"/>
                <a:gd name="T81" fmla="*/ 0 h 97"/>
                <a:gd name="T82" fmla="*/ 4 w 82"/>
                <a:gd name="T83" fmla="*/ 0 h 97"/>
                <a:gd name="T84" fmla="*/ 4 w 82"/>
                <a:gd name="T85" fmla="*/ 0 h 97"/>
                <a:gd name="T86" fmla="*/ 4 w 82"/>
                <a:gd name="T87" fmla="*/ 0 h 97"/>
                <a:gd name="T88" fmla="*/ 6 w 82"/>
                <a:gd name="T89" fmla="*/ 0 h 97"/>
                <a:gd name="T90" fmla="*/ 7 w 82"/>
                <a:gd name="T91" fmla="*/ 0 h 97"/>
                <a:gd name="T92" fmla="*/ 40 w 82"/>
                <a:gd name="T93" fmla="*/ 0 h 97"/>
                <a:gd name="T94" fmla="*/ 21 w 82"/>
                <a:gd name="T95" fmla="*/ 0 h 97"/>
                <a:gd name="T96" fmla="*/ 7 w 82"/>
                <a:gd name="T97" fmla="*/ 0 h 97"/>
                <a:gd name="T98" fmla="*/ 4 w 82"/>
                <a:gd name="T99" fmla="*/ 0 h 97"/>
                <a:gd name="T100" fmla="*/ 4 w 82"/>
                <a:gd name="T101" fmla="*/ 0 h 97"/>
                <a:gd name="T102" fmla="*/ 3 w 82"/>
                <a:gd name="T103" fmla="*/ 0 h 97"/>
                <a:gd name="T104" fmla="*/ 0 w 82"/>
                <a:gd name="T105" fmla="*/ 0 h 97"/>
                <a:gd name="T106" fmla="*/ 0 w 82"/>
                <a:gd name="T107" fmla="*/ 0 h 97"/>
                <a:gd name="T108" fmla="*/ 0 w 82"/>
                <a:gd name="T109" fmla="*/ 0 h 97"/>
                <a:gd name="T110" fmla="*/ 0 w 82"/>
                <a:gd name="T111" fmla="*/ 0 h 97"/>
                <a:gd name="T112" fmla="*/ 0 w 82"/>
                <a:gd name="T113" fmla="*/ 0 h 97"/>
                <a:gd name="T114" fmla="*/ 3 w 82"/>
                <a:gd name="T115" fmla="*/ 0 h 97"/>
                <a:gd name="T116" fmla="*/ 4 w 82"/>
                <a:gd name="T117" fmla="*/ 0 h 97"/>
                <a:gd name="T118" fmla="*/ 4 w 82"/>
                <a:gd name="T119" fmla="*/ 0 h 97"/>
                <a:gd name="T120" fmla="*/ 4 w 82"/>
                <a:gd name="T121" fmla="*/ 0 h 97"/>
                <a:gd name="T122" fmla="*/ 6 w 82"/>
                <a:gd name="T123" fmla="*/ 0 h 97"/>
                <a:gd name="T124" fmla="*/ 7 w 82"/>
                <a:gd name="T125" fmla="*/ 0 h 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2"/>
                <a:gd name="T190" fmla="*/ 0 h 97"/>
                <a:gd name="T191" fmla="*/ 82 w 82"/>
                <a:gd name="T192" fmla="*/ 97 h 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2" h="97">
                  <a:moveTo>
                    <a:pt x="74" y="84"/>
                  </a:moveTo>
                  <a:lnTo>
                    <a:pt x="75" y="84"/>
                  </a:lnTo>
                  <a:lnTo>
                    <a:pt x="77" y="85"/>
                  </a:lnTo>
                  <a:lnTo>
                    <a:pt x="78" y="87"/>
                  </a:lnTo>
                  <a:lnTo>
                    <a:pt x="78" y="90"/>
                  </a:lnTo>
                  <a:lnTo>
                    <a:pt x="78" y="94"/>
                  </a:lnTo>
                  <a:lnTo>
                    <a:pt x="78" y="95"/>
                  </a:lnTo>
                  <a:lnTo>
                    <a:pt x="79" y="97"/>
                  </a:lnTo>
                  <a:lnTo>
                    <a:pt x="81" y="97"/>
                  </a:lnTo>
                  <a:lnTo>
                    <a:pt x="82" y="95"/>
                  </a:lnTo>
                  <a:lnTo>
                    <a:pt x="82" y="91"/>
                  </a:lnTo>
                  <a:lnTo>
                    <a:pt x="81" y="88"/>
                  </a:lnTo>
                  <a:lnTo>
                    <a:pt x="81" y="74"/>
                  </a:lnTo>
                  <a:lnTo>
                    <a:pt x="82" y="71"/>
                  </a:lnTo>
                  <a:lnTo>
                    <a:pt x="82" y="66"/>
                  </a:lnTo>
                  <a:lnTo>
                    <a:pt x="81" y="65"/>
                  </a:lnTo>
                  <a:lnTo>
                    <a:pt x="79" y="65"/>
                  </a:lnTo>
                  <a:lnTo>
                    <a:pt x="78" y="65"/>
                  </a:lnTo>
                  <a:lnTo>
                    <a:pt x="78" y="68"/>
                  </a:lnTo>
                  <a:lnTo>
                    <a:pt x="78" y="71"/>
                  </a:lnTo>
                  <a:lnTo>
                    <a:pt x="78" y="74"/>
                  </a:lnTo>
                  <a:lnTo>
                    <a:pt x="77" y="75"/>
                  </a:lnTo>
                  <a:lnTo>
                    <a:pt x="75" y="75"/>
                  </a:lnTo>
                  <a:lnTo>
                    <a:pt x="74" y="74"/>
                  </a:lnTo>
                  <a:lnTo>
                    <a:pt x="45" y="66"/>
                  </a:lnTo>
                  <a:lnTo>
                    <a:pt x="45" y="30"/>
                  </a:lnTo>
                  <a:lnTo>
                    <a:pt x="74" y="37"/>
                  </a:lnTo>
                  <a:lnTo>
                    <a:pt x="75" y="39"/>
                  </a:lnTo>
                  <a:lnTo>
                    <a:pt x="77" y="39"/>
                  </a:lnTo>
                  <a:lnTo>
                    <a:pt x="78" y="40"/>
                  </a:lnTo>
                  <a:lnTo>
                    <a:pt x="78" y="43"/>
                  </a:lnTo>
                  <a:lnTo>
                    <a:pt x="78" y="48"/>
                  </a:lnTo>
                  <a:lnTo>
                    <a:pt x="78" y="49"/>
                  </a:lnTo>
                  <a:lnTo>
                    <a:pt x="79" y="50"/>
                  </a:lnTo>
                  <a:lnTo>
                    <a:pt x="81" y="50"/>
                  </a:lnTo>
                  <a:lnTo>
                    <a:pt x="82" y="50"/>
                  </a:lnTo>
                  <a:lnTo>
                    <a:pt x="82" y="49"/>
                  </a:lnTo>
                  <a:lnTo>
                    <a:pt x="82" y="46"/>
                  </a:lnTo>
                  <a:lnTo>
                    <a:pt x="81" y="42"/>
                  </a:lnTo>
                  <a:lnTo>
                    <a:pt x="81" y="29"/>
                  </a:lnTo>
                  <a:lnTo>
                    <a:pt x="82" y="24"/>
                  </a:lnTo>
                  <a:lnTo>
                    <a:pt x="82" y="21"/>
                  </a:lnTo>
                  <a:lnTo>
                    <a:pt x="82" y="20"/>
                  </a:lnTo>
                  <a:lnTo>
                    <a:pt x="81" y="18"/>
                  </a:lnTo>
                  <a:lnTo>
                    <a:pt x="79" y="18"/>
                  </a:lnTo>
                  <a:lnTo>
                    <a:pt x="78" y="18"/>
                  </a:lnTo>
                  <a:lnTo>
                    <a:pt x="78" y="20"/>
                  </a:lnTo>
                  <a:lnTo>
                    <a:pt x="78" y="21"/>
                  </a:lnTo>
                  <a:lnTo>
                    <a:pt x="78" y="26"/>
                  </a:lnTo>
                  <a:lnTo>
                    <a:pt x="78" y="27"/>
                  </a:lnTo>
                  <a:lnTo>
                    <a:pt x="78" y="29"/>
                  </a:lnTo>
                  <a:lnTo>
                    <a:pt x="77" y="29"/>
                  </a:lnTo>
                  <a:lnTo>
                    <a:pt x="75" y="29"/>
                  </a:lnTo>
                  <a:lnTo>
                    <a:pt x="74" y="29"/>
                  </a:lnTo>
                  <a:lnTo>
                    <a:pt x="8" y="13"/>
                  </a:lnTo>
                  <a:lnTo>
                    <a:pt x="7" y="11"/>
                  </a:lnTo>
                  <a:lnTo>
                    <a:pt x="6" y="11"/>
                  </a:lnTo>
                  <a:lnTo>
                    <a:pt x="4" y="10"/>
                  </a:lnTo>
                  <a:lnTo>
                    <a:pt x="4" y="7"/>
                  </a:lnTo>
                  <a:lnTo>
                    <a:pt x="4" y="2"/>
                  </a:lnTo>
                  <a:lnTo>
                    <a:pt x="3" y="1"/>
                  </a:lnTo>
                  <a:lnTo>
                    <a:pt x="3" y="0"/>
                  </a:lnTo>
                  <a:lnTo>
                    <a:pt x="1" y="0"/>
                  </a:lnTo>
                  <a:lnTo>
                    <a:pt x="0" y="0"/>
                  </a:lnTo>
                  <a:lnTo>
                    <a:pt x="0" y="1"/>
                  </a:lnTo>
                  <a:lnTo>
                    <a:pt x="0" y="4"/>
                  </a:lnTo>
                  <a:lnTo>
                    <a:pt x="0" y="8"/>
                  </a:lnTo>
                  <a:lnTo>
                    <a:pt x="0" y="21"/>
                  </a:lnTo>
                  <a:lnTo>
                    <a:pt x="0" y="26"/>
                  </a:lnTo>
                  <a:lnTo>
                    <a:pt x="0" y="29"/>
                  </a:lnTo>
                  <a:lnTo>
                    <a:pt x="0" y="30"/>
                  </a:lnTo>
                  <a:lnTo>
                    <a:pt x="1" y="32"/>
                  </a:lnTo>
                  <a:lnTo>
                    <a:pt x="3" y="32"/>
                  </a:lnTo>
                  <a:lnTo>
                    <a:pt x="4" y="30"/>
                  </a:lnTo>
                  <a:lnTo>
                    <a:pt x="4" y="29"/>
                  </a:lnTo>
                  <a:lnTo>
                    <a:pt x="4" y="24"/>
                  </a:lnTo>
                  <a:lnTo>
                    <a:pt x="4" y="23"/>
                  </a:lnTo>
                  <a:lnTo>
                    <a:pt x="4" y="21"/>
                  </a:lnTo>
                  <a:lnTo>
                    <a:pt x="6" y="21"/>
                  </a:lnTo>
                  <a:lnTo>
                    <a:pt x="7" y="21"/>
                  </a:lnTo>
                  <a:lnTo>
                    <a:pt x="40" y="30"/>
                  </a:lnTo>
                  <a:lnTo>
                    <a:pt x="40" y="66"/>
                  </a:lnTo>
                  <a:lnTo>
                    <a:pt x="32" y="63"/>
                  </a:lnTo>
                  <a:lnTo>
                    <a:pt x="21" y="61"/>
                  </a:lnTo>
                  <a:lnTo>
                    <a:pt x="11" y="59"/>
                  </a:lnTo>
                  <a:lnTo>
                    <a:pt x="7" y="58"/>
                  </a:lnTo>
                  <a:lnTo>
                    <a:pt x="6" y="56"/>
                  </a:lnTo>
                  <a:lnTo>
                    <a:pt x="4" y="55"/>
                  </a:lnTo>
                  <a:lnTo>
                    <a:pt x="4" y="52"/>
                  </a:lnTo>
                  <a:lnTo>
                    <a:pt x="4" y="48"/>
                  </a:lnTo>
                  <a:lnTo>
                    <a:pt x="3" y="46"/>
                  </a:lnTo>
                  <a:lnTo>
                    <a:pt x="3" y="45"/>
                  </a:lnTo>
                  <a:lnTo>
                    <a:pt x="1" y="45"/>
                  </a:lnTo>
                  <a:lnTo>
                    <a:pt x="0" y="45"/>
                  </a:lnTo>
                  <a:lnTo>
                    <a:pt x="0" y="46"/>
                  </a:lnTo>
                  <a:lnTo>
                    <a:pt x="0" y="50"/>
                  </a:lnTo>
                  <a:lnTo>
                    <a:pt x="0" y="53"/>
                  </a:lnTo>
                  <a:lnTo>
                    <a:pt x="0" y="68"/>
                  </a:lnTo>
                  <a:lnTo>
                    <a:pt x="0" y="71"/>
                  </a:lnTo>
                  <a:lnTo>
                    <a:pt x="0" y="75"/>
                  </a:lnTo>
                  <a:lnTo>
                    <a:pt x="1" y="77"/>
                  </a:lnTo>
                  <a:lnTo>
                    <a:pt x="3" y="77"/>
                  </a:lnTo>
                  <a:lnTo>
                    <a:pt x="4" y="75"/>
                  </a:lnTo>
                  <a:lnTo>
                    <a:pt x="4" y="74"/>
                  </a:lnTo>
                  <a:lnTo>
                    <a:pt x="4" y="71"/>
                  </a:lnTo>
                  <a:lnTo>
                    <a:pt x="4" y="68"/>
                  </a:lnTo>
                  <a:lnTo>
                    <a:pt x="6" y="66"/>
                  </a:lnTo>
                  <a:lnTo>
                    <a:pt x="7" y="66"/>
                  </a:lnTo>
                  <a:lnTo>
                    <a:pt x="74" y="84"/>
                  </a:lnTo>
                  <a:close/>
                </a:path>
              </a:pathLst>
            </a:custGeom>
            <a:solidFill>
              <a:srgbClr val="000000"/>
            </a:solidFill>
            <a:ln w="0">
              <a:solidFill>
                <a:srgbClr val="000000"/>
              </a:solidFill>
              <a:round/>
              <a:headEnd/>
              <a:tailEnd/>
            </a:ln>
          </p:spPr>
          <p:txBody>
            <a:bodyPr/>
            <a:lstStyle/>
            <a:p>
              <a:endParaRPr lang="es-AR"/>
            </a:p>
          </p:txBody>
        </p:sp>
        <p:sp>
          <p:nvSpPr>
            <p:cNvPr id="2088" name="Rectangle 226"/>
            <p:cNvSpPr>
              <a:spLocks noChangeArrowheads="1"/>
            </p:cNvSpPr>
            <p:nvPr/>
          </p:nvSpPr>
          <p:spPr bwMode="auto">
            <a:xfrm>
              <a:off x="2318" y="2678"/>
              <a:ext cx="5" cy="88"/>
            </a:xfrm>
            <a:prstGeom prst="rect">
              <a:avLst/>
            </a:prstGeom>
            <a:solidFill>
              <a:srgbClr val="000000"/>
            </a:solidFill>
            <a:ln w="0">
              <a:solidFill>
                <a:srgbClr val="000000"/>
              </a:solidFill>
              <a:miter lim="800000"/>
              <a:headEnd/>
              <a:tailEnd/>
            </a:ln>
          </p:spPr>
          <p:txBody>
            <a:bodyPr/>
            <a:lstStyle/>
            <a:p>
              <a:endParaRPr lang="es-AR"/>
            </a:p>
          </p:txBody>
        </p:sp>
        <p:sp>
          <p:nvSpPr>
            <p:cNvPr id="2089" name="Freeform 227"/>
            <p:cNvSpPr>
              <a:spLocks noEditPoints="1"/>
            </p:cNvSpPr>
            <p:nvPr/>
          </p:nvSpPr>
          <p:spPr bwMode="auto">
            <a:xfrm>
              <a:off x="2204" y="2681"/>
              <a:ext cx="89" cy="31"/>
            </a:xfrm>
            <a:custGeom>
              <a:avLst/>
              <a:gdLst>
                <a:gd name="T0" fmla="*/ 47 w 89"/>
                <a:gd name="T1" fmla="*/ 0 h 63"/>
                <a:gd name="T2" fmla="*/ 53 w 89"/>
                <a:gd name="T3" fmla="*/ 0 h 63"/>
                <a:gd name="T4" fmla="*/ 57 w 89"/>
                <a:gd name="T5" fmla="*/ 0 h 63"/>
                <a:gd name="T6" fmla="*/ 56 w 89"/>
                <a:gd name="T7" fmla="*/ 0 h 63"/>
                <a:gd name="T8" fmla="*/ 35 w 89"/>
                <a:gd name="T9" fmla="*/ 0 h 63"/>
                <a:gd name="T10" fmla="*/ 19 w 89"/>
                <a:gd name="T11" fmla="*/ 0 h 63"/>
                <a:gd name="T12" fmla="*/ 12 w 89"/>
                <a:gd name="T13" fmla="*/ 0 h 63"/>
                <a:gd name="T14" fmla="*/ 5 w 89"/>
                <a:gd name="T15" fmla="*/ 0 h 63"/>
                <a:gd name="T16" fmla="*/ 2 w 89"/>
                <a:gd name="T17" fmla="*/ 0 h 63"/>
                <a:gd name="T18" fmla="*/ 3 w 89"/>
                <a:gd name="T19" fmla="*/ 0 h 63"/>
                <a:gd name="T20" fmla="*/ 24 w 89"/>
                <a:gd name="T21" fmla="*/ 0 h 63"/>
                <a:gd name="T22" fmla="*/ 48 w 89"/>
                <a:gd name="T23" fmla="*/ 0 h 63"/>
                <a:gd name="T24" fmla="*/ 70 w 89"/>
                <a:gd name="T25" fmla="*/ 0 h 63"/>
                <a:gd name="T26" fmla="*/ 86 w 89"/>
                <a:gd name="T27" fmla="*/ 0 h 63"/>
                <a:gd name="T28" fmla="*/ 87 w 89"/>
                <a:gd name="T29" fmla="*/ 0 h 63"/>
                <a:gd name="T30" fmla="*/ 83 w 89"/>
                <a:gd name="T31" fmla="*/ 0 h 63"/>
                <a:gd name="T32" fmla="*/ 77 w 89"/>
                <a:gd name="T33" fmla="*/ 0 h 63"/>
                <a:gd name="T34" fmla="*/ 71 w 89"/>
                <a:gd name="T35" fmla="*/ 0 h 63"/>
                <a:gd name="T36" fmla="*/ 69 w 89"/>
                <a:gd name="T37" fmla="*/ 0 h 63"/>
                <a:gd name="T38" fmla="*/ 67 w 89"/>
                <a:gd name="T39" fmla="*/ 0 h 63"/>
                <a:gd name="T40" fmla="*/ 67 w 89"/>
                <a:gd name="T41" fmla="*/ 0 h 63"/>
                <a:gd name="T42" fmla="*/ 70 w 89"/>
                <a:gd name="T43" fmla="*/ 0 h 63"/>
                <a:gd name="T44" fmla="*/ 74 w 89"/>
                <a:gd name="T45" fmla="*/ 0 h 63"/>
                <a:gd name="T46" fmla="*/ 76 w 89"/>
                <a:gd name="T47" fmla="*/ 0 h 63"/>
                <a:gd name="T48" fmla="*/ 80 w 89"/>
                <a:gd name="T49" fmla="*/ 0 h 63"/>
                <a:gd name="T50" fmla="*/ 85 w 89"/>
                <a:gd name="T51" fmla="*/ 0 h 63"/>
                <a:gd name="T52" fmla="*/ 86 w 89"/>
                <a:gd name="T53" fmla="*/ 0 h 63"/>
                <a:gd name="T54" fmla="*/ 85 w 89"/>
                <a:gd name="T55" fmla="*/ 0 h 63"/>
                <a:gd name="T56" fmla="*/ 80 w 89"/>
                <a:gd name="T57" fmla="*/ 0 h 63"/>
                <a:gd name="T58" fmla="*/ 70 w 89"/>
                <a:gd name="T59" fmla="*/ 0 h 63"/>
                <a:gd name="T60" fmla="*/ 58 w 89"/>
                <a:gd name="T61" fmla="*/ 0 h 63"/>
                <a:gd name="T62" fmla="*/ 47 w 89"/>
                <a:gd name="T63" fmla="*/ 0 h 63"/>
                <a:gd name="T64" fmla="*/ 42 w 89"/>
                <a:gd name="T65" fmla="*/ 0 h 63"/>
                <a:gd name="T66" fmla="*/ 5 w 89"/>
                <a:gd name="T67" fmla="*/ 0 h 63"/>
                <a:gd name="T68" fmla="*/ 8 w 89"/>
                <a:gd name="T69" fmla="*/ 0 h 63"/>
                <a:gd name="T70" fmla="*/ 14 w 89"/>
                <a:gd name="T71" fmla="*/ 0 h 63"/>
                <a:gd name="T72" fmla="*/ 18 w 89"/>
                <a:gd name="T73" fmla="*/ 0 h 63"/>
                <a:gd name="T74" fmla="*/ 27 w 89"/>
                <a:gd name="T75" fmla="*/ 0 h 63"/>
                <a:gd name="T76" fmla="*/ 37 w 89"/>
                <a:gd name="T77" fmla="*/ 0 h 63"/>
                <a:gd name="T78" fmla="*/ 42 w 89"/>
                <a:gd name="T79" fmla="*/ 0 h 63"/>
                <a:gd name="T80" fmla="*/ 47 w 89"/>
                <a:gd name="T81" fmla="*/ 0 h 63"/>
                <a:gd name="T82" fmla="*/ 53 w 89"/>
                <a:gd name="T83" fmla="*/ 0 h 63"/>
                <a:gd name="T84" fmla="*/ 56 w 89"/>
                <a:gd name="T85" fmla="*/ 0 h 63"/>
                <a:gd name="T86" fmla="*/ 54 w 89"/>
                <a:gd name="T87" fmla="*/ 0 h 63"/>
                <a:gd name="T88" fmla="*/ 48 w 89"/>
                <a:gd name="T89" fmla="*/ 0 h 63"/>
                <a:gd name="T90" fmla="*/ 42 w 89"/>
                <a:gd name="T91" fmla="*/ 0 h 63"/>
                <a:gd name="T92" fmla="*/ 32 w 89"/>
                <a:gd name="T93" fmla="*/ 0 h 63"/>
                <a:gd name="T94" fmla="*/ 14 w 89"/>
                <a:gd name="T95" fmla="*/ 0 h 63"/>
                <a:gd name="T96" fmla="*/ 3 w 89"/>
                <a:gd name="T97" fmla="*/ 0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9"/>
                <a:gd name="T148" fmla="*/ 0 h 63"/>
                <a:gd name="T149" fmla="*/ 89 w 89"/>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9" h="63">
                  <a:moveTo>
                    <a:pt x="42" y="51"/>
                  </a:moveTo>
                  <a:lnTo>
                    <a:pt x="47" y="50"/>
                  </a:lnTo>
                  <a:lnTo>
                    <a:pt x="50" y="48"/>
                  </a:lnTo>
                  <a:lnTo>
                    <a:pt x="53" y="47"/>
                  </a:lnTo>
                  <a:lnTo>
                    <a:pt x="56" y="44"/>
                  </a:lnTo>
                  <a:lnTo>
                    <a:pt x="57" y="40"/>
                  </a:lnTo>
                  <a:lnTo>
                    <a:pt x="58" y="35"/>
                  </a:lnTo>
                  <a:lnTo>
                    <a:pt x="56" y="22"/>
                  </a:lnTo>
                  <a:lnTo>
                    <a:pt x="47" y="12"/>
                  </a:lnTo>
                  <a:lnTo>
                    <a:pt x="35" y="5"/>
                  </a:lnTo>
                  <a:lnTo>
                    <a:pt x="22" y="0"/>
                  </a:lnTo>
                  <a:lnTo>
                    <a:pt x="19" y="2"/>
                  </a:lnTo>
                  <a:lnTo>
                    <a:pt x="15" y="2"/>
                  </a:lnTo>
                  <a:lnTo>
                    <a:pt x="12" y="3"/>
                  </a:lnTo>
                  <a:lnTo>
                    <a:pt x="8" y="6"/>
                  </a:lnTo>
                  <a:lnTo>
                    <a:pt x="5" y="9"/>
                  </a:lnTo>
                  <a:lnTo>
                    <a:pt x="3" y="12"/>
                  </a:lnTo>
                  <a:lnTo>
                    <a:pt x="2" y="16"/>
                  </a:lnTo>
                  <a:lnTo>
                    <a:pt x="0" y="22"/>
                  </a:lnTo>
                  <a:lnTo>
                    <a:pt x="3" y="35"/>
                  </a:lnTo>
                  <a:lnTo>
                    <a:pt x="12" y="45"/>
                  </a:lnTo>
                  <a:lnTo>
                    <a:pt x="24" y="53"/>
                  </a:lnTo>
                  <a:lnTo>
                    <a:pt x="37" y="58"/>
                  </a:lnTo>
                  <a:lnTo>
                    <a:pt x="48" y="61"/>
                  </a:lnTo>
                  <a:lnTo>
                    <a:pt x="58" y="63"/>
                  </a:lnTo>
                  <a:lnTo>
                    <a:pt x="70" y="61"/>
                  </a:lnTo>
                  <a:lnTo>
                    <a:pt x="80" y="55"/>
                  </a:lnTo>
                  <a:lnTo>
                    <a:pt x="86" y="48"/>
                  </a:lnTo>
                  <a:lnTo>
                    <a:pt x="89" y="38"/>
                  </a:lnTo>
                  <a:lnTo>
                    <a:pt x="87" y="32"/>
                  </a:lnTo>
                  <a:lnTo>
                    <a:pt x="86" y="26"/>
                  </a:lnTo>
                  <a:lnTo>
                    <a:pt x="83" y="24"/>
                  </a:lnTo>
                  <a:lnTo>
                    <a:pt x="80" y="19"/>
                  </a:lnTo>
                  <a:lnTo>
                    <a:pt x="77" y="18"/>
                  </a:lnTo>
                  <a:lnTo>
                    <a:pt x="74" y="16"/>
                  </a:lnTo>
                  <a:lnTo>
                    <a:pt x="71" y="15"/>
                  </a:lnTo>
                  <a:lnTo>
                    <a:pt x="70" y="15"/>
                  </a:lnTo>
                  <a:lnTo>
                    <a:pt x="69" y="15"/>
                  </a:lnTo>
                  <a:lnTo>
                    <a:pt x="69" y="16"/>
                  </a:lnTo>
                  <a:lnTo>
                    <a:pt x="67" y="18"/>
                  </a:lnTo>
                  <a:lnTo>
                    <a:pt x="67" y="19"/>
                  </a:lnTo>
                  <a:lnTo>
                    <a:pt x="67" y="22"/>
                  </a:lnTo>
                  <a:lnTo>
                    <a:pt x="69" y="24"/>
                  </a:lnTo>
                  <a:lnTo>
                    <a:pt x="70" y="25"/>
                  </a:lnTo>
                  <a:lnTo>
                    <a:pt x="73" y="25"/>
                  </a:lnTo>
                  <a:lnTo>
                    <a:pt x="74" y="25"/>
                  </a:lnTo>
                  <a:lnTo>
                    <a:pt x="76" y="24"/>
                  </a:lnTo>
                  <a:lnTo>
                    <a:pt x="76" y="22"/>
                  </a:lnTo>
                  <a:lnTo>
                    <a:pt x="76" y="21"/>
                  </a:lnTo>
                  <a:lnTo>
                    <a:pt x="80" y="22"/>
                  </a:lnTo>
                  <a:lnTo>
                    <a:pt x="83" y="26"/>
                  </a:lnTo>
                  <a:lnTo>
                    <a:pt x="85" y="29"/>
                  </a:lnTo>
                  <a:lnTo>
                    <a:pt x="86" y="32"/>
                  </a:lnTo>
                  <a:lnTo>
                    <a:pt x="86" y="35"/>
                  </a:lnTo>
                  <a:lnTo>
                    <a:pt x="86" y="37"/>
                  </a:lnTo>
                  <a:lnTo>
                    <a:pt x="85" y="42"/>
                  </a:lnTo>
                  <a:lnTo>
                    <a:pt x="83" y="47"/>
                  </a:lnTo>
                  <a:lnTo>
                    <a:pt x="80" y="50"/>
                  </a:lnTo>
                  <a:lnTo>
                    <a:pt x="76" y="53"/>
                  </a:lnTo>
                  <a:lnTo>
                    <a:pt x="70" y="54"/>
                  </a:lnTo>
                  <a:lnTo>
                    <a:pt x="64" y="54"/>
                  </a:lnTo>
                  <a:lnTo>
                    <a:pt x="58" y="54"/>
                  </a:lnTo>
                  <a:lnTo>
                    <a:pt x="53" y="53"/>
                  </a:lnTo>
                  <a:lnTo>
                    <a:pt x="47" y="53"/>
                  </a:lnTo>
                  <a:lnTo>
                    <a:pt x="42" y="51"/>
                  </a:lnTo>
                  <a:close/>
                  <a:moveTo>
                    <a:pt x="3" y="22"/>
                  </a:moveTo>
                  <a:lnTo>
                    <a:pt x="5" y="18"/>
                  </a:lnTo>
                  <a:lnTo>
                    <a:pt x="6" y="15"/>
                  </a:lnTo>
                  <a:lnTo>
                    <a:pt x="8" y="13"/>
                  </a:lnTo>
                  <a:lnTo>
                    <a:pt x="11" y="10"/>
                  </a:lnTo>
                  <a:lnTo>
                    <a:pt x="14" y="10"/>
                  </a:lnTo>
                  <a:lnTo>
                    <a:pt x="15" y="9"/>
                  </a:lnTo>
                  <a:lnTo>
                    <a:pt x="18" y="9"/>
                  </a:lnTo>
                  <a:lnTo>
                    <a:pt x="22" y="10"/>
                  </a:lnTo>
                  <a:lnTo>
                    <a:pt x="27" y="10"/>
                  </a:lnTo>
                  <a:lnTo>
                    <a:pt x="32" y="12"/>
                  </a:lnTo>
                  <a:lnTo>
                    <a:pt x="37" y="13"/>
                  </a:lnTo>
                  <a:lnTo>
                    <a:pt x="40" y="15"/>
                  </a:lnTo>
                  <a:lnTo>
                    <a:pt x="42" y="16"/>
                  </a:lnTo>
                  <a:lnTo>
                    <a:pt x="44" y="18"/>
                  </a:lnTo>
                  <a:lnTo>
                    <a:pt x="47" y="19"/>
                  </a:lnTo>
                  <a:lnTo>
                    <a:pt x="50" y="22"/>
                  </a:lnTo>
                  <a:lnTo>
                    <a:pt x="53" y="26"/>
                  </a:lnTo>
                  <a:lnTo>
                    <a:pt x="54" y="31"/>
                  </a:lnTo>
                  <a:lnTo>
                    <a:pt x="56" y="35"/>
                  </a:lnTo>
                  <a:lnTo>
                    <a:pt x="56" y="40"/>
                  </a:lnTo>
                  <a:lnTo>
                    <a:pt x="54" y="42"/>
                  </a:lnTo>
                  <a:lnTo>
                    <a:pt x="51" y="45"/>
                  </a:lnTo>
                  <a:lnTo>
                    <a:pt x="48" y="47"/>
                  </a:lnTo>
                  <a:lnTo>
                    <a:pt x="45" y="48"/>
                  </a:lnTo>
                  <a:lnTo>
                    <a:pt x="42" y="48"/>
                  </a:lnTo>
                  <a:lnTo>
                    <a:pt x="40" y="50"/>
                  </a:lnTo>
                  <a:lnTo>
                    <a:pt x="32" y="48"/>
                  </a:lnTo>
                  <a:lnTo>
                    <a:pt x="24" y="45"/>
                  </a:lnTo>
                  <a:lnTo>
                    <a:pt x="14" y="40"/>
                  </a:lnTo>
                  <a:lnTo>
                    <a:pt x="6" y="32"/>
                  </a:lnTo>
                  <a:lnTo>
                    <a:pt x="3" y="22"/>
                  </a:lnTo>
                  <a:close/>
                </a:path>
              </a:pathLst>
            </a:custGeom>
            <a:solidFill>
              <a:srgbClr val="000000"/>
            </a:solidFill>
            <a:ln w="0">
              <a:solidFill>
                <a:srgbClr val="000000"/>
              </a:solidFill>
              <a:round/>
              <a:headEnd/>
              <a:tailEnd/>
            </a:ln>
          </p:spPr>
          <p:txBody>
            <a:bodyPr/>
            <a:lstStyle/>
            <a:p>
              <a:endParaRPr lang="es-AR"/>
            </a:p>
          </p:txBody>
        </p:sp>
        <p:sp>
          <p:nvSpPr>
            <p:cNvPr id="2090" name="Freeform 228"/>
            <p:cNvSpPr>
              <a:spLocks noEditPoints="1"/>
            </p:cNvSpPr>
            <p:nvPr/>
          </p:nvSpPr>
          <p:spPr bwMode="auto">
            <a:xfrm>
              <a:off x="2206" y="2716"/>
              <a:ext cx="84" cy="47"/>
            </a:xfrm>
            <a:custGeom>
              <a:avLst/>
              <a:gdLst>
                <a:gd name="T0" fmla="*/ 45 w 84"/>
                <a:gd name="T1" fmla="*/ 0 h 96"/>
                <a:gd name="T2" fmla="*/ 51 w 84"/>
                <a:gd name="T3" fmla="*/ 0 h 96"/>
                <a:gd name="T4" fmla="*/ 58 w 84"/>
                <a:gd name="T5" fmla="*/ 0 h 96"/>
                <a:gd name="T6" fmla="*/ 69 w 84"/>
                <a:gd name="T7" fmla="*/ 0 h 96"/>
                <a:gd name="T8" fmla="*/ 81 w 84"/>
                <a:gd name="T9" fmla="*/ 0 h 96"/>
                <a:gd name="T10" fmla="*/ 84 w 84"/>
                <a:gd name="T11" fmla="*/ 0 h 96"/>
                <a:gd name="T12" fmla="*/ 78 w 84"/>
                <a:gd name="T13" fmla="*/ 0 h 96"/>
                <a:gd name="T14" fmla="*/ 6 w 84"/>
                <a:gd name="T15" fmla="*/ 0 h 96"/>
                <a:gd name="T16" fmla="*/ 1 w 84"/>
                <a:gd name="T17" fmla="*/ 0 h 96"/>
                <a:gd name="T18" fmla="*/ 1 w 84"/>
                <a:gd name="T19" fmla="*/ 0 h 96"/>
                <a:gd name="T20" fmla="*/ 1 w 84"/>
                <a:gd name="T21" fmla="*/ 0 h 96"/>
                <a:gd name="T22" fmla="*/ 1 w 84"/>
                <a:gd name="T23" fmla="*/ 0 h 96"/>
                <a:gd name="T24" fmla="*/ 1 w 84"/>
                <a:gd name="T25" fmla="*/ 0 h 96"/>
                <a:gd name="T26" fmla="*/ 6 w 84"/>
                <a:gd name="T27" fmla="*/ 0 h 96"/>
                <a:gd name="T28" fmla="*/ 40 w 84"/>
                <a:gd name="T29" fmla="*/ 0 h 96"/>
                <a:gd name="T30" fmla="*/ 40 w 84"/>
                <a:gd name="T31" fmla="*/ 0 h 96"/>
                <a:gd name="T32" fmla="*/ 36 w 84"/>
                <a:gd name="T33" fmla="*/ 0 h 96"/>
                <a:gd name="T34" fmla="*/ 30 w 84"/>
                <a:gd name="T35" fmla="*/ 0 h 96"/>
                <a:gd name="T36" fmla="*/ 22 w 84"/>
                <a:gd name="T37" fmla="*/ 0 h 96"/>
                <a:gd name="T38" fmla="*/ 12 w 84"/>
                <a:gd name="T39" fmla="*/ 0 h 96"/>
                <a:gd name="T40" fmla="*/ 4 w 84"/>
                <a:gd name="T41" fmla="*/ 0 h 96"/>
                <a:gd name="T42" fmla="*/ 0 w 84"/>
                <a:gd name="T43" fmla="*/ 0 h 96"/>
                <a:gd name="T44" fmla="*/ 0 w 84"/>
                <a:gd name="T45" fmla="*/ 0 h 96"/>
                <a:gd name="T46" fmla="*/ 1 w 84"/>
                <a:gd name="T47" fmla="*/ 0 h 96"/>
                <a:gd name="T48" fmla="*/ 7 w 84"/>
                <a:gd name="T49" fmla="*/ 0 h 96"/>
                <a:gd name="T50" fmla="*/ 12 w 84"/>
                <a:gd name="T51" fmla="*/ 0 h 96"/>
                <a:gd name="T52" fmla="*/ 13 w 84"/>
                <a:gd name="T53" fmla="*/ 0 h 96"/>
                <a:gd name="T54" fmla="*/ 14 w 84"/>
                <a:gd name="T55" fmla="*/ 0 h 96"/>
                <a:gd name="T56" fmla="*/ 13 w 84"/>
                <a:gd name="T57" fmla="*/ 0 h 96"/>
                <a:gd name="T58" fmla="*/ 9 w 84"/>
                <a:gd name="T59" fmla="*/ 0 h 96"/>
                <a:gd name="T60" fmla="*/ 4 w 84"/>
                <a:gd name="T61" fmla="*/ 0 h 96"/>
                <a:gd name="T62" fmla="*/ 4 w 84"/>
                <a:gd name="T63" fmla="*/ 0 h 96"/>
                <a:gd name="T64" fmla="*/ 9 w 84"/>
                <a:gd name="T65" fmla="*/ 0 h 96"/>
                <a:gd name="T66" fmla="*/ 17 w 84"/>
                <a:gd name="T67" fmla="*/ 0 h 96"/>
                <a:gd name="T68" fmla="*/ 26 w 84"/>
                <a:gd name="T69" fmla="*/ 0 h 96"/>
                <a:gd name="T70" fmla="*/ 33 w 84"/>
                <a:gd name="T71" fmla="*/ 0 h 96"/>
                <a:gd name="T72" fmla="*/ 39 w 84"/>
                <a:gd name="T73" fmla="*/ 0 h 96"/>
                <a:gd name="T74" fmla="*/ 45 w 84"/>
                <a:gd name="T75" fmla="*/ 0 h 96"/>
                <a:gd name="T76" fmla="*/ 78 w 84"/>
                <a:gd name="T77" fmla="*/ 0 h 96"/>
                <a:gd name="T78" fmla="*/ 78 w 84"/>
                <a:gd name="T79" fmla="*/ 0 h 96"/>
                <a:gd name="T80" fmla="*/ 75 w 84"/>
                <a:gd name="T81" fmla="*/ 0 h 96"/>
                <a:gd name="T82" fmla="*/ 69 w 84"/>
                <a:gd name="T83" fmla="*/ 0 h 96"/>
                <a:gd name="T84" fmla="*/ 64 w 84"/>
                <a:gd name="T85" fmla="*/ 0 h 96"/>
                <a:gd name="T86" fmla="*/ 59 w 84"/>
                <a:gd name="T87" fmla="*/ 0 h 96"/>
                <a:gd name="T88" fmla="*/ 54 w 84"/>
                <a:gd name="T89" fmla="*/ 0 h 96"/>
                <a:gd name="T90" fmla="*/ 48 w 84"/>
                <a:gd name="T91" fmla="*/ 0 h 96"/>
                <a:gd name="T92" fmla="*/ 45 w 84"/>
                <a:gd name="T93" fmla="*/ 0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4"/>
                <a:gd name="T142" fmla="*/ 0 h 96"/>
                <a:gd name="T143" fmla="*/ 84 w 84"/>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4" h="96">
                  <a:moveTo>
                    <a:pt x="42" y="60"/>
                  </a:moveTo>
                  <a:lnTo>
                    <a:pt x="45" y="65"/>
                  </a:lnTo>
                  <a:lnTo>
                    <a:pt x="48" y="71"/>
                  </a:lnTo>
                  <a:lnTo>
                    <a:pt x="51" y="76"/>
                  </a:lnTo>
                  <a:lnTo>
                    <a:pt x="55" y="77"/>
                  </a:lnTo>
                  <a:lnTo>
                    <a:pt x="58" y="78"/>
                  </a:lnTo>
                  <a:lnTo>
                    <a:pt x="61" y="78"/>
                  </a:lnTo>
                  <a:lnTo>
                    <a:pt x="69" y="77"/>
                  </a:lnTo>
                  <a:lnTo>
                    <a:pt x="77" y="70"/>
                  </a:lnTo>
                  <a:lnTo>
                    <a:pt x="81" y="60"/>
                  </a:lnTo>
                  <a:lnTo>
                    <a:pt x="84" y="44"/>
                  </a:lnTo>
                  <a:lnTo>
                    <a:pt x="84" y="0"/>
                  </a:lnTo>
                  <a:lnTo>
                    <a:pt x="78" y="0"/>
                  </a:lnTo>
                  <a:lnTo>
                    <a:pt x="78" y="13"/>
                  </a:lnTo>
                  <a:lnTo>
                    <a:pt x="6" y="13"/>
                  </a:lnTo>
                  <a:lnTo>
                    <a:pt x="6" y="0"/>
                  </a:lnTo>
                  <a:lnTo>
                    <a:pt x="1" y="0"/>
                  </a:lnTo>
                  <a:lnTo>
                    <a:pt x="1" y="3"/>
                  </a:lnTo>
                  <a:lnTo>
                    <a:pt x="1" y="7"/>
                  </a:lnTo>
                  <a:lnTo>
                    <a:pt x="1" y="12"/>
                  </a:lnTo>
                  <a:lnTo>
                    <a:pt x="1" y="17"/>
                  </a:lnTo>
                  <a:lnTo>
                    <a:pt x="1" y="20"/>
                  </a:lnTo>
                  <a:lnTo>
                    <a:pt x="1" y="23"/>
                  </a:lnTo>
                  <a:lnTo>
                    <a:pt x="1" y="28"/>
                  </a:lnTo>
                  <a:lnTo>
                    <a:pt x="1" y="33"/>
                  </a:lnTo>
                  <a:lnTo>
                    <a:pt x="1" y="38"/>
                  </a:lnTo>
                  <a:lnTo>
                    <a:pt x="1" y="41"/>
                  </a:lnTo>
                  <a:lnTo>
                    <a:pt x="6" y="41"/>
                  </a:lnTo>
                  <a:lnTo>
                    <a:pt x="6" y="28"/>
                  </a:lnTo>
                  <a:lnTo>
                    <a:pt x="40" y="28"/>
                  </a:lnTo>
                  <a:lnTo>
                    <a:pt x="40" y="42"/>
                  </a:lnTo>
                  <a:lnTo>
                    <a:pt x="40" y="47"/>
                  </a:lnTo>
                  <a:lnTo>
                    <a:pt x="38" y="51"/>
                  </a:lnTo>
                  <a:lnTo>
                    <a:pt x="36" y="54"/>
                  </a:lnTo>
                  <a:lnTo>
                    <a:pt x="33" y="55"/>
                  </a:lnTo>
                  <a:lnTo>
                    <a:pt x="30" y="57"/>
                  </a:lnTo>
                  <a:lnTo>
                    <a:pt x="26" y="57"/>
                  </a:lnTo>
                  <a:lnTo>
                    <a:pt x="22" y="57"/>
                  </a:lnTo>
                  <a:lnTo>
                    <a:pt x="16" y="57"/>
                  </a:lnTo>
                  <a:lnTo>
                    <a:pt x="12" y="58"/>
                  </a:lnTo>
                  <a:lnTo>
                    <a:pt x="7" y="60"/>
                  </a:lnTo>
                  <a:lnTo>
                    <a:pt x="4" y="64"/>
                  </a:lnTo>
                  <a:lnTo>
                    <a:pt x="1" y="68"/>
                  </a:lnTo>
                  <a:lnTo>
                    <a:pt x="0" y="74"/>
                  </a:lnTo>
                  <a:lnTo>
                    <a:pt x="0" y="78"/>
                  </a:lnTo>
                  <a:lnTo>
                    <a:pt x="0" y="81"/>
                  </a:lnTo>
                  <a:lnTo>
                    <a:pt x="0" y="87"/>
                  </a:lnTo>
                  <a:lnTo>
                    <a:pt x="1" y="90"/>
                  </a:lnTo>
                  <a:lnTo>
                    <a:pt x="4" y="93"/>
                  </a:lnTo>
                  <a:lnTo>
                    <a:pt x="7" y="94"/>
                  </a:lnTo>
                  <a:lnTo>
                    <a:pt x="9" y="94"/>
                  </a:lnTo>
                  <a:lnTo>
                    <a:pt x="12" y="96"/>
                  </a:lnTo>
                  <a:lnTo>
                    <a:pt x="13" y="96"/>
                  </a:lnTo>
                  <a:lnTo>
                    <a:pt x="14" y="94"/>
                  </a:lnTo>
                  <a:lnTo>
                    <a:pt x="14" y="93"/>
                  </a:lnTo>
                  <a:lnTo>
                    <a:pt x="14" y="92"/>
                  </a:lnTo>
                  <a:lnTo>
                    <a:pt x="13" y="92"/>
                  </a:lnTo>
                  <a:lnTo>
                    <a:pt x="12" y="90"/>
                  </a:lnTo>
                  <a:lnTo>
                    <a:pt x="9" y="90"/>
                  </a:lnTo>
                  <a:lnTo>
                    <a:pt x="6" y="87"/>
                  </a:lnTo>
                  <a:lnTo>
                    <a:pt x="4" y="86"/>
                  </a:lnTo>
                  <a:lnTo>
                    <a:pt x="4" y="83"/>
                  </a:lnTo>
                  <a:lnTo>
                    <a:pt x="4" y="80"/>
                  </a:lnTo>
                  <a:lnTo>
                    <a:pt x="6" y="77"/>
                  </a:lnTo>
                  <a:lnTo>
                    <a:pt x="9" y="76"/>
                  </a:lnTo>
                  <a:lnTo>
                    <a:pt x="13" y="74"/>
                  </a:lnTo>
                  <a:lnTo>
                    <a:pt x="17" y="74"/>
                  </a:lnTo>
                  <a:lnTo>
                    <a:pt x="23" y="74"/>
                  </a:lnTo>
                  <a:lnTo>
                    <a:pt x="26" y="73"/>
                  </a:lnTo>
                  <a:lnTo>
                    <a:pt x="29" y="73"/>
                  </a:lnTo>
                  <a:lnTo>
                    <a:pt x="33" y="71"/>
                  </a:lnTo>
                  <a:lnTo>
                    <a:pt x="36" y="68"/>
                  </a:lnTo>
                  <a:lnTo>
                    <a:pt x="39" y="64"/>
                  </a:lnTo>
                  <a:lnTo>
                    <a:pt x="42" y="60"/>
                  </a:lnTo>
                  <a:close/>
                  <a:moveTo>
                    <a:pt x="45" y="42"/>
                  </a:moveTo>
                  <a:lnTo>
                    <a:pt x="45" y="28"/>
                  </a:lnTo>
                  <a:lnTo>
                    <a:pt x="78" y="28"/>
                  </a:lnTo>
                  <a:lnTo>
                    <a:pt x="78" y="42"/>
                  </a:lnTo>
                  <a:lnTo>
                    <a:pt x="78" y="49"/>
                  </a:lnTo>
                  <a:lnTo>
                    <a:pt x="77" y="54"/>
                  </a:lnTo>
                  <a:lnTo>
                    <a:pt x="75" y="57"/>
                  </a:lnTo>
                  <a:lnTo>
                    <a:pt x="72" y="60"/>
                  </a:lnTo>
                  <a:lnTo>
                    <a:pt x="69" y="61"/>
                  </a:lnTo>
                  <a:lnTo>
                    <a:pt x="67" y="62"/>
                  </a:lnTo>
                  <a:lnTo>
                    <a:pt x="64" y="62"/>
                  </a:lnTo>
                  <a:lnTo>
                    <a:pt x="61" y="62"/>
                  </a:lnTo>
                  <a:lnTo>
                    <a:pt x="59" y="62"/>
                  </a:lnTo>
                  <a:lnTo>
                    <a:pt x="56" y="62"/>
                  </a:lnTo>
                  <a:lnTo>
                    <a:pt x="54" y="61"/>
                  </a:lnTo>
                  <a:lnTo>
                    <a:pt x="51" y="60"/>
                  </a:lnTo>
                  <a:lnTo>
                    <a:pt x="48" y="57"/>
                  </a:lnTo>
                  <a:lnTo>
                    <a:pt x="46" y="54"/>
                  </a:lnTo>
                  <a:lnTo>
                    <a:pt x="45" y="48"/>
                  </a:lnTo>
                  <a:lnTo>
                    <a:pt x="45" y="42"/>
                  </a:lnTo>
                  <a:close/>
                </a:path>
              </a:pathLst>
            </a:custGeom>
            <a:solidFill>
              <a:srgbClr val="000000"/>
            </a:solidFill>
            <a:ln w="0">
              <a:solidFill>
                <a:srgbClr val="000000"/>
              </a:solidFill>
              <a:round/>
              <a:headEnd/>
              <a:tailEnd/>
            </a:ln>
          </p:spPr>
          <p:txBody>
            <a:bodyPr/>
            <a:lstStyle/>
            <a:p>
              <a:endParaRPr lang="es-AR"/>
            </a:p>
          </p:txBody>
        </p:sp>
        <p:sp>
          <p:nvSpPr>
            <p:cNvPr id="2091" name="Freeform 229"/>
            <p:cNvSpPr>
              <a:spLocks/>
            </p:cNvSpPr>
            <p:nvPr/>
          </p:nvSpPr>
          <p:spPr bwMode="auto">
            <a:xfrm>
              <a:off x="2260" y="2777"/>
              <a:ext cx="118" cy="2"/>
            </a:xfrm>
            <a:custGeom>
              <a:avLst/>
              <a:gdLst>
                <a:gd name="T0" fmla="*/ 116 w 118"/>
                <a:gd name="T1" fmla="*/ 1 h 4"/>
                <a:gd name="T2" fmla="*/ 117 w 118"/>
                <a:gd name="T3" fmla="*/ 1 h 4"/>
                <a:gd name="T4" fmla="*/ 118 w 118"/>
                <a:gd name="T5" fmla="*/ 1 h 4"/>
                <a:gd name="T6" fmla="*/ 118 w 118"/>
                <a:gd name="T7" fmla="*/ 1 h 4"/>
                <a:gd name="T8" fmla="*/ 118 w 118"/>
                <a:gd name="T9" fmla="*/ 1 h 4"/>
                <a:gd name="T10" fmla="*/ 118 w 118"/>
                <a:gd name="T11" fmla="*/ 1 h 4"/>
                <a:gd name="T12" fmla="*/ 118 w 118"/>
                <a:gd name="T13" fmla="*/ 0 h 4"/>
                <a:gd name="T14" fmla="*/ 117 w 118"/>
                <a:gd name="T15" fmla="*/ 0 h 4"/>
                <a:gd name="T16" fmla="*/ 116 w 118"/>
                <a:gd name="T17" fmla="*/ 0 h 4"/>
                <a:gd name="T18" fmla="*/ 4 w 118"/>
                <a:gd name="T19" fmla="*/ 0 h 4"/>
                <a:gd name="T20" fmla="*/ 2 w 118"/>
                <a:gd name="T21" fmla="*/ 0 h 4"/>
                <a:gd name="T22" fmla="*/ 1 w 118"/>
                <a:gd name="T23" fmla="*/ 0 h 4"/>
                <a:gd name="T24" fmla="*/ 0 w 118"/>
                <a:gd name="T25" fmla="*/ 1 h 4"/>
                <a:gd name="T26" fmla="*/ 0 w 118"/>
                <a:gd name="T27" fmla="*/ 1 h 4"/>
                <a:gd name="T28" fmla="*/ 0 w 118"/>
                <a:gd name="T29" fmla="*/ 1 h 4"/>
                <a:gd name="T30" fmla="*/ 1 w 118"/>
                <a:gd name="T31" fmla="*/ 1 h 4"/>
                <a:gd name="T32" fmla="*/ 2 w 118"/>
                <a:gd name="T33" fmla="*/ 1 h 4"/>
                <a:gd name="T34" fmla="*/ 4 w 118"/>
                <a:gd name="T35" fmla="*/ 1 h 4"/>
                <a:gd name="T36" fmla="*/ 116 w 118"/>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18"/>
                <a:gd name="T58" fmla="*/ 0 h 4"/>
                <a:gd name="T59" fmla="*/ 118 w 118"/>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18" h="4">
                  <a:moveTo>
                    <a:pt x="116" y="4"/>
                  </a:moveTo>
                  <a:lnTo>
                    <a:pt x="117" y="4"/>
                  </a:lnTo>
                  <a:lnTo>
                    <a:pt x="118" y="4"/>
                  </a:lnTo>
                  <a:lnTo>
                    <a:pt x="118" y="3"/>
                  </a:lnTo>
                  <a:lnTo>
                    <a:pt x="118" y="1"/>
                  </a:lnTo>
                  <a:lnTo>
                    <a:pt x="118" y="0"/>
                  </a:lnTo>
                  <a:lnTo>
                    <a:pt x="117" y="0"/>
                  </a:lnTo>
                  <a:lnTo>
                    <a:pt x="116" y="0"/>
                  </a:lnTo>
                  <a:lnTo>
                    <a:pt x="4" y="0"/>
                  </a:lnTo>
                  <a:lnTo>
                    <a:pt x="2" y="0"/>
                  </a:lnTo>
                  <a:lnTo>
                    <a:pt x="1" y="0"/>
                  </a:lnTo>
                  <a:lnTo>
                    <a:pt x="0" y="1"/>
                  </a:lnTo>
                  <a:lnTo>
                    <a:pt x="0" y="3"/>
                  </a:lnTo>
                  <a:lnTo>
                    <a:pt x="0" y="4"/>
                  </a:lnTo>
                  <a:lnTo>
                    <a:pt x="1" y="4"/>
                  </a:lnTo>
                  <a:lnTo>
                    <a:pt x="2"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092" name="Freeform 230"/>
            <p:cNvSpPr>
              <a:spLocks/>
            </p:cNvSpPr>
            <p:nvPr/>
          </p:nvSpPr>
          <p:spPr bwMode="auto">
            <a:xfrm>
              <a:off x="2265" y="2787"/>
              <a:ext cx="108" cy="36"/>
            </a:xfrm>
            <a:custGeom>
              <a:avLst/>
              <a:gdLst>
                <a:gd name="T0" fmla="*/ 105 w 108"/>
                <a:gd name="T1" fmla="*/ 1 h 71"/>
                <a:gd name="T2" fmla="*/ 108 w 108"/>
                <a:gd name="T3" fmla="*/ 1 h 71"/>
                <a:gd name="T4" fmla="*/ 108 w 108"/>
                <a:gd name="T5" fmla="*/ 1 h 71"/>
                <a:gd name="T6" fmla="*/ 105 w 108"/>
                <a:gd name="T7" fmla="*/ 1 h 71"/>
                <a:gd name="T8" fmla="*/ 26 w 108"/>
                <a:gd name="T9" fmla="*/ 1 h 71"/>
                <a:gd name="T10" fmla="*/ 32 w 108"/>
                <a:gd name="T11" fmla="*/ 1 h 71"/>
                <a:gd name="T12" fmla="*/ 39 w 108"/>
                <a:gd name="T13" fmla="*/ 1 h 71"/>
                <a:gd name="T14" fmla="*/ 42 w 108"/>
                <a:gd name="T15" fmla="*/ 1 h 71"/>
                <a:gd name="T16" fmla="*/ 45 w 108"/>
                <a:gd name="T17" fmla="*/ 1 h 71"/>
                <a:gd name="T18" fmla="*/ 54 w 108"/>
                <a:gd name="T19" fmla="*/ 1 h 71"/>
                <a:gd name="T20" fmla="*/ 63 w 108"/>
                <a:gd name="T21" fmla="*/ 1 h 71"/>
                <a:gd name="T22" fmla="*/ 67 w 108"/>
                <a:gd name="T23" fmla="*/ 1 h 71"/>
                <a:gd name="T24" fmla="*/ 74 w 108"/>
                <a:gd name="T25" fmla="*/ 1 h 71"/>
                <a:gd name="T26" fmla="*/ 77 w 108"/>
                <a:gd name="T27" fmla="*/ 1 h 71"/>
                <a:gd name="T28" fmla="*/ 74 w 108"/>
                <a:gd name="T29" fmla="*/ 1 h 71"/>
                <a:gd name="T30" fmla="*/ 68 w 108"/>
                <a:gd name="T31" fmla="*/ 1 h 71"/>
                <a:gd name="T32" fmla="*/ 63 w 108"/>
                <a:gd name="T33" fmla="*/ 1 h 71"/>
                <a:gd name="T34" fmla="*/ 58 w 108"/>
                <a:gd name="T35" fmla="*/ 0 h 71"/>
                <a:gd name="T36" fmla="*/ 58 w 108"/>
                <a:gd name="T37" fmla="*/ 1 h 71"/>
                <a:gd name="T38" fmla="*/ 60 w 108"/>
                <a:gd name="T39" fmla="*/ 1 h 71"/>
                <a:gd name="T40" fmla="*/ 70 w 108"/>
                <a:gd name="T41" fmla="*/ 1 h 71"/>
                <a:gd name="T42" fmla="*/ 74 w 108"/>
                <a:gd name="T43" fmla="*/ 1 h 71"/>
                <a:gd name="T44" fmla="*/ 74 w 108"/>
                <a:gd name="T45" fmla="*/ 1 h 71"/>
                <a:gd name="T46" fmla="*/ 73 w 108"/>
                <a:gd name="T47" fmla="*/ 1 h 71"/>
                <a:gd name="T48" fmla="*/ 70 w 108"/>
                <a:gd name="T49" fmla="*/ 1 h 71"/>
                <a:gd name="T50" fmla="*/ 66 w 108"/>
                <a:gd name="T51" fmla="*/ 1 h 71"/>
                <a:gd name="T52" fmla="*/ 55 w 108"/>
                <a:gd name="T53" fmla="*/ 1 h 71"/>
                <a:gd name="T54" fmla="*/ 47 w 108"/>
                <a:gd name="T55" fmla="*/ 1 h 71"/>
                <a:gd name="T56" fmla="*/ 42 w 108"/>
                <a:gd name="T57" fmla="*/ 1 h 71"/>
                <a:gd name="T58" fmla="*/ 39 w 108"/>
                <a:gd name="T59" fmla="*/ 1 h 71"/>
                <a:gd name="T60" fmla="*/ 31 w 108"/>
                <a:gd name="T61" fmla="*/ 1 h 71"/>
                <a:gd name="T62" fmla="*/ 25 w 108"/>
                <a:gd name="T63" fmla="*/ 1 h 71"/>
                <a:gd name="T64" fmla="*/ 24 w 108"/>
                <a:gd name="T65" fmla="*/ 1 h 71"/>
                <a:gd name="T66" fmla="*/ 12 w 108"/>
                <a:gd name="T67" fmla="*/ 1 h 71"/>
                <a:gd name="T68" fmla="*/ 3 w 108"/>
                <a:gd name="T69" fmla="*/ 1 h 71"/>
                <a:gd name="T70" fmla="*/ 0 w 108"/>
                <a:gd name="T71" fmla="*/ 1 h 71"/>
                <a:gd name="T72" fmla="*/ 0 w 108"/>
                <a:gd name="T73" fmla="*/ 1 h 71"/>
                <a:gd name="T74" fmla="*/ 0 w 108"/>
                <a:gd name="T75" fmla="*/ 1 h 71"/>
                <a:gd name="T76" fmla="*/ 2 w 108"/>
                <a:gd name="T77" fmla="*/ 1 h 71"/>
                <a:gd name="T78" fmla="*/ 8 w 108"/>
                <a:gd name="T79" fmla="*/ 1 h 71"/>
                <a:gd name="T80" fmla="*/ 15 w 108"/>
                <a:gd name="T81" fmla="*/ 1 h 71"/>
                <a:gd name="T82" fmla="*/ 22 w 108"/>
                <a:gd name="T83" fmla="*/ 1 h 71"/>
                <a:gd name="T84" fmla="*/ 24 w 108"/>
                <a:gd name="T85" fmla="*/ 1 h 71"/>
                <a:gd name="T86" fmla="*/ 34 w 108"/>
                <a:gd name="T87" fmla="*/ 1 h 71"/>
                <a:gd name="T88" fmla="*/ 50 w 108"/>
                <a:gd name="T89" fmla="*/ 1 h 71"/>
                <a:gd name="T90" fmla="*/ 55 w 108"/>
                <a:gd name="T91" fmla="*/ 1 h 71"/>
                <a:gd name="T92" fmla="*/ 66 w 108"/>
                <a:gd name="T93" fmla="*/ 1 h 71"/>
                <a:gd name="T94" fmla="*/ 73 w 108"/>
                <a:gd name="T95" fmla="*/ 1 h 71"/>
                <a:gd name="T96" fmla="*/ 76 w 108"/>
                <a:gd name="T97" fmla="*/ 1 h 71"/>
                <a:gd name="T98" fmla="*/ 77 w 108"/>
                <a:gd name="T99" fmla="*/ 1 h 71"/>
                <a:gd name="T100" fmla="*/ 74 w 108"/>
                <a:gd name="T101" fmla="*/ 1 h 71"/>
                <a:gd name="T102" fmla="*/ 70 w 108"/>
                <a:gd name="T103" fmla="*/ 1 h 71"/>
                <a:gd name="T104" fmla="*/ 68 w 108"/>
                <a:gd name="T105" fmla="*/ 1 h 71"/>
                <a:gd name="T106" fmla="*/ 63 w 108"/>
                <a:gd name="T107" fmla="*/ 1 h 71"/>
                <a:gd name="T108" fmla="*/ 54 w 108"/>
                <a:gd name="T109" fmla="*/ 1 h 71"/>
                <a:gd name="T110" fmla="*/ 44 w 108"/>
                <a:gd name="T111" fmla="*/ 1 h 71"/>
                <a:gd name="T112" fmla="*/ 32 w 108"/>
                <a:gd name="T113" fmla="*/ 1 h 71"/>
                <a:gd name="T114" fmla="*/ 26 w 108"/>
                <a:gd name="T115" fmla="*/ 1 h 71"/>
                <a:gd name="T116" fmla="*/ 25 w 108"/>
                <a:gd name="T117" fmla="*/ 1 h 71"/>
                <a:gd name="T118" fmla="*/ 105 w 108"/>
                <a:gd name="T119" fmla="*/ 1 h 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8"/>
                <a:gd name="T181" fmla="*/ 0 h 71"/>
                <a:gd name="T182" fmla="*/ 108 w 108"/>
                <a:gd name="T183" fmla="*/ 71 h 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8" h="71">
                  <a:moveTo>
                    <a:pt x="105" y="54"/>
                  </a:moveTo>
                  <a:lnTo>
                    <a:pt x="105" y="54"/>
                  </a:lnTo>
                  <a:lnTo>
                    <a:pt x="106" y="54"/>
                  </a:lnTo>
                  <a:lnTo>
                    <a:pt x="108" y="54"/>
                  </a:lnTo>
                  <a:lnTo>
                    <a:pt x="108" y="52"/>
                  </a:lnTo>
                  <a:lnTo>
                    <a:pt x="106" y="52"/>
                  </a:lnTo>
                  <a:lnTo>
                    <a:pt x="105" y="51"/>
                  </a:lnTo>
                  <a:lnTo>
                    <a:pt x="25" y="32"/>
                  </a:lnTo>
                  <a:lnTo>
                    <a:pt x="26" y="26"/>
                  </a:lnTo>
                  <a:lnTo>
                    <a:pt x="29" y="22"/>
                  </a:lnTo>
                  <a:lnTo>
                    <a:pt x="32" y="19"/>
                  </a:lnTo>
                  <a:lnTo>
                    <a:pt x="35" y="17"/>
                  </a:lnTo>
                  <a:lnTo>
                    <a:pt x="39" y="17"/>
                  </a:lnTo>
                  <a:lnTo>
                    <a:pt x="41" y="17"/>
                  </a:lnTo>
                  <a:lnTo>
                    <a:pt x="42" y="17"/>
                  </a:lnTo>
                  <a:lnTo>
                    <a:pt x="44" y="17"/>
                  </a:lnTo>
                  <a:lnTo>
                    <a:pt x="45" y="19"/>
                  </a:lnTo>
                  <a:lnTo>
                    <a:pt x="50" y="20"/>
                  </a:lnTo>
                  <a:lnTo>
                    <a:pt x="54" y="22"/>
                  </a:lnTo>
                  <a:lnTo>
                    <a:pt x="60" y="23"/>
                  </a:lnTo>
                  <a:lnTo>
                    <a:pt x="63" y="25"/>
                  </a:lnTo>
                  <a:lnTo>
                    <a:pt x="66" y="25"/>
                  </a:lnTo>
                  <a:lnTo>
                    <a:pt x="67" y="26"/>
                  </a:lnTo>
                  <a:lnTo>
                    <a:pt x="71" y="25"/>
                  </a:lnTo>
                  <a:lnTo>
                    <a:pt x="74" y="23"/>
                  </a:lnTo>
                  <a:lnTo>
                    <a:pt x="76" y="20"/>
                  </a:lnTo>
                  <a:lnTo>
                    <a:pt x="77" y="16"/>
                  </a:lnTo>
                  <a:lnTo>
                    <a:pt x="76" y="11"/>
                  </a:lnTo>
                  <a:lnTo>
                    <a:pt x="74" y="9"/>
                  </a:lnTo>
                  <a:lnTo>
                    <a:pt x="71" y="6"/>
                  </a:lnTo>
                  <a:lnTo>
                    <a:pt x="68" y="4"/>
                  </a:lnTo>
                  <a:lnTo>
                    <a:pt x="66" y="3"/>
                  </a:lnTo>
                  <a:lnTo>
                    <a:pt x="63" y="1"/>
                  </a:lnTo>
                  <a:lnTo>
                    <a:pt x="60" y="0"/>
                  </a:lnTo>
                  <a:lnTo>
                    <a:pt x="58" y="0"/>
                  </a:lnTo>
                  <a:lnTo>
                    <a:pt x="58" y="1"/>
                  </a:lnTo>
                  <a:lnTo>
                    <a:pt x="58" y="3"/>
                  </a:lnTo>
                  <a:lnTo>
                    <a:pt x="60" y="3"/>
                  </a:lnTo>
                  <a:lnTo>
                    <a:pt x="66" y="6"/>
                  </a:lnTo>
                  <a:lnTo>
                    <a:pt x="70" y="7"/>
                  </a:lnTo>
                  <a:lnTo>
                    <a:pt x="73" y="10"/>
                  </a:lnTo>
                  <a:lnTo>
                    <a:pt x="74" y="13"/>
                  </a:lnTo>
                  <a:lnTo>
                    <a:pt x="74" y="16"/>
                  </a:lnTo>
                  <a:lnTo>
                    <a:pt x="74" y="17"/>
                  </a:lnTo>
                  <a:lnTo>
                    <a:pt x="73" y="19"/>
                  </a:lnTo>
                  <a:lnTo>
                    <a:pt x="71" y="19"/>
                  </a:lnTo>
                  <a:lnTo>
                    <a:pt x="70" y="19"/>
                  </a:lnTo>
                  <a:lnTo>
                    <a:pt x="68" y="19"/>
                  </a:lnTo>
                  <a:lnTo>
                    <a:pt x="66" y="17"/>
                  </a:lnTo>
                  <a:lnTo>
                    <a:pt x="63" y="16"/>
                  </a:lnTo>
                  <a:lnTo>
                    <a:pt x="55" y="14"/>
                  </a:lnTo>
                  <a:lnTo>
                    <a:pt x="51" y="13"/>
                  </a:lnTo>
                  <a:lnTo>
                    <a:pt x="47" y="11"/>
                  </a:lnTo>
                  <a:lnTo>
                    <a:pt x="44" y="10"/>
                  </a:lnTo>
                  <a:lnTo>
                    <a:pt x="42" y="10"/>
                  </a:lnTo>
                  <a:lnTo>
                    <a:pt x="41" y="10"/>
                  </a:lnTo>
                  <a:lnTo>
                    <a:pt x="39" y="10"/>
                  </a:lnTo>
                  <a:lnTo>
                    <a:pt x="35" y="11"/>
                  </a:lnTo>
                  <a:lnTo>
                    <a:pt x="31" y="13"/>
                  </a:lnTo>
                  <a:lnTo>
                    <a:pt x="28" y="16"/>
                  </a:lnTo>
                  <a:lnTo>
                    <a:pt x="25" y="20"/>
                  </a:lnTo>
                  <a:lnTo>
                    <a:pt x="24" y="25"/>
                  </a:lnTo>
                  <a:lnTo>
                    <a:pt x="24" y="30"/>
                  </a:lnTo>
                  <a:lnTo>
                    <a:pt x="18" y="29"/>
                  </a:lnTo>
                  <a:lnTo>
                    <a:pt x="12" y="27"/>
                  </a:lnTo>
                  <a:lnTo>
                    <a:pt x="8" y="26"/>
                  </a:lnTo>
                  <a:lnTo>
                    <a:pt x="3" y="26"/>
                  </a:lnTo>
                  <a:lnTo>
                    <a:pt x="2" y="25"/>
                  </a:lnTo>
                  <a:lnTo>
                    <a:pt x="0" y="25"/>
                  </a:lnTo>
                  <a:lnTo>
                    <a:pt x="0" y="26"/>
                  </a:lnTo>
                  <a:lnTo>
                    <a:pt x="0" y="27"/>
                  </a:lnTo>
                  <a:lnTo>
                    <a:pt x="2" y="27"/>
                  </a:lnTo>
                  <a:lnTo>
                    <a:pt x="3" y="29"/>
                  </a:lnTo>
                  <a:lnTo>
                    <a:pt x="8" y="29"/>
                  </a:lnTo>
                  <a:lnTo>
                    <a:pt x="10" y="30"/>
                  </a:lnTo>
                  <a:lnTo>
                    <a:pt x="15" y="32"/>
                  </a:lnTo>
                  <a:lnTo>
                    <a:pt x="19" y="32"/>
                  </a:lnTo>
                  <a:lnTo>
                    <a:pt x="22" y="33"/>
                  </a:lnTo>
                  <a:lnTo>
                    <a:pt x="24" y="33"/>
                  </a:lnTo>
                  <a:lnTo>
                    <a:pt x="24" y="39"/>
                  </a:lnTo>
                  <a:lnTo>
                    <a:pt x="26" y="48"/>
                  </a:lnTo>
                  <a:lnTo>
                    <a:pt x="34" y="58"/>
                  </a:lnTo>
                  <a:lnTo>
                    <a:pt x="41" y="64"/>
                  </a:lnTo>
                  <a:lnTo>
                    <a:pt x="50" y="68"/>
                  </a:lnTo>
                  <a:lnTo>
                    <a:pt x="53" y="68"/>
                  </a:lnTo>
                  <a:lnTo>
                    <a:pt x="55" y="70"/>
                  </a:lnTo>
                  <a:lnTo>
                    <a:pt x="60" y="71"/>
                  </a:lnTo>
                  <a:lnTo>
                    <a:pt x="66" y="71"/>
                  </a:lnTo>
                  <a:lnTo>
                    <a:pt x="68" y="71"/>
                  </a:lnTo>
                  <a:lnTo>
                    <a:pt x="73" y="71"/>
                  </a:lnTo>
                  <a:lnTo>
                    <a:pt x="74" y="70"/>
                  </a:lnTo>
                  <a:lnTo>
                    <a:pt x="76" y="70"/>
                  </a:lnTo>
                  <a:lnTo>
                    <a:pt x="77" y="68"/>
                  </a:lnTo>
                  <a:lnTo>
                    <a:pt x="77" y="67"/>
                  </a:lnTo>
                  <a:lnTo>
                    <a:pt x="76" y="64"/>
                  </a:lnTo>
                  <a:lnTo>
                    <a:pt x="74" y="62"/>
                  </a:lnTo>
                  <a:lnTo>
                    <a:pt x="71" y="61"/>
                  </a:lnTo>
                  <a:lnTo>
                    <a:pt x="70" y="62"/>
                  </a:lnTo>
                  <a:lnTo>
                    <a:pt x="68" y="62"/>
                  </a:lnTo>
                  <a:lnTo>
                    <a:pt x="68" y="64"/>
                  </a:lnTo>
                  <a:lnTo>
                    <a:pt x="66" y="65"/>
                  </a:lnTo>
                  <a:lnTo>
                    <a:pt x="63" y="67"/>
                  </a:lnTo>
                  <a:lnTo>
                    <a:pt x="58" y="67"/>
                  </a:lnTo>
                  <a:lnTo>
                    <a:pt x="54" y="67"/>
                  </a:lnTo>
                  <a:lnTo>
                    <a:pt x="50" y="65"/>
                  </a:lnTo>
                  <a:lnTo>
                    <a:pt x="44" y="61"/>
                  </a:lnTo>
                  <a:lnTo>
                    <a:pt x="37" y="56"/>
                  </a:lnTo>
                  <a:lnTo>
                    <a:pt x="32" y="52"/>
                  </a:lnTo>
                  <a:lnTo>
                    <a:pt x="29" y="48"/>
                  </a:lnTo>
                  <a:lnTo>
                    <a:pt x="26" y="43"/>
                  </a:lnTo>
                  <a:lnTo>
                    <a:pt x="26" y="39"/>
                  </a:lnTo>
                  <a:lnTo>
                    <a:pt x="25" y="36"/>
                  </a:lnTo>
                  <a:lnTo>
                    <a:pt x="25" y="33"/>
                  </a:lnTo>
                  <a:lnTo>
                    <a:pt x="105" y="54"/>
                  </a:lnTo>
                  <a:close/>
                </a:path>
              </a:pathLst>
            </a:custGeom>
            <a:solidFill>
              <a:srgbClr val="000000"/>
            </a:solidFill>
            <a:ln w="0">
              <a:solidFill>
                <a:srgbClr val="000000"/>
              </a:solidFill>
              <a:round/>
              <a:headEnd/>
              <a:tailEnd/>
            </a:ln>
          </p:spPr>
          <p:txBody>
            <a:bodyPr/>
            <a:lstStyle/>
            <a:p>
              <a:endParaRPr lang="es-AR"/>
            </a:p>
          </p:txBody>
        </p:sp>
        <p:sp>
          <p:nvSpPr>
            <p:cNvPr id="2093" name="Freeform 231"/>
            <p:cNvSpPr>
              <a:spLocks/>
            </p:cNvSpPr>
            <p:nvPr/>
          </p:nvSpPr>
          <p:spPr bwMode="auto">
            <a:xfrm>
              <a:off x="2260" y="2832"/>
              <a:ext cx="118" cy="13"/>
            </a:xfrm>
            <a:custGeom>
              <a:avLst/>
              <a:gdLst>
                <a:gd name="T0" fmla="*/ 0 w 118"/>
                <a:gd name="T1" fmla="*/ 0 h 27"/>
                <a:gd name="T2" fmla="*/ 0 w 118"/>
                <a:gd name="T3" fmla="*/ 0 h 27"/>
                <a:gd name="T4" fmla="*/ 1 w 118"/>
                <a:gd name="T5" fmla="*/ 0 h 27"/>
                <a:gd name="T6" fmla="*/ 5 w 118"/>
                <a:gd name="T7" fmla="*/ 0 h 27"/>
                <a:gd name="T8" fmla="*/ 13 w 118"/>
                <a:gd name="T9" fmla="*/ 0 h 27"/>
                <a:gd name="T10" fmla="*/ 24 w 118"/>
                <a:gd name="T11" fmla="*/ 0 h 27"/>
                <a:gd name="T12" fmla="*/ 39 w 118"/>
                <a:gd name="T13" fmla="*/ 0 h 27"/>
                <a:gd name="T14" fmla="*/ 59 w 118"/>
                <a:gd name="T15" fmla="*/ 0 h 27"/>
                <a:gd name="T16" fmla="*/ 79 w 118"/>
                <a:gd name="T17" fmla="*/ 0 h 27"/>
                <a:gd name="T18" fmla="*/ 94 w 118"/>
                <a:gd name="T19" fmla="*/ 0 h 27"/>
                <a:gd name="T20" fmla="*/ 105 w 118"/>
                <a:gd name="T21" fmla="*/ 0 h 27"/>
                <a:gd name="T22" fmla="*/ 113 w 118"/>
                <a:gd name="T23" fmla="*/ 0 h 27"/>
                <a:gd name="T24" fmla="*/ 117 w 118"/>
                <a:gd name="T25" fmla="*/ 0 h 27"/>
                <a:gd name="T26" fmla="*/ 118 w 118"/>
                <a:gd name="T27" fmla="*/ 0 h 27"/>
                <a:gd name="T28" fmla="*/ 118 w 118"/>
                <a:gd name="T29" fmla="*/ 0 h 27"/>
                <a:gd name="T30" fmla="*/ 118 w 118"/>
                <a:gd name="T31" fmla="*/ 0 h 27"/>
                <a:gd name="T32" fmla="*/ 118 w 118"/>
                <a:gd name="T33" fmla="*/ 0 h 27"/>
                <a:gd name="T34" fmla="*/ 118 w 118"/>
                <a:gd name="T35" fmla="*/ 0 h 27"/>
                <a:gd name="T36" fmla="*/ 117 w 118"/>
                <a:gd name="T37" fmla="*/ 0 h 27"/>
                <a:gd name="T38" fmla="*/ 114 w 118"/>
                <a:gd name="T39" fmla="*/ 0 h 27"/>
                <a:gd name="T40" fmla="*/ 111 w 118"/>
                <a:gd name="T41" fmla="*/ 0 h 27"/>
                <a:gd name="T42" fmla="*/ 107 w 118"/>
                <a:gd name="T43" fmla="*/ 0 h 27"/>
                <a:gd name="T44" fmla="*/ 102 w 118"/>
                <a:gd name="T45" fmla="*/ 0 h 27"/>
                <a:gd name="T46" fmla="*/ 97 w 118"/>
                <a:gd name="T47" fmla="*/ 0 h 27"/>
                <a:gd name="T48" fmla="*/ 78 w 118"/>
                <a:gd name="T49" fmla="*/ 0 h 27"/>
                <a:gd name="T50" fmla="*/ 59 w 118"/>
                <a:gd name="T51" fmla="*/ 0 h 27"/>
                <a:gd name="T52" fmla="*/ 43 w 118"/>
                <a:gd name="T53" fmla="*/ 0 h 27"/>
                <a:gd name="T54" fmla="*/ 20 w 118"/>
                <a:gd name="T55" fmla="*/ 0 h 27"/>
                <a:gd name="T56" fmla="*/ 14 w 118"/>
                <a:gd name="T57" fmla="*/ 0 h 27"/>
                <a:gd name="T58" fmla="*/ 10 w 118"/>
                <a:gd name="T59" fmla="*/ 0 h 27"/>
                <a:gd name="T60" fmla="*/ 5 w 118"/>
                <a:gd name="T61" fmla="*/ 0 h 27"/>
                <a:gd name="T62" fmla="*/ 2 w 118"/>
                <a:gd name="T63" fmla="*/ 0 h 27"/>
                <a:gd name="T64" fmla="*/ 0 w 118"/>
                <a:gd name="T65" fmla="*/ 0 h 27"/>
                <a:gd name="T66" fmla="*/ 0 w 118"/>
                <a:gd name="T67" fmla="*/ 0 h 27"/>
                <a:gd name="T68" fmla="*/ 0 w 118"/>
                <a:gd name="T69" fmla="*/ 0 h 27"/>
                <a:gd name="T70" fmla="*/ 0 w 118"/>
                <a:gd name="T71" fmla="*/ 0 h 2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7"/>
                <a:gd name="T110" fmla="*/ 118 w 118"/>
                <a:gd name="T111" fmla="*/ 27 h 2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7">
                  <a:moveTo>
                    <a:pt x="0" y="27"/>
                  </a:moveTo>
                  <a:lnTo>
                    <a:pt x="0" y="27"/>
                  </a:lnTo>
                  <a:lnTo>
                    <a:pt x="1" y="27"/>
                  </a:lnTo>
                  <a:lnTo>
                    <a:pt x="5" y="22"/>
                  </a:lnTo>
                  <a:lnTo>
                    <a:pt x="13" y="16"/>
                  </a:lnTo>
                  <a:lnTo>
                    <a:pt x="24" y="11"/>
                  </a:lnTo>
                  <a:lnTo>
                    <a:pt x="39" y="8"/>
                  </a:lnTo>
                  <a:lnTo>
                    <a:pt x="59" y="6"/>
                  </a:lnTo>
                  <a:lnTo>
                    <a:pt x="79" y="8"/>
                  </a:lnTo>
                  <a:lnTo>
                    <a:pt x="94" y="11"/>
                  </a:lnTo>
                  <a:lnTo>
                    <a:pt x="105" y="16"/>
                  </a:lnTo>
                  <a:lnTo>
                    <a:pt x="113" y="22"/>
                  </a:lnTo>
                  <a:lnTo>
                    <a:pt x="117" y="27"/>
                  </a:lnTo>
                  <a:lnTo>
                    <a:pt x="118" y="27"/>
                  </a:lnTo>
                  <a:lnTo>
                    <a:pt x="118" y="25"/>
                  </a:lnTo>
                  <a:lnTo>
                    <a:pt x="117" y="22"/>
                  </a:lnTo>
                  <a:lnTo>
                    <a:pt x="114" y="19"/>
                  </a:lnTo>
                  <a:lnTo>
                    <a:pt x="111" y="16"/>
                  </a:lnTo>
                  <a:lnTo>
                    <a:pt x="107" y="13"/>
                  </a:lnTo>
                  <a:lnTo>
                    <a:pt x="102" y="11"/>
                  </a:lnTo>
                  <a:lnTo>
                    <a:pt x="97" y="8"/>
                  </a:lnTo>
                  <a:lnTo>
                    <a:pt x="78" y="2"/>
                  </a:lnTo>
                  <a:lnTo>
                    <a:pt x="59" y="0"/>
                  </a:lnTo>
                  <a:lnTo>
                    <a:pt x="43" y="2"/>
                  </a:lnTo>
                  <a:lnTo>
                    <a:pt x="20" y="9"/>
                  </a:lnTo>
                  <a:lnTo>
                    <a:pt x="14" y="12"/>
                  </a:lnTo>
                  <a:lnTo>
                    <a:pt x="10" y="15"/>
                  </a:lnTo>
                  <a:lnTo>
                    <a:pt x="5" y="19"/>
                  </a:lnTo>
                  <a:lnTo>
                    <a:pt x="2" y="22"/>
                  </a:lnTo>
                  <a:lnTo>
                    <a:pt x="0" y="24"/>
                  </a:lnTo>
                  <a:lnTo>
                    <a:pt x="0" y="25"/>
                  </a:lnTo>
                  <a:lnTo>
                    <a:pt x="0" y="27"/>
                  </a:lnTo>
                  <a:close/>
                </a:path>
              </a:pathLst>
            </a:custGeom>
            <a:solidFill>
              <a:srgbClr val="000000"/>
            </a:solidFill>
            <a:ln w="0">
              <a:solidFill>
                <a:srgbClr val="000000"/>
              </a:solidFill>
              <a:round/>
              <a:headEnd/>
              <a:tailEnd/>
            </a:ln>
          </p:spPr>
          <p:txBody>
            <a:bodyPr/>
            <a:lstStyle/>
            <a:p>
              <a:endParaRPr lang="es-AR"/>
            </a:p>
          </p:txBody>
        </p:sp>
        <p:sp>
          <p:nvSpPr>
            <p:cNvPr id="2094" name="Freeform 232"/>
            <p:cNvSpPr>
              <a:spLocks/>
            </p:cNvSpPr>
            <p:nvPr/>
          </p:nvSpPr>
          <p:spPr bwMode="auto">
            <a:xfrm>
              <a:off x="2289" y="2849"/>
              <a:ext cx="75" cy="18"/>
            </a:xfrm>
            <a:custGeom>
              <a:avLst/>
              <a:gdLst>
                <a:gd name="T0" fmla="*/ 49 w 75"/>
                <a:gd name="T1" fmla="*/ 1 h 35"/>
                <a:gd name="T2" fmla="*/ 49 w 75"/>
                <a:gd name="T3" fmla="*/ 1 h 35"/>
                <a:gd name="T4" fmla="*/ 52 w 75"/>
                <a:gd name="T5" fmla="*/ 1 h 35"/>
                <a:gd name="T6" fmla="*/ 52 w 75"/>
                <a:gd name="T7" fmla="*/ 1 h 35"/>
                <a:gd name="T8" fmla="*/ 69 w 75"/>
                <a:gd name="T9" fmla="*/ 1 h 35"/>
                <a:gd name="T10" fmla="*/ 72 w 75"/>
                <a:gd name="T11" fmla="*/ 1 h 35"/>
                <a:gd name="T12" fmla="*/ 75 w 75"/>
                <a:gd name="T13" fmla="*/ 1 h 35"/>
                <a:gd name="T14" fmla="*/ 75 w 75"/>
                <a:gd name="T15" fmla="*/ 1 h 35"/>
                <a:gd name="T16" fmla="*/ 73 w 75"/>
                <a:gd name="T17" fmla="*/ 1 h 35"/>
                <a:gd name="T18" fmla="*/ 52 w 75"/>
                <a:gd name="T19" fmla="*/ 1 h 35"/>
                <a:gd name="T20" fmla="*/ 52 w 75"/>
                <a:gd name="T21" fmla="*/ 1 h 35"/>
                <a:gd name="T22" fmla="*/ 50 w 75"/>
                <a:gd name="T23" fmla="*/ 0 h 35"/>
                <a:gd name="T24" fmla="*/ 49 w 75"/>
                <a:gd name="T25" fmla="*/ 1 h 35"/>
                <a:gd name="T26" fmla="*/ 49 w 75"/>
                <a:gd name="T27" fmla="*/ 1 h 35"/>
                <a:gd name="T28" fmla="*/ 14 w 75"/>
                <a:gd name="T29" fmla="*/ 1 h 35"/>
                <a:gd name="T30" fmla="*/ 10 w 75"/>
                <a:gd name="T31" fmla="*/ 1 h 35"/>
                <a:gd name="T32" fmla="*/ 4 w 75"/>
                <a:gd name="T33" fmla="*/ 1 h 35"/>
                <a:gd name="T34" fmla="*/ 0 w 75"/>
                <a:gd name="T35" fmla="*/ 1 h 35"/>
                <a:gd name="T36" fmla="*/ 0 w 75"/>
                <a:gd name="T37" fmla="*/ 1 h 35"/>
                <a:gd name="T38" fmla="*/ 5 w 75"/>
                <a:gd name="T39" fmla="*/ 1 h 35"/>
                <a:gd name="T40" fmla="*/ 14 w 75"/>
                <a:gd name="T41" fmla="*/ 1 h 35"/>
                <a:gd name="T42" fmla="*/ 17 w 75"/>
                <a:gd name="T43" fmla="*/ 1 h 35"/>
                <a:gd name="T44" fmla="*/ 18 w 75"/>
                <a:gd name="T45" fmla="*/ 1 h 35"/>
                <a:gd name="T46" fmla="*/ 18 w 75"/>
                <a:gd name="T47" fmla="*/ 1 h 35"/>
                <a:gd name="T48" fmla="*/ 17 w 75"/>
                <a:gd name="T49" fmla="*/ 1 h 35"/>
                <a:gd name="T50" fmla="*/ 13 w 75"/>
                <a:gd name="T51" fmla="*/ 1 h 35"/>
                <a:gd name="T52" fmla="*/ 5 w 75"/>
                <a:gd name="T53" fmla="*/ 1 h 35"/>
                <a:gd name="T54" fmla="*/ 1 w 75"/>
                <a:gd name="T55" fmla="*/ 1 h 35"/>
                <a:gd name="T56" fmla="*/ 4 w 75"/>
                <a:gd name="T57" fmla="*/ 1 h 35"/>
                <a:gd name="T58" fmla="*/ 7 w 75"/>
                <a:gd name="T59" fmla="*/ 1 h 35"/>
                <a:gd name="T60" fmla="*/ 10 w 75"/>
                <a:gd name="T61" fmla="*/ 1 h 35"/>
                <a:gd name="T62" fmla="*/ 49 w 75"/>
                <a:gd name="T63" fmla="*/ 1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5"/>
                <a:gd name="T97" fmla="*/ 0 h 35"/>
                <a:gd name="T98" fmla="*/ 75 w 75"/>
                <a:gd name="T99" fmla="*/ 35 h 3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5" h="35">
                  <a:moveTo>
                    <a:pt x="49" y="21"/>
                  </a:moveTo>
                  <a:lnTo>
                    <a:pt x="49" y="32"/>
                  </a:lnTo>
                  <a:lnTo>
                    <a:pt x="49" y="34"/>
                  </a:lnTo>
                  <a:lnTo>
                    <a:pt x="49" y="35"/>
                  </a:lnTo>
                  <a:lnTo>
                    <a:pt x="50" y="35"/>
                  </a:lnTo>
                  <a:lnTo>
                    <a:pt x="52" y="35"/>
                  </a:lnTo>
                  <a:lnTo>
                    <a:pt x="52" y="32"/>
                  </a:lnTo>
                  <a:lnTo>
                    <a:pt x="52" y="22"/>
                  </a:lnTo>
                  <a:lnTo>
                    <a:pt x="69" y="26"/>
                  </a:lnTo>
                  <a:lnTo>
                    <a:pt x="71" y="26"/>
                  </a:lnTo>
                  <a:lnTo>
                    <a:pt x="72" y="26"/>
                  </a:lnTo>
                  <a:lnTo>
                    <a:pt x="73" y="26"/>
                  </a:lnTo>
                  <a:lnTo>
                    <a:pt x="75" y="25"/>
                  </a:lnTo>
                  <a:lnTo>
                    <a:pt x="75" y="24"/>
                  </a:lnTo>
                  <a:lnTo>
                    <a:pt x="75" y="22"/>
                  </a:lnTo>
                  <a:lnTo>
                    <a:pt x="73" y="21"/>
                  </a:lnTo>
                  <a:lnTo>
                    <a:pt x="71" y="19"/>
                  </a:lnTo>
                  <a:lnTo>
                    <a:pt x="52" y="15"/>
                  </a:lnTo>
                  <a:lnTo>
                    <a:pt x="52" y="3"/>
                  </a:lnTo>
                  <a:lnTo>
                    <a:pt x="52" y="2"/>
                  </a:lnTo>
                  <a:lnTo>
                    <a:pt x="52" y="0"/>
                  </a:lnTo>
                  <a:lnTo>
                    <a:pt x="50" y="0"/>
                  </a:lnTo>
                  <a:lnTo>
                    <a:pt x="49" y="0"/>
                  </a:lnTo>
                  <a:lnTo>
                    <a:pt x="49" y="2"/>
                  </a:lnTo>
                  <a:lnTo>
                    <a:pt x="49" y="3"/>
                  </a:lnTo>
                  <a:lnTo>
                    <a:pt x="49" y="13"/>
                  </a:lnTo>
                  <a:lnTo>
                    <a:pt x="17" y="6"/>
                  </a:lnTo>
                  <a:lnTo>
                    <a:pt x="14" y="5"/>
                  </a:lnTo>
                  <a:lnTo>
                    <a:pt x="11" y="5"/>
                  </a:lnTo>
                  <a:lnTo>
                    <a:pt x="10" y="5"/>
                  </a:lnTo>
                  <a:lnTo>
                    <a:pt x="7" y="5"/>
                  </a:lnTo>
                  <a:lnTo>
                    <a:pt x="4" y="6"/>
                  </a:lnTo>
                  <a:lnTo>
                    <a:pt x="1" y="9"/>
                  </a:lnTo>
                  <a:lnTo>
                    <a:pt x="0" y="12"/>
                  </a:lnTo>
                  <a:lnTo>
                    <a:pt x="0" y="15"/>
                  </a:lnTo>
                  <a:lnTo>
                    <a:pt x="0" y="19"/>
                  </a:lnTo>
                  <a:lnTo>
                    <a:pt x="2" y="24"/>
                  </a:lnTo>
                  <a:lnTo>
                    <a:pt x="5" y="28"/>
                  </a:lnTo>
                  <a:lnTo>
                    <a:pt x="10" y="31"/>
                  </a:lnTo>
                  <a:lnTo>
                    <a:pt x="14" y="32"/>
                  </a:lnTo>
                  <a:lnTo>
                    <a:pt x="15" y="34"/>
                  </a:lnTo>
                  <a:lnTo>
                    <a:pt x="17" y="34"/>
                  </a:lnTo>
                  <a:lnTo>
                    <a:pt x="18" y="34"/>
                  </a:lnTo>
                  <a:lnTo>
                    <a:pt x="18" y="32"/>
                  </a:lnTo>
                  <a:lnTo>
                    <a:pt x="18" y="31"/>
                  </a:lnTo>
                  <a:lnTo>
                    <a:pt x="17" y="31"/>
                  </a:lnTo>
                  <a:lnTo>
                    <a:pt x="15" y="31"/>
                  </a:lnTo>
                  <a:lnTo>
                    <a:pt x="13" y="28"/>
                  </a:lnTo>
                  <a:lnTo>
                    <a:pt x="8" y="26"/>
                  </a:lnTo>
                  <a:lnTo>
                    <a:pt x="5" y="24"/>
                  </a:lnTo>
                  <a:lnTo>
                    <a:pt x="2" y="19"/>
                  </a:lnTo>
                  <a:lnTo>
                    <a:pt x="1" y="15"/>
                  </a:lnTo>
                  <a:lnTo>
                    <a:pt x="2" y="13"/>
                  </a:lnTo>
                  <a:lnTo>
                    <a:pt x="4" y="12"/>
                  </a:lnTo>
                  <a:lnTo>
                    <a:pt x="5" y="12"/>
                  </a:lnTo>
                  <a:lnTo>
                    <a:pt x="7" y="12"/>
                  </a:lnTo>
                  <a:lnTo>
                    <a:pt x="8" y="12"/>
                  </a:lnTo>
                  <a:lnTo>
                    <a:pt x="10" y="12"/>
                  </a:lnTo>
                  <a:lnTo>
                    <a:pt x="11" y="12"/>
                  </a:lnTo>
                  <a:lnTo>
                    <a:pt x="49" y="21"/>
                  </a:lnTo>
                  <a:close/>
                </a:path>
              </a:pathLst>
            </a:custGeom>
            <a:solidFill>
              <a:srgbClr val="000000"/>
            </a:solidFill>
            <a:ln w="0">
              <a:solidFill>
                <a:srgbClr val="000000"/>
              </a:solidFill>
              <a:round/>
              <a:headEnd/>
              <a:tailEnd/>
            </a:ln>
          </p:spPr>
          <p:txBody>
            <a:bodyPr/>
            <a:lstStyle/>
            <a:p>
              <a:endParaRPr lang="es-AR"/>
            </a:p>
          </p:txBody>
        </p:sp>
        <p:sp>
          <p:nvSpPr>
            <p:cNvPr id="2095" name="Freeform 233"/>
            <p:cNvSpPr>
              <a:spLocks/>
            </p:cNvSpPr>
            <p:nvPr/>
          </p:nvSpPr>
          <p:spPr bwMode="auto">
            <a:xfrm>
              <a:off x="2260" y="2872"/>
              <a:ext cx="118" cy="13"/>
            </a:xfrm>
            <a:custGeom>
              <a:avLst/>
              <a:gdLst>
                <a:gd name="T0" fmla="*/ 59 w 118"/>
                <a:gd name="T1" fmla="*/ 1 h 26"/>
                <a:gd name="T2" fmla="*/ 76 w 118"/>
                <a:gd name="T3" fmla="*/ 1 h 26"/>
                <a:gd name="T4" fmla="*/ 98 w 118"/>
                <a:gd name="T5" fmla="*/ 1 h 26"/>
                <a:gd name="T6" fmla="*/ 104 w 118"/>
                <a:gd name="T7" fmla="*/ 1 h 26"/>
                <a:gd name="T8" fmla="*/ 108 w 118"/>
                <a:gd name="T9" fmla="*/ 1 h 26"/>
                <a:gd name="T10" fmla="*/ 113 w 118"/>
                <a:gd name="T11" fmla="*/ 1 h 26"/>
                <a:gd name="T12" fmla="*/ 117 w 118"/>
                <a:gd name="T13" fmla="*/ 1 h 26"/>
                <a:gd name="T14" fmla="*/ 118 w 118"/>
                <a:gd name="T15" fmla="*/ 1 h 26"/>
                <a:gd name="T16" fmla="*/ 118 w 118"/>
                <a:gd name="T17" fmla="*/ 1 h 26"/>
                <a:gd name="T18" fmla="*/ 118 w 118"/>
                <a:gd name="T19" fmla="*/ 0 h 26"/>
                <a:gd name="T20" fmla="*/ 118 w 118"/>
                <a:gd name="T21" fmla="*/ 0 h 26"/>
                <a:gd name="T22" fmla="*/ 118 w 118"/>
                <a:gd name="T23" fmla="*/ 0 h 26"/>
                <a:gd name="T24" fmla="*/ 117 w 118"/>
                <a:gd name="T25" fmla="*/ 0 h 26"/>
                <a:gd name="T26" fmla="*/ 113 w 118"/>
                <a:gd name="T27" fmla="*/ 1 h 26"/>
                <a:gd name="T28" fmla="*/ 105 w 118"/>
                <a:gd name="T29" fmla="*/ 1 h 26"/>
                <a:gd name="T30" fmla="*/ 94 w 118"/>
                <a:gd name="T31" fmla="*/ 1 h 26"/>
                <a:gd name="T32" fmla="*/ 79 w 118"/>
                <a:gd name="T33" fmla="*/ 1 h 26"/>
                <a:gd name="T34" fmla="*/ 59 w 118"/>
                <a:gd name="T35" fmla="*/ 1 h 26"/>
                <a:gd name="T36" fmla="*/ 39 w 118"/>
                <a:gd name="T37" fmla="*/ 1 h 26"/>
                <a:gd name="T38" fmla="*/ 24 w 118"/>
                <a:gd name="T39" fmla="*/ 1 h 26"/>
                <a:gd name="T40" fmla="*/ 13 w 118"/>
                <a:gd name="T41" fmla="*/ 1 h 26"/>
                <a:gd name="T42" fmla="*/ 5 w 118"/>
                <a:gd name="T43" fmla="*/ 1 h 26"/>
                <a:gd name="T44" fmla="*/ 1 w 118"/>
                <a:gd name="T45" fmla="*/ 0 h 26"/>
                <a:gd name="T46" fmla="*/ 1 w 118"/>
                <a:gd name="T47" fmla="*/ 0 h 26"/>
                <a:gd name="T48" fmla="*/ 0 w 118"/>
                <a:gd name="T49" fmla="*/ 0 h 26"/>
                <a:gd name="T50" fmla="*/ 0 w 118"/>
                <a:gd name="T51" fmla="*/ 0 h 26"/>
                <a:gd name="T52" fmla="*/ 0 w 118"/>
                <a:gd name="T53" fmla="*/ 1 h 26"/>
                <a:gd name="T54" fmla="*/ 0 w 118"/>
                <a:gd name="T55" fmla="*/ 1 h 26"/>
                <a:gd name="T56" fmla="*/ 1 w 118"/>
                <a:gd name="T57" fmla="*/ 1 h 26"/>
                <a:gd name="T58" fmla="*/ 4 w 118"/>
                <a:gd name="T59" fmla="*/ 1 h 26"/>
                <a:gd name="T60" fmla="*/ 7 w 118"/>
                <a:gd name="T61" fmla="*/ 1 h 26"/>
                <a:gd name="T62" fmla="*/ 11 w 118"/>
                <a:gd name="T63" fmla="*/ 1 h 26"/>
                <a:gd name="T64" fmla="*/ 15 w 118"/>
                <a:gd name="T65" fmla="*/ 1 h 26"/>
                <a:gd name="T66" fmla="*/ 21 w 118"/>
                <a:gd name="T67" fmla="*/ 1 h 26"/>
                <a:gd name="T68" fmla="*/ 42 w 118"/>
                <a:gd name="T69" fmla="*/ 1 h 26"/>
                <a:gd name="T70" fmla="*/ 59 w 118"/>
                <a:gd name="T71" fmla="*/ 1 h 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8"/>
                <a:gd name="T109" fmla="*/ 0 h 26"/>
                <a:gd name="T110" fmla="*/ 118 w 118"/>
                <a:gd name="T111" fmla="*/ 26 h 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8" h="26">
                  <a:moveTo>
                    <a:pt x="59" y="26"/>
                  </a:moveTo>
                  <a:lnTo>
                    <a:pt x="76" y="25"/>
                  </a:lnTo>
                  <a:lnTo>
                    <a:pt x="98" y="18"/>
                  </a:lnTo>
                  <a:lnTo>
                    <a:pt x="104" y="15"/>
                  </a:lnTo>
                  <a:lnTo>
                    <a:pt x="108" y="12"/>
                  </a:lnTo>
                  <a:lnTo>
                    <a:pt x="113" y="8"/>
                  </a:lnTo>
                  <a:lnTo>
                    <a:pt x="117" y="5"/>
                  </a:lnTo>
                  <a:lnTo>
                    <a:pt x="118" y="2"/>
                  </a:lnTo>
                  <a:lnTo>
                    <a:pt x="118" y="0"/>
                  </a:lnTo>
                  <a:lnTo>
                    <a:pt x="117" y="0"/>
                  </a:lnTo>
                  <a:lnTo>
                    <a:pt x="113" y="5"/>
                  </a:lnTo>
                  <a:lnTo>
                    <a:pt x="105" y="10"/>
                  </a:lnTo>
                  <a:lnTo>
                    <a:pt x="94" y="15"/>
                  </a:lnTo>
                  <a:lnTo>
                    <a:pt x="79" y="19"/>
                  </a:lnTo>
                  <a:lnTo>
                    <a:pt x="59" y="21"/>
                  </a:lnTo>
                  <a:lnTo>
                    <a:pt x="39" y="19"/>
                  </a:lnTo>
                  <a:lnTo>
                    <a:pt x="24" y="15"/>
                  </a:lnTo>
                  <a:lnTo>
                    <a:pt x="13" y="10"/>
                  </a:lnTo>
                  <a:lnTo>
                    <a:pt x="5" y="5"/>
                  </a:lnTo>
                  <a:lnTo>
                    <a:pt x="1" y="0"/>
                  </a:lnTo>
                  <a:lnTo>
                    <a:pt x="0" y="0"/>
                  </a:lnTo>
                  <a:lnTo>
                    <a:pt x="0" y="2"/>
                  </a:lnTo>
                  <a:lnTo>
                    <a:pt x="1" y="5"/>
                  </a:lnTo>
                  <a:lnTo>
                    <a:pt x="4" y="6"/>
                  </a:lnTo>
                  <a:lnTo>
                    <a:pt x="7" y="9"/>
                  </a:lnTo>
                  <a:lnTo>
                    <a:pt x="11" y="13"/>
                  </a:lnTo>
                  <a:lnTo>
                    <a:pt x="15" y="16"/>
                  </a:lnTo>
                  <a:lnTo>
                    <a:pt x="21" y="19"/>
                  </a:lnTo>
                  <a:lnTo>
                    <a:pt x="42" y="25"/>
                  </a:lnTo>
                  <a:lnTo>
                    <a:pt x="59" y="26"/>
                  </a:lnTo>
                  <a:close/>
                </a:path>
              </a:pathLst>
            </a:custGeom>
            <a:solidFill>
              <a:srgbClr val="000000"/>
            </a:solidFill>
            <a:ln w="0">
              <a:solidFill>
                <a:srgbClr val="000000"/>
              </a:solidFill>
              <a:round/>
              <a:headEnd/>
              <a:tailEnd/>
            </a:ln>
          </p:spPr>
          <p:txBody>
            <a:bodyPr/>
            <a:lstStyle/>
            <a:p>
              <a:endParaRPr lang="es-AR"/>
            </a:p>
          </p:txBody>
        </p:sp>
        <p:sp>
          <p:nvSpPr>
            <p:cNvPr id="2096" name="Freeform 234"/>
            <p:cNvSpPr>
              <a:spLocks/>
            </p:cNvSpPr>
            <p:nvPr/>
          </p:nvSpPr>
          <p:spPr bwMode="auto">
            <a:xfrm>
              <a:off x="2260" y="2893"/>
              <a:ext cx="118" cy="14"/>
            </a:xfrm>
            <a:custGeom>
              <a:avLst/>
              <a:gdLst>
                <a:gd name="T0" fmla="*/ 58 w 118"/>
                <a:gd name="T1" fmla="*/ 1 h 26"/>
                <a:gd name="T2" fmla="*/ 59 w 118"/>
                <a:gd name="T3" fmla="*/ 1 h 26"/>
                <a:gd name="T4" fmla="*/ 59 w 118"/>
                <a:gd name="T5" fmla="*/ 1 h 26"/>
                <a:gd name="T6" fmla="*/ 60 w 118"/>
                <a:gd name="T7" fmla="*/ 1 h 26"/>
                <a:gd name="T8" fmla="*/ 62 w 118"/>
                <a:gd name="T9" fmla="*/ 1 h 26"/>
                <a:gd name="T10" fmla="*/ 117 w 118"/>
                <a:gd name="T11" fmla="*/ 1 h 26"/>
                <a:gd name="T12" fmla="*/ 118 w 118"/>
                <a:gd name="T13" fmla="*/ 1 h 26"/>
                <a:gd name="T14" fmla="*/ 118 w 118"/>
                <a:gd name="T15" fmla="*/ 1 h 26"/>
                <a:gd name="T16" fmla="*/ 118 w 118"/>
                <a:gd name="T17" fmla="*/ 1 h 26"/>
                <a:gd name="T18" fmla="*/ 118 w 118"/>
                <a:gd name="T19" fmla="*/ 0 h 26"/>
                <a:gd name="T20" fmla="*/ 117 w 118"/>
                <a:gd name="T21" fmla="*/ 0 h 26"/>
                <a:gd name="T22" fmla="*/ 116 w 118"/>
                <a:gd name="T23" fmla="*/ 0 h 26"/>
                <a:gd name="T24" fmla="*/ 114 w 118"/>
                <a:gd name="T25" fmla="*/ 0 h 26"/>
                <a:gd name="T26" fmla="*/ 59 w 118"/>
                <a:gd name="T27" fmla="*/ 1 h 26"/>
                <a:gd name="T28" fmla="*/ 4 w 118"/>
                <a:gd name="T29" fmla="*/ 0 h 26"/>
                <a:gd name="T30" fmla="*/ 2 w 118"/>
                <a:gd name="T31" fmla="*/ 0 h 26"/>
                <a:gd name="T32" fmla="*/ 1 w 118"/>
                <a:gd name="T33" fmla="*/ 0 h 26"/>
                <a:gd name="T34" fmla="*/ 0 w 118"/>
                <a:gd name="T35" fmla="*/ 0 h 26"/>
                <a:gd name="T36" fmla="*/ 0 w 118"/>
                <a:gd name="T37" fmla="*/ 1 h 26"/>
                <a:gd name="T38" fmla="*/ 0 w 118"/>
                <a:gd name="T39" fmla="*/ 1 h 26"/>
                <a:gd name="T40" fmla="*/ 1 w 118"/>
                <a:gd name="T41" fmla="*/ 1 h 26"/>
                <a:gd name="T42" fmla="*/ 1 w 118"/>
                <a:gd name="T43" fmla="*/ 1 h 26"/>
                <a:gd name="T44" fmla="*/ 58 w 118"/>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18"/>
                <a:gd name="T70" fmla="*/ 0 h 26"/>
                <a:gd name="T71" fmla="*/ 118 w 118"/>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18" h="26">
                  <a:moveTo>
                    <a:pt x="58" y="26"/>
                  </a:moveTo>
                  <a:lnTo>
                    <a:pt x="59" y="26"/>
                  </a:lnTo>
                  <a:lnTo>
                    <a:pt x="60" y="26"/>
                  </a:lnTo>
                  <a:lnTo>
                    <a:pt x="62" y="26"/>
                  </a:lnTo>
                  <a:lnTo>
                    <a:pt x="117" y="4"/>
                  </a:lnTo>
                  <a:lnTo>
                    <a:pt x="118" y="4"/>
                  </a:lnTo>
                  <a:lnTo>
                    <a:pt x="118" y="3"/>
                  </a:lnTo>
                  <a:lnTo>
                    <a:pt x="118" y="0"/>
                  </a:lnTo>
                  <a:lnTo>
                    <a:pt x="117" y="0"/>
                  </a:lnTo>
                  <a:lnTo>
                    <a:pt x="116" y="0"/>
                  </a:lnTo>
                  <a:lnTo>
                    <a:pt x="114" y="0"/>
                  </a:lnTo>
                  <a:lnTo>
                    <a:pt x="59" y="22"/>
                  </a:lnTo>
                  <a:lnTo>
                    <a:pt x="4" y="0"/>
                  </a:lnTo>
                  <a:lnTo>
                    <a:pt x="2" y="0"/>
                  </a:lnTo>
                  <a:lnTo>
                    <a:pt x="1" y="0"/>
                  </a:lnTo>
                  <a:lnTo>
                    <a:pt x="0" y="0"/>
                  </a:lnTo>
                  <a:lnTo>
                    <a:pt x="0" y="3"/>
                  </a:lnTo>
                  <a:lnTo>
                    <a:pt x="1" y="4"/>
                  </a:lnTo>
                  <a:lnTo>
                    <a:pt x="58" y="26"/>
                  </a:lnTo>
                  <a:close/>
                </a:path>
              </a:pathLst>
            </a:custGeom>
            <a:solidFill>
              <a:srgbClr val="000000"/>
            </a:solidFill>
            <a:ln w="0">
              <a:solidFill>
                <a:srgbClr val="000000"/>
              </a:solidFill>
              <a:round/>
              <a:headEnd/>
              <a:tailEnd/>
            </a:ln>
          </p:spPr>
          <p:txBody>
            <a:bodyPr/>
            <a:lstStyle/>
            <a:p>
              <a:endParaRPr lang="es-AR"/>
            </a:p>
          </p:txBody>
        </p:sp>
        <p:sp>
          <p:nvSpPr>
            <p:cNvPr id="2097" name="Freeform 236"/>
            <p:cNvSpPr>
              <a:spLocks/>
            </p:cNvSpPr>
            <p:nvPr/>
          </p:nvSpPr>
          <p:spPr bwMode="auto">
            <a:xfrm>
              <a:off x="1487" y="1189"/>
              <a:ext cx="639" cy="1861"/>
            </a:xfrm>
            <a:custGeom>
              <a:avLst/>
              <a:gdLst>
                <a:gd name="T0" fmla="*/ 320 w 639"/>
                <a:gd name="T1" fmla="*/ 0 h 3721"/>
                <a:gd name="T2" fmla="*/ 639 w 639"/>
                <a:gd name="T3" fmla="*/ 0 h 3721"/>
                <a:gd name="T4" fmla="*/ 639 w 639"/>
                <a:gd name="T5" fmla="*/ 1 h 3721"/>
                <a:gd name="T6" fmla="*/ 0 w 639"/>
                <a:gd name="T7" fmla="*/ 1 h 3721"/>
                <a:gd name="T8" fmla="*/ 0 w 639"/>
                <a:gd name="T9" fmla="*/ 0 h 3721"/>
                <a:gd name="T10" fmla="*/ 320 w 639"/>
                <a:gd name="T11" fmla="*/ 0 h 3721"/>
                <a:gd name="T12" fmla="*/ 0 60000 65536"/>
                <a:gd name="T13" fmla="*/ 0 60000 65536"/>
                <a:gd name="T14" fmla="*/ 0 60000 65536"/>
                <a:gd name="T15" fmla="*/ 0 60000 65536"/>
                <a:gd name="T16" fmla="*/ 0 60000 65536"/>
                <a:gd name="T17" fmla="*/ 0 60000 65536"/>
                <a:gd name="T18" fmla="*/ 0 w 639"/>
                <a:gd name="T19" fmla="*/ 0 h 3721"/>
                <a:gd name="T20" fmla="*/ 639 w 639"/>
                <a:gd name="T21" fmla="*/ 3721 h 3721"/>
              </a:gdLst>
              <a:ahLst/>
              <a:cxnLst>
                <a:cxn ang="T12">
                  <a:pos x="T0" y="T1"/>
                </a:cxn>
                <a:cxn ang="T13">
                  <a:pos x="T2" y="T3"/>
                </a:cxn>
                <a:cxn ang="T14">
                  <a:pos x="T4" y="T5"/>
                </a:cxn>
                <a:cxn ang="T15">
                  <a:pos x="T6" y="T7"/>
                </a:cxn>
                <a:cxn ang="T16">
                  <a:pos x="T8" y="T9"/>
                </a:cxn>
                <a:cxn ang="T17">
                  <a:pos x="T10" y="T11"/>
                </a:cxn>
              </a:cxnLst>
              <a:rect l="T18" t="T19" r="T20" b="T21"/>
              <a:pathLst>
                <a:path w="639" h="3721">
                  <a:moveTo>
                    <a:pt x="320" y="0"/>
                  </a:moveTo>
                  <a:lnTo>
                    <a:pt x="639" y="0"/>
                  </a:lnTo>
                  <a:lnTo>
                    <a:pt x="639" y="3721"/>
                  </a:lnTo>
                  <a:lnTo>
                    <a:pt x="0" y="3721"/>
                  </a:lnTo>
                  <a:lnTo>
                    <a:pt x="0" y="0"/>
                  </a:lnTo>
                  <a:lnTo>
                    <a:pt x="320" y="0"/>
                  </a:lnTo>
                </a:path>
              </a:pathLst>
            </a:custGeom>
            <a:noFill/>
            <a:ln w="0">
              <a:solidFill>
                <a:srgbClr val="FFFFFF"/>
              </a:solidFill>
              <a:round/>
              <a:headEnd/>
              <a:tailEnd/>
            </a:ln>
          </p:spPr>
          <p:txBody>
            <a:bodyPr/>
            <a:lstStyle/>
            <a:p>
              <a:endParaRPr lang="es-AR"/>
            </a:p>
          </p:txBody>
        </p:sp>
        <p:sp>
          <p:nvSpPr>
            <p:cNvPr id="2098" name="Freeform 237"/>
            <p:cNvSpPr>
              <a:spLocks/>
            </p:cNvSpPr>
            <p:nvPr/>
          </p:nvSpPr>
          <p:spPr bwMode="auto">
            <a:xfrm>
              <a:off x="1677" y="1224"/>
              <a:ext cx="265" cy="568"/>
            </a:xfrm>
            <a:custGeom>
              <a:avLst/>
              <a:gdLst>
                <a:gd name="T0" fmla="*/ 132 w 265"/>
                <a:gd name="T1" fmla="*/ 0 h 1137"/>
                <a:gd name="T2" fmla="*/ 265 w 265"/>
                <a:gd name="T3" fmla="*/ 0 h 1137"/>
                <a:gd name="T4" fmla="*/ 265 w 265"/>
                <a:gd name="T5" fmla="*/ 0 h 1137"/>
                <a:gd name="T6" fmla="*/ 0 w 265"/>
                <a:gd name="T7" fmla="*/ 0 h 1137"/>
                <a:gd name="T8" fmla="*/ 0 w 265"/>
                <a:gd name="T9" fmla="*/ 0 h 1137"/>
                <a:gd name="T10" fmla="*/ 132 w 265"/>
                <a:gd name="T11" fmla="*/ 0 h 1137"/>
                <a:gd name="T12" fmla="*/ 0 60000 65536"/>
                <a:gd name="T13" fmla="*/ 0 60000 65536"/>
                <a:gd name="T14" fmla="*/ 0 60000 65536"/>
                <a:gd name="T15" fmla="*/ 0 60000 65536"/>
                <a:gd name="T16" fmla="*/ 0 60000 65536"/>
                <a:gd name="T17" fmla="*/ 0 60000 65536"/>
                <a:gd name="T18" fmla="*/ 0 w 265"/>
                <a:gd name="T19" fmla="*/ 0 h 1137"/>
                <a:gd name="T20" fmla="*/ 265 w 265"/>
                <a:gd name="T21" fmla="*/ 1137 h 1137"/>
              </a:gdLst>
              <a:ahLst/>
              <a:cxnLst>
                <a:cxn ang="T12">
                  <a:pos x="T0" y="T1"/>
                </a:cxn>
                <a:cxn ang="T13">
                  <a:pos x="T2" y="T3"/>
                </a:cxn>
                <a:cxn ang="T14">
                  <a:pos x="T4" y="T5"/>
                </a:cxn>
                <a:cxn ang="T15">
                  <a:pos x="T6" y="T7"/>
                </a:cxn>
                <a:cxn ang="T16">
                  <a:pos x="T8" y="T9"/>
                </a:cxn>
                <a:cxn ang="T17">
                  <a:pos x="T10" y="T11"/>
                </a:cxn>
              </a:cxnLst>
              <a:rect l="T18" t="T19" r="T20" b="T21"/>
              <a:pathLst>
                <a:path w="265" h="1137">
                  <a:moveTo>
                    <a:pt x="132" y="0"/>
                  </a:moveTo>
                  <a:lnTo>
                    <a:pt x="265" y="0"/>
                  </a:lnTo>
                  <a:lnTo>
                    <a:pt x="265" y="1137"/>
                  </a:lnTo>
                  <a:lnTo>
                    <a:pt x="0" y="1137"/>
                  </a:lnTo>
                  <a:lnTo>
                    <a:pt x="0" y="0"/>
                  </a:lnTo>
                  <a:lnTo>
                    <a:pt x="132" y="0"/>
                  </a:lnTo>
                  <a:close/>
                </a:path>
              </a:pathLst>
            </a:custGeom>
            <a:solidFill>
              <a:srgbClr val="D9FFD9"/>
            </a:solidFill>
            <a:ln w="0">
              <a:solidFill>
                <a:srgbClr val="D9FFD9"/>
              </a:solidFill>
              <a:round/>
              <a:headEnd/>
              <a:tailEnd/>
            </a:ln>
          </p:spPr>
          <p:txBody>
            <a:bodyPr/>
            <a:lstStyle/>
            <a:p>
              <a:endParaRPr lang="es-AR"/>
            </a:p>
          </p:txBody>
        </p:sp>
        <p:sp>
          <p:nvSpPr>
            <p:cNvPr id="2099" name="Freeform 238"/>
            <p:cNvSpPr>
              <a:spLocks/>
            </p:cNvSpPr>
            <p:nvPr/>
          </p:nvSpPr>
          <p:spPr bwMode="auto">
            <a:xfrm>
              <a:off x="1677" y="1224"/>
              <a:ext cx="265" cy="568"/>
            </a:xfrm>
            <a:custGeom>
              <a:avLst/>
              <a:gdLst>
                <a:gd name="T0" fmla="*/ 132 w 265"/>
                <a:gd name="T1" fmla="*/ 0 h 1137"/>
                <a:gd name="T2" fmla="*/ 265 w 265"/>
                <a:gd name="T3" fmla="*/ 0 h 1137"/>
                <a:gd name="T4" fmla="*/ 265 w 265"/>
                <a:gd name="T5" fmla="*/ 0 h 1137"/>
                <a:gd name="T6" fmla="*/ 0 w 265"/>
                <a:gd name="T7" fmla="*/ 0 h 1137"/>
                <a:gd name="T8" fmla="*/ 0 w 265"/>
                <a:gd name="T9" fmla="*/ 0 h 1137"/>
                <a:gd name="T10" fmla="*/ 132 w 265"/>
                <a:gd name="T11" fmla="*/ 0 h 1137"/>
                <a:gd name="T12" fmla="*/ 0 60000 65536"/>
                <a:gd name="T13" fmla="*/ 0 60000 65536"/>
                <a:gd name="T14" fmla="*/ 0 60000 65536"/>
                <a:gd name="T15" fmla="*/ 0 60000 65536"/>
                <a:gd name="T16" fmla="*/ 0 60000 65536"/>
                <a:gd name="T17" fmla="*/ 0 60000 65536"/>
                <a:gd name="T18" fmla="*/ 0 w 265"/>
                <a:gd name="T19" fmla="*/ 0 h 1137"/>
                <a:gd name="T20" fmla="*/ 265 w 265"/>
                <a:gd name="T21" fmla="*/ 1137 h 1137"/>
              </a:gdLst>
              <a:ahLst/>
              <a:cxnLst>
                <a:cxn ang="T12">
                  <a:pos x="T0" y="T1"/>
                </a:cxn>
                <a:cxn ang="T13">
                  <a:pos x="T2" y="T3"/>
                </a:cxn>
                <a:cxn ang="T14">
                  <a:pos x="T4" y="T5"/>
                </a:cxn>
                <a:cxn ang="T15">
                  <a:pos x="T6" y="T7"/>
                </a:cxn>
                <a:cxn ang="T16">
                  <a:pos x="T8" y="T9"/>
                </a:cxn>
                <a:cxn ang="T17">
                  <a:pos x="T10" y="T11"/>
                </a:cxn>
              </a:cxnLst>
              <a:rect l="T18" t="T19" r="T20" b="T21"/>
              <a:pathLst>
                <a:path w="265" h="1137">
                  <a:moveTo>
                    <a:pt x="132" y="0"/>
                  </a:moveTo>
                  <a:lnTo>
                    <a:pt x="265" y="0"/>
                  </a:lnTo>
                  <a:lnTo>
                    <a:pt x="265" y="1137"/>
                  </a:lnTo>
                  <a:lnTo>
                    <a:pt x="0" y="1137"/>
                  </a:lnTo>
                  <a:lnTo>
                    <a:pt x="0" y="0"/>
                  </a:lnTo>
                  <a:lnTo>
                    <a:pt x="132" y="0"/>
                  </a:lnTo>
                </a:path>
              </a:pathLst>
            </a:custGeom>
            <a:noFill/>
            <a:ln w="0">
              <a:solidFill>
                <a:srgbClr val="FFFFFF"/>
              </a:solidFill>
              <a:round/>
              <a:headEnd/>
              <a:tailEnd/>
            </a:ln>
          </p:spPr>
          <p:txBody>
            <a:bodyPr/>
            <a:lstStyle/>
            <a:p>
              <a:endParaRPr lang="es-AR"/>
            </a:p>
          </p:txBody>
        </p:sp>
        <p:sp>
          <p:nvSpPr>
            <p:cNvPr id="2100" name="Freeform 239"/>
            <p:cNvSpPr>
              <a:spLocks/>
            </p:cNvSpPr>
            <p:nvPr/>
          </p:nvSpPr>
          <p:spPr bwMode="auto">
            <a:xfrm>
              <a:off x="1775" y="1268"/>
              <a:ext cx="64" cy="24"/>
            </a:xfrm>
            <a:custGeom>
              <a:avLst/>
              <a:gdLst>
                <a:gd name="T0" fmla="*/ 24 w 64"/>
                <a:gd name="T1" fmla="*/ 1 h 48"/>
                <a:gd name="T2" fmla="*/ 31 w 64"/>
                <a:gd name="T3" fmla="*/ 1 h 48"/>
                <a:gd name="T4" fmla="*/ 37 w 64"/>
                <a:gd name="T5" fmla="*/ 1 h 48"/>
                <a:gd name="T6" fmla="*/ 38 w 64"/>
                <a:gd name="T7" fmla="*/ 1 h 48"/>
                <a:gd name="T8" fmla="*/ 39 w 64"/>
                <a:gd name="T9" fmla="*/ 1 h 48"/>
                <a:gd name="T10" fmla="*/ 41 w 64"/>
                <a:gd name="T11" fmla="*/ 1 h 48"/>
                <a:gd name="T12" fmla="*/ 45 w 64"/>
                <a:gd name="T13" fmla="*/ 1 h 48"/>
                <a:gd name="T14" fmla="*/ 51 w 64"/>
                <a:gd name="T15" fmla="*/ 1 h 48"/>
                <a:gd name="T16" fmla="*/ 55 w 64"/>
                <a:gd name="T17" fmla="*/ 1 h 48"/>
                <a:gd name="T18" fmla="*/ 57 w 64"/>
                <a:gd name="T19" fmla="*/ 1 h 48"/>
                <a:gd name="T20" fmla="*/ 57 w 64"/>
                <a:gd name="T21" fmla="*/ 1 h 48"/>
                <a:gd name="T22" fmla="*/ 55 w 64"/>
                <a:gd name="T23" fmla="*/ 1 h 48"/>
                <a:gd name="T24" fmla="*/ 53 w 64"/>
                <a:gd name="T25" fmla="*/ 1 h 48"/>
                <a:gd name="T26" fmla="*/ 51 w 64"/>
                <a:gd name="T27" fmla="*/ 1 h 48"/>
                <a:gd name="T28" fmla="*/ 53 w 64"/>
                <a:gd name="T29" fmla="*/ 1 h 48"/>
                <a:gd name="T30" fmla="*/ 54 w 64"/>
                <a:gd name="T31" fmla="*/ 1 h 48"/>
                <a:gd name="T32" fmla="*/ 57 w 64"/>
                <a:gd name="T33" fmla="*/ 1 h 48"/>
                <a:gd name="T34" fmla="*/ 60 w 64"/>
                <a:gd name="T35" fmla="*/ 1 h 48"/>
                <a:gd name="T36" fmla="*/ 63 w 64"/>
                <a:gd name="T37" fmla="*/ 1 h 48"/>
                <a:gd name="T38" fmla="*/ 64 w 64"/>
                <a:gd name="T39" fmla="*/ 1 h 48"/>
                <a:gd name="T40" fmla="*/ 60 w 64"/>
                <a:gd name="T41" fmla="*/ 1 h 48"/>
                <a:gd name="T42" fmla="*/ 47 w 64"/>
                <a:gd name="T43" fmla="*/ 1 h 48"/>
                <a:gd name="T44" fmla="*/ 38 w 64"/>
                <a:gd name="T45" fmla="*/ 1 h 48"/>
                <a:gd name="T46" fmla="*/ 34 w 64"/>
                <a:gd name="T47" fmla="*/ 1 h 48"/>
                <a:gd name="T48" fmla="*/ 31 w 64"/>
                <a:gd name="T49" fmla="*/ 1 h 48"/>
                <a:gd name="T50" fmla="*/ 29 w 64"/>
                <a:gd name="T51" fmla="*/ 1 h 48"/>
                <a:gd name="T52" fmla="*/ 28 w 64"/>
                <a:gd name="T53" fmla="*/ 1 h 48"/>
                <a:gd name="T54" fmla="*/ 26 w 64"/>
                <a:gd name="T55" fmla="*/ 1 h 48"/>
                <a:gd name="T56" fmla="*/ 24 w 64"/>
                <a:gd name="T57" fmla="*/ 1 h 48"/>
                <a:gd name="T58" fmla="*/ 18 w 64"/>
                <a:gd name="T59" fmla="*/ 1 h 48"/>
                <a:gd name="T60" fmla="*/ 12 w 64"/>
                <a:gd name="T61" fmla="*/ 1 h 48"/>
                <a:gd name="T62" fmla="*/ 9 w 64"/>
                <a:gd name="T63" fmla="*/ 1 h 48"/>
                <a:gd name="T64" fmla="*/ 9 w 64"/>
                <a:gd name="T65" fmla="*/ 1 h 48"/>
                <a:gd name="T66" fmla="*/ 9 w 64"/>
                <a:gd name="T67" fmla="*/ 1 h 48"/>
                <a:gd name="T68" fmla="*/ 15 w 64"/>
                <a:gd name="T69" fmla="*/ 1 h 48"/>
                <a:gd name="T70" fmla="*/ 15 w 64"/>
                <a:gd name="T71" fmla="*/ 1 h 48"/>
                <a:gd name="T72" fmla="*/ 13 w 64"/>
                <a:gd name="T73" fmla="*/ 1 h 48"/>
                <a:gd name="T74" fmla="*/ 12 w 64"/>
                <a:gd name="T75" fmla="*/ 0 h 48"/>
                <a:gd name="T76" fmla="*/ 9 w 64"/>
                <a:gd name="T77" fmla="*/ 0 h 48"/>
                <a:gd name="T78" fmla="*/ 8 w 64"/>
                <a:gd name="T79" fmla="*/ 1 h 48"/>
                <a:gd name="T80" fmla="*/ 5 w 64"/>
                <a:gd name="T81" fmla="*/ 1 h 48"/>
                <a:gd name="T82" fmla="*/ 2 w 64"/>
                <a:gd name="T83" fmla="*/ 1 h 48"/>
                <a:gd name="T84" fmla="*/ 3 w 64"/>
                <a:gd name="T85" fmla="*/ 1 h 48"/>
                <a:gd name="T86" fmla="*/ 13 w 64"/>
                <a:gd name="T87" fmla="*/ 1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4"/>
                <a:gd name="T133" fmla="*/ 0 h 48"/>
                <a:gd name="T134" fmla="*/ 64 w 64"/>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4" h="48">
                  <a:moveTo>
                    <a:pt x="19" y="48"/>
                  </a:moveTo>
                  <a:lnTo>
                    <a:pt x="24" y="48"/>
                  </a:lnTo>
                  <a:lnTo>
                    <a:pt x="28" y="45"/>
                  </a:lnTo>
                  <a:lnTo>
                    <a:pt x="31" y="42"/>
                  </a:lnTo>
                  <a:lnTo>
                    <a:pt x="35" y="38"/>
                  </a:lnTo>
                  <a:lnTo>
                    <a:pt x="37" y="32"/>
                  </a:lnTo>
                  <a:lnTo>
                    <a:pt x="38" y="28"/>
                  </a:lnTo>
                  <a:lnTo>
                    <a:pt x="38" y="25"/>
                  </a:lnTo>
                  <a:lnTo>
                    <a:pt x="38" y="22"/>
                  </a:lnTo>
                  <a:lnTo>
                    <a:pt x="39" y="19"/>
                  </a:lnTo>
                  <a:lnTo>
                    <a:pt x="39" y="16"/>
                  </a:lnTo>
                  <a:lnTo>
                    <a:pt x="41" y="15"/>
                  </a:lnTo>
                  <a:lnTo>
                    <a:pt x="42" y="12"/>
                  </a:lnTo>
                  <a:lnTo>
                    <a:pt x="45" y="10"/>
                  </a:lnTo>
                  <a:lnTo>
                    <a:pt x="48" y="9"/>
                  </a:lnTo>
                  <a:lnTo>
                    <a:pt x="51" y="10"/>
                  </a:lnTo>
                  <a:lnTo>
                    <a:pt x="54" y="12"/>
                  </a:lnTo>
                  <a:lnTo>
                    <a:pt x="55" y="15"/>
                  </a:lnTo>
                  <a:lnTo>
                    <a:pt x="55" y="18"/>
                  </a:lnTo>
                  <a:lnTo>
                    <a:pt x="57" y="21"/>
                  </a:lnTo>
                  <a:lnTo>
                    <a:pt x="57" y="22"/>
                  </a:lnTo>
                  <a:lnTo>
                    <a:pt x="57" y="23"/>
                  </a:lnTo>
                  <a:lnTo>
                    <a:pt x="57" y="29"/>
                  </a:lnTo>
                  <a:lnTo>
                    <a:pt x="55" y="35"/>
                  </a:lnTo>
                  <a:lnTo>
                    <a:pt x="54" y="38"/>
                  </a:lnTo>
                  <a:lnTo>
                    <a:pt x="53" y="41"/>
                  </a:lnTo>
                  <a:lnTo>
                    <a:pt x="53" y="42"/>
                  </a:lnTo>
                  <a:lnTo>
                    <a:pt x="51" y="42"/>
                  </a:lnTo>
                  <a:lnTo>
                    <a:pt x="53" y="44"/>
                  </a:lnTo>
                  <a:lnTo>
                    <a:pt x="54" y="45"/>
                  </a:lnTo>
                  <a:lnTo>
                    <a:pt x="55" y="45"/>
                  </a:lnTo>
                  <a:lnTo>
                    <a:pt x="57" y="45"/>
                  </a:lnTo>
                  <a:lnTo>
                    <a:pt x="58" y="45"/>
                  </a:lnTo>
                  <a:lnTo>
                    <a:pt x="60" y="45"/>
                  </a:lnTo>
                  <a:lnTo>
                    <a:pt x="60" y="42"/>
                  </a:lnTo>
                  <a:lnTo>
                    <a:pt x="63" y="37"/>
                  </a:lnTo>
                  <a:lnTo>
                    <a:pt x="63" y="31"/>
                  </a:lnTo>
                  <a:lnTo>
                    <a:pt x="64" y="25"/>
                  </a:lnTo>
                  <a:lnTo>
                    <a:pt x="63" y="16"/>
                  </a:lnTo>
                  <a:lnTo>
                    <a:pt x="60" y="9"/>
                  </a:lnTo>
                  <a:lnTo>
                    <a:pt x="54" y="3"/>
                  </a:lnTo>
                  <a:lnTo>
                    <a:pt x="47" y="2"/>
                  </a:lnTo>
                  <a:lnTo>
                    <a:pt x="42" y="2"/>
                  </a:lnTo>
                  <a:lnTo>
                    <a:pt x="38" y="3"/>
                  </a:lnTo>
                  <a:lnTo>
                    <a:pt x="35" y="6"/>
                  </a:lnTo>
                  <a:lnTo>
                    <a:pt x="34" y="10"/>
                  </a:lnTo>
                  <a:lnTo>
                    <a:pt x="31" y="13"/>
                  </a:lnTo>
                  <a:lnTo>
                    <a:pt x="31" y="16"/>
                  </a:lnTo>
                  <a:lnTo>
                    <a:pt x="29" y="19"/>
                  </a:lnTo>
                  <a:lnTo>
                    <a:pt x="29" y="22"/>
                  </a:lnTo>
                  <a:lnTo>
                    <a:pt x="28" y="26"/>
                  </a:lnTo>
                  <a:lnTo>
                    <a:pt x="28" y="29"/>
                  </a:lnTo>
                  <a:lnTo>
                    <a:pt x="26" y="32"/>
                  </a:lnTo>
                  <a:lnTo>
                    <a:pt x="26" y="34"/>
                  </a:lnTo>
                  <a:lnTo>
                    <a:pt x="25" y="35"/>
                  </a:lnTo>
                  <a:lnTo>
                    <a:pt x="24" y="38"/>
                  </a:lnTo>
                  <a:lnTo>
                    <a:pt x="21" y="39"/>
                  </a:lnTo>
                  <a:lnTo>
                    <a:pt x="18" y="39"/>
                  </a:lnTo>
                  <a:lnTo>
                    <a:pt x="15" y="39"/>
                  </a:lnTo>
                  <a:lnTo>
                    <a:pt x="12" y="37"/>
                  </a:lnTo>
                  <a:lnTo>
                    <a:pt x="11" y="35"/>
                  </a:lnTo>
                  <a:lnTo>
                    <a:pt x="9" y="32"/>
                  </a:lnTo>
                  <a:lnTo>
                    <a:pt x="9" y="29"/>
                  </a:lnTo>
                  <a:lnTo>
                    <a:pt x="9" y="26"/>
                  </a:lnTo>
                  <a:lnTo>
                    <a:pt x="9" y="25"/>
                  </a:lnTo>
                  <a:lnTo>
                    <a:pt x="9" y="18"/>
                  </a:lnTo>
                  <a:lnTo>
                    <a:pt x="11" y="12"/>
                  </a:lnTo>
                  <a:lnTo>
                    <a:pt x="15" y="5"/>
                  </a:lnTo>
                  <a:lnTo>
                    <a:pt x="15" y="3"/>
                  </a:lnTo>
                  <a:lnTo>
                    <a:pt x="15" y="2"/>
                  </a:lnTo>
                  <a:lnTo>
                    <a:pt x="13" y="2"/>
                  </a:lnTo>
                  <a:lnTo>
                    <a:pt x="12" y="2"/>
                  </a:lnTo>
                  <a:lnTo>
                    <a:pt x="12" y="0"/>
                  </a:lnTo>
                  <a:lnTo>
                    <a:pt x="9" y="0"/>
                  </a:lnTo>
                  <a:lnTo>
                    <a:pt x="8" y="0"/>
                  </a:lnTo>
                  <a:lnTo>
                    <a:pt x="8" y="2"/>
                  </a:lnTo>
                  <a:lnTo>
                    <a:pt x="6" y="3"/>
                  </a:lnTo>
                  <a:lnTo>
                    <a:pt x="5" y="7"/>
                  </a:lnTo>
                  <a:lnTo>
                    <a:pt x="3" y="12"/>
                  </a:lnTo>
                  <a:lnTo>
                    <a:pt x="2" y="18"/>
                  </a:lnTo>
                  <a:lnTo>
                    <a:pt x="0" y="25"/>
                  </a:lnTo>
                  <a:lnTo>
                    <a:pt x="3" y="37"/>
                  </a:lnTo>
                  <a:lnTo>
                    <a:pt x="8" y="44"/>
                  </a:lnTo>
                  <a:lnTo>
                    <a:pt x="13" y="48"/>
                  </a:lnTo>
                  <a:lnTo>
                    <a:pt x="19" y="48"/>
                  </a:lnTo>
                  <a:close/>
                </a:path>
              </a:pathLst>
            </a:custGeom>
            <a:solidFill>
              <a:srgbClr val="000000"/>
            </a:solidFill>
            <a:ln w="0">
              <a:solidFill>
                <a:srgbClr val="000000"/>
              </a:solidFill>
              <a:round/>
              <a:headEnd/>
              <a:tailEnd/>
            </a:ln>
          </p:spPr>
          <p:txBody>
            <a:bodyPr/>
            <a:lstStyle/>
            <a:p>
              <a:endParaRPr lang="es-AR"/>
            </a:p>
          </p:txBody>
        </p:sp>
        <p:sp>
          <p:nvSpPr>
            <p:cNvPr id="2101" name="Freeform 240"/>
            <p:cNvSpPr>
              <a:spLocks/>
            </p:cNvSpPr>
            <p:nvPr/>
          </p:nvSpPr>
          <p:spPr bwMode="auto">
            <a:xfrm>
              <a:off x="1775" y="1299"/>
              <a:ext cx="63" cy="25"/>
            </a:xfrm>
            <a:custGeom>
              <a:avLst/>
              <a:gdLst>
                <a:gd name="T0" fmla="*/ 57 w 63"/>
                <a:gd name="T1" fmla="*/ 1 h 49"/>
                <a:gd name="T2" fmla="*/ 58 w 63"/>
                <a:gd name="T3" fmla="*/ 1 h 49"/>
                <a:gd name="T4" fmla="*/ 60 w 63"/>
                <a:gd name="T5" fmla="*/ 1 h 49"/>
                <a:gd name="T6" fmla="*/ 61 w 63"/>
                <a:gd name="T7" fmla="*/ 1 h 49"/>
                <a:gd name="T8" fmla="*/ 63 w 63"/>
                <a:gd name="T9" fmla="*/ 1 h 49"/>
                <a:gd name="T10" fmla="*/ 61 w 63"/>
                <a:gd name="T11" fmla="*/ 1 h 49"/>
                <a:gd name="T12" fmla="*/ 60 w 63"/>
                <a:gd name="T13" fmla="*/ 1 h 49"/>
                <a:gd name="T14" fmla="*/ 58 w 63"/>
                <a:gd name="T15" fmla="*/ 1 h 49"/>
                <a:gd name="T16" fmla="*/ 57 w 63"/>
                <a:gd name="T17" fmla="*/ 1 h 49"/>
                <a:gd name="T18" fmla="*/ 25 w 63"/>
                <a:gd name="T19" fmla="*/ 1 h 49"/>
                <a:gd name="T20" fmla="*/ 19 w 63"/>
                <a:gd name="T21" fmla="*/ 1 h 49"/>
                <a:gd name="T22" fmla="*/ 13 w 63"/>
                <a:gd name="T23" fmla="*/ 1 h 49"/>
                <a:gd name="T24" fmla="*/ 11 w 63"/>
                <a:gd name="T25" fmla="*/ 1 h 49"/>
                <a:gd name="T26" fmla="*/ 9 w 63"/>
                <a:gd name="T27" fmla="*/ 1 h 49"/>
                <a:gd name="T28" fmla="*/ 8 w 63"/>
                <a:gd name="T29" fmla="*/ 1 h 49"/>
                <a:gd name="T30" fmla="*/ 8 w 63"/>
                <a:gd name="T31" fmla="*/ 1 h 49"/>
                <a:gd name="T32" fmla="*/ 9 w 63"/>
                <a:gd name="T33" fmla="*/ 1 h 49"/>
                <a:gd name="T34" fmla="*/ 11 w 63"/>
                <a:gd name="T35" fmla="*/ 1 h 49"/>
                <a:gd name="T36" fmla="*/ 12 w 63"/>
                <a:gd name="T37" fmla="*/ 1 h 49"/>
                <a:gd name="T38" fmla="*/ 15 w 63"/>
                <a:gd name="T39" fmla="*/ 1 h 49"/>
                <a:gd name="T40" fmla="*/ 18 w 63"/>
                <a:gd name="T41" fmla="*/ 1 h 49"/>
                <a:gd name="T42" fmla="*/ 57 w 63"/>
                <a:gd name="T43" fmla="*/ 1 h 49"/>
                <a:gd name="T44" fmla="*/ 58 w 63"/>
                <a:gd name="T45" fmla="*/ 1 h 49"/>
                <a:gd name="T46" fmla="*/ 60 w 63"/>
                <a:gd name="T47" fmla="*/ 1 h 49"/>
                <a:gd name="T48" fmla="*/ 61 w 63"/>
                <a:gd name="T49" fmla="*/ 1 h 49"/>
                <a:gd name="T50" fmla="*/ 63 w 63"/>
                <a:gd name="T51" fmla="*/ 1 h 49"/>
                <a:gd name="T52" fmla="*/ 61 w 63"/>
                <a:gd name="T53" fmla="*/ 1 h 49"/>
                <a:gd name="T54" fmla="*/ 60 w 63"/>
                <a:gd name="T55" fmla="*/ 1 h 49"/>
                <a:gd name="T56" fmla="*/ 58 w 63"/>
                <a:gd name="T57" fmla="*/ 0 h 49"/>
                <a:gd name="T58" fmla="*/ 57 w 63"/>
                <a:gd name="T59" fmla="*/ 0 h 49"/>
                <a:gd name="T60" fmla="*/ 18 w 63"/>
                <a:gd name="T61" fmla="*/ 0 h 49"/>
                <a:gd name="T62" fmla="*/ 13 w 63"/>
                <a:gd name="T63" fmla="*/ 1 h 49"/>
                <a:gd name="T64" fmla="*/ 9 w 63"/>
                <a:gd name="T65" fmla="*/ 1 h 49"/>
                <a:gd name="T66" fmla="*/ 6 w 63"/>
                <a:gd name="T67" fmla="*/ 1 h 49"/>
                <a:gd name="T68" fmla="*/ 3 w 63"/>
                <a:gd name="T69" fmla="*/ 1 h 49"/>
                <a:gd name="T70" fmla="*/ 2 w 63"/>
                <a:gd name="T71" fmla="*/ 1 h 49"/>
                <a:gd name="T72" fmla="*/ 2 w 63"/>
                <a:gd name="T73" fmla="*/ 1 h 49"/>
                <a:gd name="T74" fmla="*/ 0 w 63"/>
                <a:gd name="T75" fmla="*/ 1 h 49"/>
                <a:gd name="T76" fmla="*/ 2 w 63"/>
                <a:gd name="T77" fmla="*/ 1 h 49"/>
                <a:gd name="T78" fmla="*/ 3 w 63"/>
                <a:gd name="T79" fmla="*/ 1 h 49"/>
                <a:gd name="T80" fmla="*/ 6 w 63"/>
                <a:gd name="T81" fmla="*/ 1 h 49"/>
                <a:gd name="T82" fmla="*/ 9 w 63"/>
                <a:gd name="T83" fmla="*/ 1 h 49"/>
                <a:gd name="T84" fmla="*/ 12 w 63"/>
                <a:gd name="T85" fmla="*/ 1 h 49"/>
                <a:gd name="T86" fmla="*/ 8 w 63"/>
                <a:gd name="T87" fmla="*/ 1 h 49"/>
                <a:gd name="T88" fmla="*/ 5 w 63"/>
                <a:gd name="T89" fmla="*/ 1 h 49"/>
                <a:gd name="T90" fmla="*/ 3 w 63"/>
                <a:gd name="T91" fmla="*/ 1 h 49"/>
                <a:gd name="T92" fmla="*/ 3 w 63"/>
                <a:gd name="T93" fmla="*/ 1 h 49"/>
                <a:gd name="T94" fmla="*/ 2 w 63"/>
                <a:gd name="T95" fmla="*/ 1 h 49"/>
                <a:gd name="T96" fmla="*/ 3 w 63"/>
                <a:gd name="T97" fmla="*/ 1 h 49"/>
                <a:gd name="T98" fmla="*/ 3 w 63"/>
                <a:gd name="T99" fmla="*/ 1 h 49"/>
                <a:gd name="T100" fmla="*/ 5 w 63"/>
                <a:gd name="T101" fmla="*/ 1 h 49"/>
                <a:gd name="T102" fmla="*/ 8 w 63"/>
                <a:gd name="T103" fmla="*/ 1 h 49"/>
                <a:gd name="T104" fmla="*/ 57 w 63"/>
                <a:gd name="T105" fmla="*/ 1 h 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
                <a:gd name="T160" fmla="*/ 0 h 49"/>
                <a:gd name="T161" fmla="*/ 63 w 63"/>
                <a:gd name="T162" fmla="*/ 49 h 4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 h="49">
                  <a:moveTo>
                    <a:pt x="57" y="49"/>
                  </a:moveTo>
                  <a:lnTo>
                    <a:pt x="58" y="49"/>
                  </a:lnTo>
                  <a:lnTo>
                    <a:pt x="60" y="49"/>
                  </a:lnTo>
                  <a:lnTo>
                    <a:pt x="61" y="48"/>
                  </a:lnTo>
                  <a:lnTo>
                    <a:pt x="63" y="45"/>
                  </a:lnTo>
                  <a:lnTo>
                    <a:pt x="61" y="42"/>
                  </a:lnTo>
                  <a:lnTo>
                    <a:pt x="60" y="40"/>
                  </a:lnTo>
                  <a:lnTo>
                    <a:pt x="58" y="40"/>
                  </a:lnTo>
                  <a:lnTo>
                    <a:pt x="57" y="40"/>
                  </a:lnTo>
                  <a:lnTo>
                    <a:pt x="25" y="40"/>
                  </a:lnTo>
                  <a:lnTo>
                    <a:pt x="19" y="39"/>
                  </a:lnTo>
                  <a:lnTo>
                    <a:pt x="13" y="36"/>
                  </a:lnTo>
                  <a:lnTo>
                    <a:pt x="11" y="33"/>
                  </a:lnTo>
                  <a:lnTo>
                    <a:pt x="9" y="27"/>
                  </a:lnTo>
                  <a:lnTo>
                    <a:pt x="8" y="21"/>
                  </a:lnTo>
                  <a:lnTo>
                    <a:pt x="8" y="17"/>
                  </a:lnTo>
                  <a:lnTo>
                    <a:pt x="9" y="14"/>
                  </a:lnTo>
                  <a:lnTo>
                    <a:pt x="11" y="11"/>
                  </a:lnTo>
                  <a:lnTo>
                    <a:pt x="12" y="10"/>
                  </a:lnTo>
                  <a:lnTo>
                    <a:pt x="15" y="10"/>
                  </a:lnTo>
                  <a:lnTo>
                    <a:pt x="18" y="10"/>
                  </a:lnTo>
                  <a:lnTo>
                    <a:pt x="57" y="10"/>
                  </a:lnTo>
                  <a:lnTo>
                    <a:pt x="58" y="10"/>
                  </a:lnTo>
                  <a:lnTo>
                    <a:pt x="60" y="8"/>
                  </a:lnTo>
                  <a:lnTo>
                    <a:pt x="61" y="7"/>
                  </a:lnTo>
                  <a:lnTo>
                    <a:pt x="63" y="4"/>
                  </a:lnTo>
                  <a:lnTo>
                    <a:pt x="61" y="3"/>
                  </a:lnTo>
                  <a:lnTo>
                    <a:pt x="60" y="1"/>
                  </a:lnTo>
                  <a:lnTo>
                    <a:pt x="58" y="0"/>
                  </a:lnTo>
                  <a:lnTo>
                    <a:pt x="57" y="0"/>
                  </a:lnTo>
                  <a:lnTo>
                    <a:pt x="18" y="0"/>
                  </a:lnTo>
                  <a:lnTo>
                    <a:pt x="13" y="1"/>
                  </a:lnTo>
                  <a:lnTo>
                    <a:pt x="9" y="3"/>
                  </a:lnTo>
                  <a:lnTo>
                    <a:pt x="6" y="4"/>
                  </a:lnTo>
                  <a:lnTo>
                    <a:pt x="3" y="7"/>
                  </a:lnTo>
                  <a:lnTo>
                    <a:pt x="2" y="10"/>
                  </a:lnTo>
                  <a:lnTo>
                    <a:pt x="2" y="14"/>
                  </a:lnTo>
                  <a:lnTo>
                    <a:pt x="0" y="19"/>
                  </a:lnTo>
                  <a:lnTo>
                    <a:pt x="2" y="24"/>
                  </a:lnTo>
                  <a:lnTo>
                    <a:pt x="3" y="30"/>
                  </a:lnTo>
                  <a:lnTo>
                    <a:pt x="6" y="35"/>
                  </a:lnTo>
                  <a:lnTo>
                    <a:pt x="9" y="37"/>
                  </a:lnTo>
                  <a:lnTo>
                    <a:pt x="12" y="40"/>
                  </a:lnTo>
                  <a:lnTo>
                    <a:pt x="8" y="40"/>
                  </a:lnTo>
                  <a:lnTo>
                    <a:pt x="5" y="40"/>
                  </a:lnTo>
                  <a:lnTo>
                    <a:pt x="3" y="40"/>
                  </a:lnTo>
                  <a:lnTo>
                    <a:pt x="3" y="42"/>
                  </a:lnTo>
                  <a:lnTo>
                    <a:pt x="2" y="45"/>
                  </a:lnTo>
                  <a:lnTo>
                    <a:pt x="3" y="48"/>
                  </a:lnTo>
                  <a:lnTo>
                    <a:pt x="3" y="49"/>
                  </a:lnTo>
                  <a:lnTo>
                    <a:pt x="5" y="49"/>
                  </a:lnTo>
                  <a:lnTo>
                    <a:pt x="8" y="49"/>
                  </a:lnTo>
                  <a:lnTo>
                    <a:pt x="57" y="49"/>
                  </a:lnTo>
                  <a:close/>
                </a:path>
              </a:pathLst>
            </a:custGeom>
            <a:solidFill>
              <a:srgbClr val="000000"/>
            </a:solidFill>
            <a:ln w="0">
              <a:solidFill>
                <a:srgbClr val="000000"/>
              </a:solidFill>
              <a:round/>
              <a:headEnd/>
              <a:tailEnd/>
            </a:ln>
          </p:spPr>
          <p:txBody>
            <a:bodyPr/>
            <a:lstStyle/>
            <a:p>
              <a:endParaRPr lang="es-AR"/>
            </a:p>
          </p:txBody>
        </p:sp>
        <p:sp>
          <p:nvSpPr>
            <p:cNvPr id="2102" name="Freeform 241"/>
            <p:cNvSpPr>
              <a:spLocks/>
            </p:cNvSpPr>
            <p:nvPr/>
          </p:nvSpPr>
          <p:spPr bwMode="auto">
            <a:xfrm>
              <a:off x="1777" y="1336"/>
              <a:ext cx="61" cy="17"/>
            </a:xfrm>
            <a:custGeom>
              <a:avLst/>
              <a:gdLst>
                <a:gd name="T0" fmla="*/ 30 w 61"/>
                <a:gd name="T1" fmla="*/ 0 h 35"/>
                <a:gd name="T2" fmla="*/ 42 w 61"/>
                <a:gd name="T3" fmla="*/ 0 h 35"/>
                <a:gd name="T4" fmla="*/ 51 w 61"/>
                <a:gd name="T5" fmla="*/ 0 h 35"/>
                <a:gd name="T6" fmla="*/ 53 w 61"/>
                <a:gd name="T7" fmla="*/ 0 h 35"/>
                <a:gd name="T8" fmla="*/ 53 w 61"/>
                <a:gd name="T9" fmla="*/ 0 h 35"/>
                <a:gd name="T10" fmla="*/ 53 w 61"/>
                <a:gd name="T11" fmla="*/ 0 h 35"/>
                <a:gd name="T12" fmla="*/ 56 w 61"/>
                <a:gd name="T13" fmla="*/ 0 h 35"/>
                <a:gd name="T14" fmla="*/ 58 w 61"/>
                <a:gd name="T15" fmla="*/ 0 h 35"/>
                <a:gd name="T16" fmla="*/ 59 w 61"/>
                <a:gd name="T17" fmla="*/ 0 h 35"/>
                <a:gd name="T18" fmla="*/ 61 w 61"/>
                <a:gd name="T19" fmla="*/ 0 h 35"/>
                <a:gd name="T20" fmla="*/ 61 w 61"/>
                <a:gd name="T21" fmla="*/ 0 h 35"/>
                <a:gd name="T22" fmla="*/ 61 w 61"/>
                <a:gd name="T23" fmla="*/ 0 h 35"/>
                <a:gd name="T24" fmla="*/ 59 w 61"/>
                <a:gd name="T25" fmla="*/ 0 h 35"/>
                <a:gd name="T26" fmla="*/ 53 w 61"/>
                <a:gd name="T27" fmla="*/ 0 h 35"/>
                <a:gd name="T28" fmla="*/ 45 w 61"/>
                <a:gd name="T29" fmla="*/ 0 h 35"/>
                <a:gd name="T30" fmla="*/ 45 w 61"/>
                <a:gd name="T31" fmla="*/ 0 h 35"/>
                <a:gd name="T32" fmla="*/ 55 w 61"/>
                <a:gd name="T33" fmla="*/ 0 h 35"/>
                <a:gd name="T34" fmla="*/ 56 w 61"/>
                <a:gd name="T35" fmla="*/ 0 h 35"/>
                <a:gd name="T36" fmla="*/ 58 w 61"/>
                <a:gd name="T37" fmla="*/ 0 h 35"/>
                <a:gd name="T38" fmla="*/ 59 w 61"/>
                <a:gd name="T39" fmla="*/ 0 h 35"/>
                <a:gd name="T40" fmla="*/ 61 w 61"/>
                <a:gd name="T41" fmla="*/ 0 h 35"/>
                <a:gd name="T42" fmla="*/ 59 w 61"/>
                <a:gd name="T43" fmla="*/ 0 h 35"/>
                <a:gd name="T44" fmla="*/ 58 w 61"/>
                <a:gd name="T45" fmla="*/ 0 h 35"/>
                <a:gd name="T46" fmla="*/ 56 w 61"/>
                <a:gd name="T47" fmla="*/ 0 h 35"/>
                <a:gd name="T48" fmla="*/ 55 w 61"/>
                <a:gd name="T49" fmla="*/ 0 h 35"/>
                <a:gd name="T50" fmla="*/ 6 w 61"/>
                <a:gd name="T51" fmla="*/ 0 h 35"/>
                <a:gd name="T52" fmla="*/ 3 w 61"/>
                <a:gd name="T53" fmla="*/ 0 h 35"/>
                <a:gd name="T54" fmla="*/ 1 w 61"/>
                <a:gd name="T55" fmla="*/ 0 h 35"/>
                <a:gd name="T56" fmla="*/ 1 w 61"/>
                <a:gd name="T57" fmla="*/ 0 h 35"/>
                <a:gd name="T58" fmla="*/ 0 w 61"/>
                <a:gd name="T59" fmla="*/ 0 h 35"/>
                <a:gd name="T60" fmla="*/ 1 w 61"/>
                <a:gd name="T61" fmla="*/ 0 h 35"/>
                <a:gd name="T62" fmla="*/ 1 w 61"/>
                <a:gd name="T63" fmla="*/ 0 h 35"/>
                <a:gd name="T64" fmla="*/ 3 w 61"/>
                <a:gd name="T65" fmla="*/ 0 h 35"/>
                <a:gd name="T66" fmla="*/ 6 w 61"/>
                <a:gd name="T67" fmla="*/ 0 h 35"/>
                <a:gd name="T68" fmla="*/ 30 w 61"/>
                <a:gd name="T69" fmla="*/ 0 h 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35"/>
                <a:gd name="T107" fmla="*/ 61 w 61"/>
                <a:gd name="T108" fmla="*/ 35 h 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35">
                  <a:moveTo>
                    <a:pt x="30" y="9"/>
                  </a:moveTo>
                  <a:lnTo>
                    <a:pt x="42" y="12"/>
                  </a:lnTo>
                  <a:lnTo>
                    <a:pt x="51" y="21"/>
                  </a:lnTo>
                  <a:lnTo>
                    <a:pt x="53" y="32"/>
                  </a:lnTo>
                  <a:lnTo>
                    <a:pt x="53" y="34"/>
                  </a:lnTo>
                  <a:lnTo>
                    <a:pt x="56" y="35"/>
                  </a:lnTo>
                  <a:lnTo>
                    <a:pt x="58" y="35"/>
                  </a:lnTo>
                  <a:lnTo>
                    <a:pt x="59" y="35"/>
                  </a:lnTo>
                  <a:lnTo>
                    <a:pt x="61" y="34"/>
                  </a:lnTo>
                  <a:lnTo>
                    <a:pt x="61" y="32"/>
                  </a:lnTo>
                  <a:lnTo>
                    <a:pt x="61" y="28"/>
                  </a:lnTo>
                  <a:lnTo>
                    <a:pt x="59" y="22"/>
                  </a:lnTo>
                  <a:lnTo>
                    <a:pt x="53" y="15"/>
                  </a:lnTo>
                  <a:lnTo>
                    <a:pt x="45" y="9"/>
                  </a:lnTo>
                  <a:lnTo>
                    <a:pt x="55" y="9"/>
                  </a:lnTo>
                  <a:lnTo>
                    <a:pt x="56" y="9"/>
                  </a:lnTo>
                  <a:lnTo>
                    <a:pt x="58" y="8"/>
                  </a:lnTo>
                  <a:lnTo>
                    <a:pt x="59" y="8"/>
                  </a:lnTo>
                  <a:lnTo>
                    <a:pt x="61" y="5"/>
                  </a:lnTo>
                  <a:lnTo>
                    <a:pt x="59" y="2"/>
                  </a:lnTo>
                  <a:lnTo>
                    <a:pt x="58" y="0"/>
                  </a:lnTo>
                  <a:lnTo>
                    <a:pt x="56" y="0"/>
                  </a:lnTo>
                  <a:lnTo>
                    <a:pt x="55" y="0"/>
                  </a:lnTo>
                  <a:lnTo>
                    <a:pt x="6" y="0"/>
                  </a:lnTo>
                  <a:lnTo>
                    <a:pt x="3" y="0"/>
                  </a:lnTo>
                  <a:lnTo>
                    <a:pt x="1" y="0"/>
                  </a:lnTo>
                  <a:lnTo>
                    <a:pt x="1" y="2"/>
                  </a:lnTo>
                  <a:lnTo>
                    <a:pt x="0" y="5"/>
                  </a:lnTo>
                  <a:lnTo>
                    <a:pt x="1" y="8"/>
                  </a:lnTo>
                  <a:lnTo>
                    <a:pt x="1" y="9"/>
                  </a:lnTo>
                  <a:lnTo>
                    <a:pt x="3" y="9"/>
                  </a:lnTo>
                  <a:lnTo>
                    <a:pt x="6" y="9"/>
                  </a:lnTo>
                  <a:lnTo>
                    <a:pt x="30" y="9"/>
                  </a:lnTo>
                  <a:close/>
                </a:path>
              </a:pathLst>
            </a:custGeom>
            <a:solidFill>
              <a:srgbClr val="000000"/>
            </a:solidFill>
            <a:ln w="0">
              <a:solidFill>
                <a:srgbClr val="000000"/>
              </a:solidFill>
              <a:round/>
              <a:headEnd/>
              <a:tailEnd/>
            </a:ln>
          </p:spPr>
          <p:txBody>
            <a:bodyPr/>
            <a:lstStyle/>
            <a:p>
              <a:endParaRPr lang="es-AR"/>
            </a:p>
          </p:txBody>
        </p:sp>
        <p:sp>
          <p:nvSpPr>
            <p:cNvPr id="2103" name="Freeform 242"/>
            <p:cNvSpPr>
              <a:spLocks/>
            </p:cNvSpPr>
            <p:nvPr/>
          </p:nvSpPr>
          <p:spPr bwMode="auto">
            <a:xfrm>
              <a:off x="1777" y="1356"/>
              <a:ext cx="81" cy="22"/>
            </a:xfrm>
            <a:custGeom>
              <a:avLst/>
              <a:gdLst>
                <a:gd name="T0" fmla="*/ 53 w 81"/>
                <a:gd name="T1" fmla="*/ 0 h 45"/>
                <a:gd name="T2" fmla="*/ 53 w 81"/>
                <a:gd name="T3" fmla="*/ 0 h 45"/>
                <a:gd name="T4" fmla="*/ 53 w 81"/>
                <a:gd name="T5" fmla="*/ 0 h 45"/>
                <a:gd name="T6" fmla="*/ 53 w 81"/>
                <a:gd name="T7" fmla="*/ 0 h 45"/>
                <a:gd name="T8" fmla="*/ 55 w 81"/>
                <a:gd name="T9" fmla="*/ 0 h 45"/>
                <a:gd name="T10" fmla="*/ 56 w 81"/>
                <a:gd name="T11" fmla="*/ 0 h 45"/>
                <a:gd name="T12" fmla="*/ 58 w 81"/>
                <a:gd name="T13" fmla="*/ 0 h 45"/>
                <a:gd name="T14" fmla="*/ 59 w 81"/>
                <a:gd name="T15" fmla="*/ 0 h 45"/>
                <a:gd name="T16" fmla="*/ 59 w 81"/>
                <a:gd name="T17" fmla="*/ 0 h 45"/>
                <a:gd name="T18" fmla="*/ 61 w 81"/>
                <a:gd name="T19" fmla="*/ 0 h 45"/>
                <a:gd name="T20" fmla="*/ 61 w 81"/>
                <a:gd name="T21" fmla="*/ 0 h 45"/>
                <a:gd name="T22" fmla="*/ 68 w 81"/>
                <a:gd name="T23" fmla="*/ 0 h 45"/>
                <a:gd name="T24" fmla="*/ 69 w 81"/>
                <a:gd name="T25" fmla="*/ 0 h 45"/>
                <a:gd name="T26" fmla="*/ 71 w 81"/>
                <a:gd name="T27" fmla="*/ 0 h 45"/>
                <a:gd name="T28" fmla="*/ 72 w 81"/>
                <a:gd name="T29" fmla="*/ 0 h 45"/>
                <a:gd name="T30" fmla="*/ 72 w 81"/>
                <a:gd name="T31" fmla="*/ 0 h 45"/>
                <a:gd name="T32" fmla="*/ 74 w 81"/>
                <a:gd name="T33" fmla="*/ 0 h 45"/>
                <a:gd name="T34" fmla="*/ 74 w 81"/>
                <a:gd name="T35" fmla="*/ 0 h 45"/>
                <a:gd name="T36" fmla="*/ 74 w 81"/>
                <a:gd name="T37" fmla="*/ 0 h 45"/>
                <a:gd name="T38" fmla="*/ 74 w 81"/>
                <a:gd name="T39" fmla="*/ 0 h 45"/>
                <a:gd name="T40" fmla="*/ 72 w 81"/>
                <a:gd name="T41" fmla="*/ 0 h 45"/>
                <a:gd name="T42" fmla="*/ 72 w 81"/>
                <a:gd name="T43" fmla="*/ 0 h 45"/>
                <a:gd name="T44" fmla="*/ 72 w 81"/>
                <a:gd name="T45" fmla="*/ 0 h 45"/>
                <a:gd name="T46" fmla="*/ 72 w 81"/>
                <a:gd name="T47" fmla="*/ 0 h 45"/>
                <a:gd name="T48" fmla="*/ 74 w 81"/>
                <a:gd name="T49" fmla="*/ 0 h 45"/>
                <a:gd name="T50" fmla="*/ 75 w 81"/>
                <a:gd name="T51" fmla="*/ 0 h 45"/>
                <a:gd name="T52" fmla="*/ 77 w 81"/>
                <a:gd name="T53" fmla="*/ 0 h 45"/>
                <a:gd name="T54" fmla="*/ 78 w 81"/>
                <a:gd name="T55" fmla="*/ 0 h 45"/>
                <a:gd name="T56" fmla="*/ 80 w 81"/>
                <a:gd name="T57" fmla="*/ 0 h 45"/>
                <a:gd name="T58" fmla="*/ 80 w 81"/>
                <a:gd name="T59" fmla="*/ 0 h 45"/>
                <a:gd name="T60" fmla="*/ 81 w 81"/>
                <a:gd name="T61" fmla="*/ 0 h 45"/>
                <a:gd name="T62" fmla="*/ 81 w 81"/>
                <a:gd name="T63" fmla="*/ 0 h 45"/>
                <a:gd name="T64" fmla="*/ 81 w 81"/>
                <a:gd name="T65" fmla="*/ 0 h 45"/>
                <a:gd name="T66" fmla="*/ 81 w 81"/>
                <a:gd name="T67" fmla="*/ 0 h 45"/>
                <a:gd name="T68" fmla="*/ 81 w 81"/>
                <a:gd name="T69" fmla="*/ 0 h 45"/>
                <a:gd name="T70" fmla="*/ 80 w 81"/>
                <a:gd name="T71" fmla="*/ 0 h 45"/>
                <a:gd name="T72" fmla="*/ 77 w 81"/>
                <a:gd name="T73" fmla="*/ 0 h 45"/>
                <a:gd name="T74" fmla="*/ 74 w 81"/>
                <a:gd name="T75" fmla="*/ 0 h 45"/>
                <a:gd name="T76" fmla="*/ 71 w 81"/>
                <a:gd name="T77" fmla="*/ 0 h 45"/>
                <a:gd name="T78" fmla="*/ 65 w 81"/>
                <a:gd name="T79" fmla="*/ 0 h 45"/>
                <a:gd name="T80" fmla="*/ 61 w 81"/>
                <a:gd name="T81" fmla="*/ 0 h 45"/>
                <a:gd name="T82" fmla="*/ 61 w 81"/>
                <a:gd name="T83" fmla="*/ 0 h 45"/>
                <a:gd name="T84" fmla="*/ 59 w 81"/>
                <a:gd name="T85" fmla="*/ 0 h 45"/>
                <a:gd name="T86" fmla="*/ 59 w 81"/>
                <a:gd name="T87" fmla="*/ 0 h 45"/>
                <a:gd name="T88" fmla="*/ 58 w 81"/>
                <a:gd name="T89" fmla="*/ 0 h 45"/>
                <a:gd name="T90" fmla="*/ 56 w 81"/>
                <a:gd name="T91" fmla="*/ 0 h 45"/>
                <a:gd name="T92" fmla="*/ 55 w 81"/>
                <a:gd name="T93" fmla="*/ 0 h 45"/>
                <a:gd name="T94" fmla="*/ 53 w 81"/>
                <a:gd name="T95" fmla="*/ 0 h 45"/>
                <a:gd name="T96" fmla="*/ 53 w 81"/>
                <a:gd name="T97" fmla="*/ 0 h 45"/>
                <a:gd name="T98" fmla="*/ 53 w 81"/>
                <a:gd name="T99" fmla="*/ 0 h 45"/>
                <a:gd name="T100" fmla="*/ 53 w 81"/>
                <a:gd name="T101" fmla="*/ 0 h 45"/>
                <a:gd name="T102" fmla="*/ 6 w 81"/>
                <a:gd name="T103" fmla="*/ 0 h 45"/>
                <a:gd name="T104" fmla="*/ 3 w 81"/>
                <a:gd name="T105" fmla="*/ 0 h 45"/>
                <a:gd name="T106" fmla="*/ 1 w 81"/>
                <a:gd name="T107" fmla="*/ 0 h 45"/>
                <a:gd name="T108" fmla="*/ 1 w 81"/>
                <a:gd name="T109" fmla="*/ 0 h 45"/>
                <a:gd name="T110" fmla="*/ 0 w 81"/>
                <a:gd name="T111" fmla="*/ 0 h 45"/>
                <a:gd name="T112" fmla="*/ 1 w 81"/>
                <a:gd name="T113" fmla="*/ 0 h 45"/>
                <a:gd name="T114" fmla="*/ 1 w 81"/>
                <a:gd name="T115" fmla="*/ 0 h 45"/>
                <a:gd name="T116" fmla="*/ 3 w 81"/>
                <a:gd name="T117" fmla="*/ 0 h 45"/>
                <a:gd name="T118" fmla="*/ 6 w 81"/>
                <a:gd name="T119" fmla="*/ 0 h 45"/>
                <a:gd name="T120" fmla="*/ 53 w 81"/>
                <a:gd name="T121" fmla="*/ 0 h 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
                <a:gd name="T184" fmla="*/ 0 h 45"/>
                <a:gd name="T185" fmla="*/ 81 w 81"/>
                <a:gd name="T186" fmla="*/ 45 h 4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 h="45">
                  <a:moveTo>
                    <a:pt x="53" y="20"/>
                  </a:moveTo>
                  <a:lnTo>
                    <a:pt x="53" y="32"/>
                  </a:lnTo>
                  <a:lnTo>
                    <a:pt x="53" y="33"/>
                  </a:lnTo>
                  <a:lnTo>
                    <a:pt x="53" y="35"/>
                  </a:lnTo>
                  <a:lnTo>
                    <a:pt x="55" y="36"/>
                  </a:lnTo>
                  <a:lnTo>
                    <a:pt x="56" y="36"/>
                  </a:lnTo>
                  <a:lnTo>
                    <a:pt x="58" y="36"/>
                  </a:lnTo>
                  <a:lnTo>
                    <a:pt x="59" y="35"/>
                  </a:lnTo>
                  <a:lnTo>
                    <a:pt x="59" y="33"/>
                  </a:lnTo>
                  <a:lnTo>
                    <a:pt x="61" y="32"/>
                  </a:lnTo>
                  <a:lnTo>
                    <a:pt x="61" y="20"/>
                  </a:lnTo>
                  <a:lnTo>
                    <a:pt x="68" y="20"/>
                  </a:lnTo>
                  <a:lnTo>
                    <a:pt x="69" y="20"/>
                  </a:lnTo>
                  <a:lnTo>
                    <a:pt x="71" y="20"/>
                  </a:lnTo>
                  <a:lnTo>
                    <a:pt x="72" y="22"/>
                  </a:lnTo>
                  <a:lnTo>
                    <a:pt x="72" y="25"/>
                  </a:lnTo>
                  <a:lnTo>
                    <a:pt x="74" y="29"/>
                  </a:lnTo>
                  <a:lnTo>
                    <a:pt x="74" y="33"/>
                  </a:lnTo>
                  <a:lnTo>
                    <a:pt x="74" y="35"/>
                  </a:lnTo>
                  <a:lnTo>
                    <a:pt x="74" y="39"/>
                  </a:lnTo>
                  <a:lnTo>
                    <a:pt x="72" y="42"/>
                  </a:lnTo>
                  <a:lnTo>
                    <a:pt x="72" y="44"/>
                  </a:lnTo>
                  <a:lnTo>
                    <a:pt x="72" y="45"/>
                  </a:lnTo>
                  <a:lnTo>
                    <a:pt x="74" y="45"/>
                  </a:lnTo>
                  <a:lnTo>
                    <a:pt x="75" y="45"/>
                  </a:lnTo>
                  <a:lnTo>
                    <a:pt x="77" y="45"/>
                  </a:lnTo>
                  <a:lnTo>
                    <a:pt x="78" y="45"/>
                  </a:lnTo>
                  <a:lnTo>
                    <a:pt x="80" y="45"/>
                  </a:lnTo>
                  <a:lnTo>
                    <a:pt x="80" y="44"/>
                  </a:lnTo>
                  <a:lnTo>
                    <a:pt x="81" y="41"/>
                  </a:lnTo>
                  <a:lnTo>
                    <a:pt x="81" y="38"/>
                  </a:lnTo>
                  <a:lnTo>
                    <a:pt x="81" y="35"/>
                  </a:lnTo>
                  <a:lnTo>
                    <a:pt x="81" y="33"/>
                  </a:lnTo>
                  <a:lnTo>
                    <a:pt x="81" y="28"/>
                  </a:lnTo>
                  <a:lnTo>
                    <a:pt x="80" y="23"/>
                  </a:lnTo>
                  <a:lnTo>
                    <a:pt x="77" y="17"/>
                  </a:lnTo>
                  <a:lnTo>
                    <a:pt x="74" y="14"/>
                  </a:lnTo>
                  <a:lnTo>
                    <a:pt x="71" y="12"/>
                  </a:lnTo>
                  <a:lnTo>
                    <a:pt x="65" y="12"/>
                  </a:lnTo>
                  <a:lnTo>
                    <a:pt x="61" y="12"/>
                  </a:lnTo>
                  <a:lnTo>
                    <a:pt x="61" y="4"/>
                  </a:lnTo>
                  <a:lnTo>
                    <a:pt x="59" y="3"/>
                  </a:lnTo>
                  <a:lnTo>
                    <a:pt x="59" y="1"/>
                  </a:lnTo>
                  <a:lnTo>
                    <a:pt x="58" y="0"/>
                  </a:lnTo>
                  <a:lnTo>
                    <a:pt x="56" y="0"/>
                  </a:lnTo>
                  <a:lnTo>
                    <a:pt x="55" y="0"/>
                  </a:lnTo>
                  <a:lnTo>
                    <a:pt x="53" y="1"/>
                  </a:lnTo>
                  <a:lnTo>
                    <a:pt x="53" y="3"/>
                  </a:lnTo>
                  <a:lnTo>
                    <a:pt x="53" y="4"/>
                  </a:lnTo>
                  <a:lnTo>
                    <a:pt x="53" y="12"/>
                  </a:lnTo>
                  <a:lnTo>
                    <a:pt x="6" y="12"/>
                  </a:lnTo>
                  <a:lnTo>
                    <a:pt x="3" y="12"/>
                  </a:lnTo>
                  <a:lnTo>
                    <a:pt x="1" y="12"/>
                  </a:lnTo>
                  <a:lnTo>
                    <a:pt x="1" y="13"/>
                  </a:lnTo>
                  <a:lnTo>
                    <a:pt x="0" y="16"/>
                  </a:lnTo>
                  <a:lnTo>
                    <a:pt x="1" y="19"/>
                  </a:lnTo>
                  <a:lnTo>
                    <a:pt x="1" y="20"/>
                  </a:lnTo>
                  <a:lnTo>
                    <a:pt x="3" y="20"/>
                  </a:lnTo>
                  <a:lnTo>
                    <a:pt x="6" y="20"/>
                  </a:lnTo>
                  <a:lnTo>
                    <a:pt x="53" y="20"/>
                  </a:lnTo>
                  <a:close/>
                </a:path>
              </a:pathLst>
            </a:custGeom>
            <a:solidFill>
              <a:srgbClr val="000000"/>
            </a:solidFill>
            <a:ln w="0">
              <a:solidFill>
                <a:srgbClr val="000000"/>
              </a:solidFill>
              <a:round/>
              <a:headEnd/>
              <a:tailEnd/>
            </a:ln>
          </p:spPr>
          <p:txBody>
            <a:bodyPr/>
            <a:lstStyle/>
            <a:p>
              <a:endParaRPr lang="es-AR"/>
            </a:p>
          </p:txBody>
        </p:sp>
        <p:sp>
          <p:nvSpPr>
            <p:cNvPr id="2104" name="Freeform 243"/>
            <p:cNvSpPr>
              <a:spLocks noEditPoints="1"/>
            </p:cNvSpPr>
            <p:nvPr/>
          </p:nvSpPr>
          <p:spPr bwMode="auto">
            <a:xfrm>
              <a:off x="1775" y="1379"/>
              <a:ext cx="64" cy="25"/>
            </a:xfrm>
            <a:custGeom>
              <a:avLst/>
              <a:gdLst>
                <a:gd name="T0" fmla="*/ 48 w 64"/>
                <a:gd name="T1" fmla="*/ 1 h 50"/>
                <a:gd name="T2" fmla="*/ 57 w 64"/>
                <a:gd name="T3" fmla="*/ 1 h 50"/>
                <a:gd name="T4" fmla="*/ 63 w 64"/>
                <a:gd name="T5" fmla="*/ 1 h 50"/>
                <a:gd name="T6" fmla="*/ 64 w 64"/>
                <a:gd name="T7" fmla="*/ 1 h 50"/>
                <a:gd name="T8" fmla="*/ 60 w 64"/>
                <a:gd name="T9" fmla="*/ 1 h 50"/>
                <a:gd name="T10" fmla="*/ 58 w 64"/>
                <a:gd name="T11" fmla="*/ 1 h 50"/>
                <a:gd name="T12" fmla="*/ 57 w 64"/>
                <a:gd name="T13" fmla="*/ 1 h 50"/>
                <a:gd name="T14" fmla="*/ 55 w 64"/>
                <a:gd name="T15" fmla="*/ 1 h 50"/>
                <a:gd name="T16" fmla="*/ 51 w 64"/>
                <a:gd name="T17" fmla="*/ 1 h 50"/>
                <a:gd name="T18" fmla="*/ 51 w 64"/>
                <a:gd name="T19" fmla="*/ 1 h 50"/>
                <a:gd name="T20" fmla="*/ 51 w 64"/>
                <a:gd name="T21" fmla="*/ 1 h 50"/>
                <a:gd name="T22" fmla="*/ 57 w 64"/>
                <a:gd name="T23" fmla="*/ 1 h 50"/>
                <a:gd name="T24" fmla="*/ 57 w 64"/>
                <a:gd name="T25" fmla="*/ 1 h 50"/>
                <a:gd name="T26" fmla="*/ 51 w 64"/>
                <a:gd name="T27" fmla="*/ 1 h 50"/>
                <a:gd name="T28" fmla="*/ 42 w 64"/>
                <a:gd name="T29" fmla="*/ 1 h 50"/>
                <a:gd name="T30" fmla="*/ 35 w 64"/>
                <a:gd name="T31" fmla="*/ 1 h 50"/>
                <a:gd name="T32" fmla="*/ 25 w 64"/>
                <a:gd name="T33" fmla="*/ 1 h 50"/>
                <a:gd name="T34" fmla="*/ 13 w 64"/>
                <a:gd name="T35" fmla="*/ 1 h 50"/>
                <a:gd name="T36" fmla="*/ 6 w 64"/>
                <a:gd name="T37" fmla="*/ 1 h 50"/>
                <a:gd name="T38" fmla="*/ 2 w 64"/>
                <a:gd name="T39" fmla="*/ 1 h 50"/>
                <a:gd name="T40" fmla="*/ 2 w 64"/>
                <a:gd name="T41" fmla="*/ 1 h 50"/>
                <a:gd name="T42" fmla="*/ 5 w 64"/>
                <a:gd name="T43" fmla="*/ 1 h 50"/>
                <a:gd name="T44" fmla="*/ 11 w 64"/>
                <a:gd name="T45" fmla="*/ 1 h 50"/>
                <a:gd name="T46" fmla="*/ 5 w 64"/>
                <a:gd name="T47" fmla="*/ 1 h 50"/>
                <a:gd name="T48" fmla="*/ 3 w 64"/>
                <a:gd name="T49" fmla="*/ 1 h 50"/>
                <a:gd name="T50" fmla="*/ 3 w 64"/>
                <a:gd name="T51" fmla="*/ 1 h 50"/>
                <a:gd name="T52" fmla="*/ 5 w 64"/>
                <a:gd name="T53" fmla="*/ 1 h 50"/>
                <a:gd name="T54" fmla="*/ 42 w 64"/>
                <a:gd name="T55" fmla="*/ 1 h 50"/>
                <a:gd name="T56" fmla="*/ 16 w 64"/>
                <a:gd name="T57" fmla="*/ 1 h 50"/>
                <a:gd name="T58" fmla="*/ 12 w 64"/>
                <a:gd name="T59" fmla="*/ 1 h 50"/>
                <a:gd name="T60" fmla="*/ 9 w 64"/>
                <a:gd name="T61" fmla="*/ 1 h 50"/>
                <a:gd name="T62" fmla="*/ 8 w 64"/>
                <a:gd name="T63" fmla="*/ 1 h 50"/>
                <a:gd name="T64" fmla="*/ 9 w 64"/>
                <a:gd name="T65" fmla="*/ 1 h 50"/>
                <a:gd name="T66" fmla="*/ 12 w 64"/>
                <a:gd name="T67" fmla="*/ 1 h 50"/>
                <a:gd name="T68" fmla="*/ 18 w 64"/>
                <a:gd name="T69" fmla="*/ 1 h 50"/>
                <a:gd name="T70" fmla="*/ 25 w 64"/>
                <a:gd name="T71" fmla="*/ 1 h 50"/>
                <a:gd name="T72" fmla="*/ 29 w 64"/>
                <a:gd name="T73" fmla="*/ 1 h 50"/>
                <a:gd name="T74" fmla="*/ 32 w 64"/>
                <a:gd name="T75" fmla="*/ 1 h 50"/>
                <a:gd name="T76" fmla="*/ 34 w 64"/>
                <a:gd name="T77" fmla="*/ 1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4"/>
                <a:gd name="T118" fmla="*/ 0 h 50"/>
                <a:gd name="T119" fmla="*/ 64 w 64"/>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4" h="50">
                  <a:moveTo>
                    <a:pt x="42" y="50"/>
                  </a:moveTo>
                  <a:lnTo>
                    <a:pt x="48" y="50"/>
                  </a:lnTo>
                  <a:lnTo>
                    <a:pt x="54" y="47"/>
                  </a:lnTo>
                  <a:lnTo>
                    <a:pt x="57" y="44"/>
                  </a:lnTo>
                  <a:lnTo>
                    <a:pt x="61" y="40"/>
                  </a:lnTo>
                  <a:lnTo>
                    <a:pt x="63" y="34"/>
                  </a:lnTo>
                  <a:lnTo>
                    <a:pt x="64" y="27"/>
                  </a:lnTo>
                  <a:lnTo>
                    <a:pt x="64" y="21"/>
                  </a:lnTo>
                  <a:lnTo>
                    <a:pt x="63" y="15"/>
                  </a:lnTo>
                  <a:lnTo>
                    <a:pt x="60" y="8"/>
                  </a:lnTo>
                  <a:lnTo>
                    <a:pt x="60" y="6"/>
                  </a:lnTo>
                  <a:lnTo>
                    <a:pt x="58" y="5"/>
                  </a:lnTo>
                  <a:lnTo>
                    <a:pt x="57" y="3"/>
                  </a:lnTo>
                  <a:lnTo>
                    <a:pt x="55" y="3"/>
                  </a:lnTo>
                  <a:lnTo>
                    <a:pt x="53" y="3"/>
                  </a:lnTo>
                  <a:lnTo>
                    <a:pt x="51" y="5"/>
                  </a:lnTo>
                  <a:lnTo>
                    <a:pt x="51" y="6"/>
                  </a:lnTo>
                  <a:lnTo>
                    <a:pt x="51" y="8"/>
                  </a:lnTo>
                  <a:lnTo>
                    <a:pt x="55" y="15"/>
                  </a:lnTo>
                  <a:lnTo>
                    <a:pt x="57" y="21"/>
                  </a:lnTo>
                  <a:lnTo>
                    <a:pt x="57" y="27"/>
                  </a:lnTo>
                  <a:lnTo>
                    <a:pt x="57" y="32"/>
                  </a:lnTo>
                  <a:lnTo>
                    <a:pt x="54" y="35"/>
                  </a:lnTo>
                  <a:lnTo>
                    <a:pt x="51" y="38"/>
                  </a:lnTo>
                  <a:lnTo>
                    <a:pt x="47" y="40"/>
                  </a:lnTo>
                  <a:lnTo>
                    <a:pt x="42" y="41"/>
                  </a:lnTo>
                  <a:lnTo>
                    <a:pt x="38" y="41"/>
                  </a:lnTo>
                  <a:lnTo>
                    <a:pt x="35" y="22"/>
                  </a:lnTo>
                  <a:lnTo>
                    <a:pt x="31" y="9"/>
                  </a:lnTo>
                  <a:lnTo>
                    <a:pt x="25" y="3"/>
                  </a:lnTo>
                  <a:lnTo>
                    <a:pt x="18" y="0"/>
                  </a:lnTo>
                  <a:lnTo>
                    <a:pt x="13" y="2"/>
                  </a:lnTo>
                  <a:lnTo>
                    <a:pt x="11" y="3"/>
                  </a:lnTo>
                  <a:lnTo>
                    <a:pt x="6" y="5"/>
                  </a:lnTo>
                  <a:lnTo>
                    <a:pt x="3" y="9"/>
                  </a:lnTo>
                  <a:lnTo>
                    <a:pt x="2" y="14"/>
                  </a:lnTo>
                  <a:lnTo>
                    <a:pt x="0" y="18"/>
                  </a:lnTo>
                  <a:lnTo>
                    <a:pt x="2" y="24"/>
                  </a:lnTo>
                  <a:lnTo>
                    <a:pt x="2" y="28"/>
                  </a:lnTo>
                  <a:lnTo>
                    <a:pt x="5" y="32"/>
                  </a:lnTo>
                  <a:lnTo>
                    <a:pt x="6" y="37"/>
                  </a:lnTo>
                  <a:lnTo>
                    <a:pt x="11" y="41"/>
                  </a:lnTo>
                  <a:lnTo>
                    <a:pt x="8" y="41"/>
                  </a:lnTo>
                  <a:lnTo>
                    <a:pt x="5" y="41"/>
                  </a:lnTo>
                  <a:lnTo>
                    <a:pt x="3" y="41"/>
                  </a:lnTo>
                  <a:lnTo>
                    <a:pt x="3" y="43"/>
                  </a:lnTo>
                  <a:lnTo>
                    <a:pt x="2" y="45"/>
                  </a:lnTo>
                  <a:lnTo>
                    <a:pt x="3" y="48"/>
                  </a:lnTo>
                  <a:lnTo>
                    <a:pt x="3" y="50"/>
                  </a:lnTo>
                  <a:lnTo>
                    <a:pt x="5" y="50"/>
                  </a:lnTo>
                  <a:lnTo>
                    <a:pt x="8" y="50"/>
                  </a:lnTo>
                  <a:lnTo>
                    <a:pt x="42" y="50"/>
                  </a:lnTo>
                  <a:close/>
                  <a:moveTo>
                    <a:pt x="21" y="41"/>
                  </a:moveTo>
                  <a:lnTo>
                    <a:pt x="16" y="40"/>
                  </a:lnTo>
                  <a:lnTo>
                    <a:pt x="13" y="38"/>
                  </a:lnTo>
                  <a:lnTo>
                    <a:pt x="12" y="35"/>
                  </a:lnTo>
                  <a:lnTo>
                    <a:pt x="9" y="32"/>
                  </a:lnTo>
                  <a:lnTo>
                    <a:pt x="9" y="29"/>
                  </a:lnTo>
                  <a:lnTo>
                    <a:pt x="9" y="27"/>
                  </a:lnTo>
                  <a:lnTo>
                    <a:pt x="8" y="25"/>
                  </a:lnTo>
                  <a:lnTo>
                    <a:pt x="8" y="24"/>
                  </a:lnTo>
                  <a:lnTo>
                    <a:pt x="9" y="19"/>
                  </a:lnTo>
                  <a:lnTo>
                    <a:pt x="11" y="15"/>
                  </a:lnTo>
                  <a:lnTo>
                    <a:pt x="12" y="12"/>
                  </a:lnTo>
                  <a:lnTo>
                    <a:pt x="15" y="11"/>
                  </a:lnTo>
                  <a:lnTo>
                    <a:pt x="18" y="9"/>
                  </a:lnTo>
                  <a:lnTo>
                    <a:pt x="22" y="11"/>
                  </a:lnTo>
                  <a:lnTo>
                    <a:pt x="25" y="12"/>
                  </a:lnTo>
                  <a:lnTo>
                    <a:pt x="26" y="15"/>
                  </a:lnTo>
                  <a:lnTo>
                    <a:pt x="29" y="18"/>
                  </a:lnTo>
                  <a:lnTo>
                    <a:pt x="31" y="21"/>
                  </a:lnTo>
                  <a:lnTo>
                    <a:pt x="32" y="28"/>
                  </a:lnTo>
                  <a:lnTo>
                    <a:pt x="34" y="35"/>
                  </a:lnTo>
                  <a:lnTo>
                    <a:pt x="34" y="41"/>
                  </a:lnTo>
                  <a:lnTo>
                    <a:pt x="21" y="41"/>
                  </a:lnTo>
                  <a:close/>
                </a:path>
              </a:pathLst>
            </a:custGeom>
            <a:solidFill>
              <a:srgbClr val="000000"/>
            </a:solidFill>
            <a:ln w="0">
              <a:solidFill>
                <a:srgbClr val="000000"/>
              </a:solidFill>
              <a:round/>
              <a:headEnd/>
              <a:tailEnd/>
            </a:ln>
          </p:spPr>
          <p:txBody>
            <a:bodyPr/>
            <a:lstStyle/>
            <a:p>
              <a:endParaRPr lang="es-AR"/>
            </a:p>
          </p:txBody>
        </p:sp>
        <p:sp>
          <p:nvSpPr>
            <p:cNvPr id="2105" name="Freeform 244"/>
            <p:cNvSpPr>
              <a:spLocks/>
            </p:cNvSpPr>
            <p:nvPr/>
          </p:nvSpPr>
          <p:spPr bwMode="auto">
            <a:xfrm>
              <a:off x="1775" y="1413"/>
              <a:ext cx="64" cy="26"/>
            </a:xfrm>
            <a:custGeom>
              <a:avLst/>
              <a:gdLst>
                <a:gd name="T0" fmla="*/ 11 w 64"/>
                <a:gd name="T1" fmla="*/ 0 h 54"/>
                <a:gd name="T2" fmla="*/ 12 w 64"/>
                <a:gd name="T3" fmla="*/ 0 h 54"/>
                <a:gd name="T4" fmla="*/ 15 w 64"/>
                <a:gd name="T5" fmla="*/ 0 h 54"/>
                <a:gd name="T6" fmla="*/ 16 w 64"/>
                <a:gd name="T7" fmla="*/ 0 h 54"/>
                <a:gd name="T8" fmla="*/ 16 w 64"/>
                <a:gd name="T9" fmla="*/ 0 h 54"/>
                <a:gd name="T10" fmla="*/ 16 w 64"/>
                <a:gd name="T11" fmla="*/ 0 h 54"/>
                <a:gd name="T12" fmla="*/ 16 w 64"/>
                <a:gd name="T13" fmla="*/ 0 h 54"/>
                <a:gd name="T14" fmla="*/ 12 w 64"/>
                <a:gd name="T15" fmla="*/ 0 h 54"/>
                <a:gd name="T16" fmla="*/ 11 w 64"/>
                <a:gd name="T17" fmla="*/ 0 h 54"/>
                <a:gd name="T18" fmla="*/ 9 w 64"/>
                <a:gd name="T19" fmla="*/ 0 h 54"/>
                <a:gd name="T20" fmla="*/ 9 w 64"/>
                <a:gd name="T21" fmla="*/ 0 h 54"/>
                <a:gd name="T22" fmla="*/ 12 w 64"/>
                <a:gd name="T23" fmla="*/ 0 h 54"/>
                <a:gd name="T24" fmla="*/ 21 w 64"/>
                <a:gd name="T25" fmla="*/ 0 h 54"/>
                <a:gd name="T26" fmla="*/ 32 w 64"/>
                <a:gd name="T27" fmla="*/ 0 h 54"/>
                <a:gd name="T28" fmla="*/ 41 w 64"/>
                <a:gd name="T29" fmla="*/ 0 h 54"/>
                <a:gd name="T30" fmla="*/ 48 w 64"/>
                <a:gd name="T31" fmla="*/ 0 h 54"/>
                <a:gd name="T32" fmla="*/ 54 w 64"/>
                <a:gd name="T33" fmla="*/ 0 h 54"/>
                <a:gd name="T34" fmla="*/ 57 w 64"/>
                <a:gd name="T35" fmla="*/ 0 h 54"/>
                <a:gd name="T36" fmla="*/ 55 w 64"/>
                <a:gd name="T37" fmla="*/ 0 h 54"/>
                <a:gd name="T38" fmla="*/ 55 w 64"/>
                <a:gd name="T39" fmla="*/ 0 h 54"/>
                <a:gd name="T40" fmla="*/ 54 w 64"/>
                <a:gd name="T41" fmla="*/ 0 h 54"/>
                <a:gd name="T42" fmla="*/ 51 w 64"/>
                <a:gd name="T43" fmla="*/ 0 h 54"/>
                <a:gd name="T44" fmla="*/ 51 w 64"/>
                <a:gd name="T45" fmla="*/ 0 h 54"/>
                <a:gd name="T46" fmla="*/ 51 w 64"/>
                <a:gd name="T47" fmla="*/ 0 h 54"/>
                <a:gd name="T48" fmla="*/ 51 w 64"/>
                <a:gd name="T49" fmla="*/ 0 h 54"/>
                <a:gd name="T50" fmla="*/ 51 w 64"/>
                <a:gd name="T51" fmla="*/ 0 h 54"/>
                <a:gd name="T52" fmla="*/ 51 w 64"/>
                <a:gd name="T53" fmla="*/ 0 h 54"/>
                <a:gd name="T54" fmla="*/ 53 w 64"/>
                <a:gd name="T55" fmla="*/ 0 h 54"/>
                <a:gd name="T56" fmla="*/ 54 w 64"/>
                <a:gd name="T57" fmla="*/ 0 h 54"/>
                <a:gd name="T58" fmla="*/ 55 w 64"/>
                <a:gd name="T59" fmla="*/ 0 h 54"/>
                <a:gd name="T60" fmla="*/ 57 w 64"/>
                <a:gd name="T61" fmla="*/ 0 h 54"/>
                <a:gd name="T62" fmla="*/ 57 w 64"/>
                <a:gd name="T63" fmla="*/ 0 h 54"/>
                <a:gd name="T64" fmla="*/ 58 w 64"/>
                <a:gd name="T65" fmla="*/ 0 h 54"/>
                <a:gd name="T66" fmla="*/ 60 w 64"/>
                <a:gd name="T67" fmla="*/ 0 h 54"/>
                <a:gd name="T68" fmla="*/ 61 w 64"/>
                <a:gd name="T69" fmla="*/ 0 h 54"/>
                <a:gd name="T70" fmla="*/ 63 w 64"/>
                <a:gd name="T71" fmla="*/ 0 h 54"/>
                <a:gd name="T72" fmla="*/ 64 w 64"/>
                <a:gd name="T73" fmla="*/ 0 h 54"/>
                <a:gd name="T74" fmla="*/ 64 w 64"/>
                <a:gd name="T75" fmla="*/ 0 h 54"/>
                <a:gd name="T76" fmla="*/ 61 w 64"/>
                <a:gd name="T77" fmla="*/ 0 h 54"/>
                <a:gd name="T78" fmla="*/ 54 w 64"/>
                <a:gd name="T79" fmla="*/ 0 h 54"/>
                <a:gd name="T80" fmla="*/ 44 w 64"/>
                <a:gd name="T81" fmla="*/ 0 h 54"/>
                <a:gd name="T82" fmla="*/ 32 w 64"/>
                <a:gd name="T83" fmla="*/ 0 h 54"/>
                <a:gd name="T84" fmla="*/ 21 w 64"/>
                <a:gd name="T85" fmla="*/ 0 h 54"/>
                <a:gd name="T86" fmla="*/ 11 w 64"/>
                <a:gd name="T87" fmla="*/ 0 h 54"/>
                <a:gd name="T88" fmla="*/ 3 w 64"/>
                <a:gd name="T89" fmla="*/ 0 h 54"/>
                <a:gd name="T90" fmla="*/ 0 w 64"/>
                <a:gd name="T91" fmla="*/ 0 h 54"/>
                <a:gd name="T92" fmla="*/ 0 w 64"/>
                <a:gd name="T93" fmla="*/ 0 h 54"/>
                <a:gd name="T94" fmla="*/ 2 w 64"/>
                <a:gd name="T95" fmla="*/ 0 h 54"/>
                <a:gd name="T96" fmla="*/ 3 w 64"/>
                <a:gd name="T97" fmla="*/ 0 h 54"/>
                <a:gd name="T98" fmla="*/ 5 w 64"/>
                <a:gd name="T99" fmla="*/ 0 h 54"/>
                <a:gd name="T100" fmla="*/ 6 w 64"/>
                <a:gd name="T101" fmla="*/ 0 h 54"/>
                <a:gd name="T102" fmla="*/ 9 w 64"/>
                <a:gd name="T103" fmla="*/ 0 h 54"/>
                <a:gd name="T104" fmla="*/ 11 w 64"/>
                <a:gd name="T105" fmla="*/ 0 h 5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4"/>
                <a:gd name="T160" fmla="*/ 0 h 54"/>
                <a:gd name="T161" fmla="*/ 64 w 64"/>
                <a:gd name="T162" fmla="*/ 54 h 5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4" h="54">
                  <a:moveTo>
                    <a:pt x="11" y="54"/>
                  </a:moveTo>
                  <a:lnTo>
                    <a:pt x="12" y="54"/>
                  </a:lnTo>
                  <a:lnTo>
                    <a:pt x="15" y="54"/>
                  </a:lnTo>
                  <a:lnTo>
                    <a:pt x="16" y="54"/>
                  </a:lnTo>
                  <a:lnTo>
                    <a:pt x="16" y="53"/>
                  </a:lnTo>
                  <a:lnTo>
                    <a:pt x="16" y="51"/>
                  </a:lnTo>
                  <a:lnTo>
                    <a:pt x="12" y="45"/>
                  </a:lnTo>
                  <a:lnTo>
                    <a:pt x="11" y="41"/>
                  </a:lnTo>
                  <a:lnTo>
                    <a:pt x="9" y="35"/>
                  </a:lnTo>
                  <a:lnTo>
                    <a:pt x="9" y="31"/>
                  </a:lnTo>
                  <a:lnTo>
                    <a:pt x="12" y="21"/>
                  </a:lnTo>
                  <a:lnTo>
                    <a:pt x="21" y="13"/>
                  </a:lnTo>
                  <a:lnTo>
                    <a:pt x="32" y="10"/>
                  </a:lnTo>
                  <a:lnTo>
                    <a:pt x="41" y="12"/>
                  </a:lnTo>
                  <a:lnTo>
                    <a:pt x="48" y="15"/>
                  </a:lnTo>
                  <a:lnTo>
                    <a:pt x="54" y="22"/>
                  </a:lnTo>
                  <a:lnTo>
                    <a:pt x="57" y="32"/>
                  </a:lnTo>
                  <a:lnTo>
                    <a:pt x="55" y="37"/>
                  </a:lnTo>
                  <a:lnTo>
                    <a:pt x="55" y="41"/>
                  </a:lnTo>
                  <a:lnTo>
                    <a:pt x="54" y="45"/>
                  </a:lnTo>
                  <a:lnTo>
                    <a:pt x="51" y="48"/>
                  </a:lnTo>
                  <a:lnTo>
                    <a:pt x="51" y="50"/>
                  </a:lnTo>
                  <a:lnTo>
                    <a:pt x="51" y="51"/>
                  </a:lnTo>
                  <a:lnTo>
                    <a:pt x="51" y="53"/>
                  </a:lnTo>
                  <a:lnTo>
                    <a:pt x="53" y="53"/>
                  </a:lnTo>
                  <a:lnTo>
                    <a:pt x="54" y="54"/>
                  </a:lnTo>
                  <a:lnTo>
                    <a:pt x="55" y="54"/>
                  </a:lnTo>
                  <a:lnTo>
                    <a:pt x="57" y="54"/>
                  </a:lnTo>
                  <a:lnTo>
                    <a:pt x="58" y="53"/>
                  </a:lnTo>
                  <a:lnTo>
                    <a:pt x="60" y="51"/>
                  </a:lnTo>
                  <a:lnTo>
                    <a:pt x="61" y="47"/>
                  </a:lnTo>
                  <a:lnTo>
                    <a:pt x="63" y="42"/>
                  </a:lnTo>
                  <a:lnTo>
                    <a:pt x="64" y="37"/>
                  </a:lnTo>
                  <a:lnTo>
                    <a:pt x="64" y="32"/>
                  </a:lnTo>
                  <a:lnTo>
                    <a:pt x="61" y="19"/>
                  </a:lnTo>
                  <a:lnTo>
                    <a:pt x="54" y="9"/>
                  </a:lnTo>
                  <a:lnTo>
                    <a:pt x="44" y="3"/>
                  </a:lnTo>
                  <a:lnTo>
                    <a:pt x="32" y="0"/>
                  </a:lnTo>
                  <a:lnTo>
                    <a:pt x="21" y="3"/>
                  </a:lnTo>
                  <a:lnTo>
                    <a:pt x="11" y="9"/>
                  </a:lnTo>
                  <a:lnTo>
                    <a:pt x="3" y="19"/>
                  </a:lnTo>
                  <a:lnTo>
                    <a:pt x="0" y="31"/>
                  </a:lnTo>
                  <a:lnTo>
                    <a:pt x="0" y="34"/>
                  </a:lnTo>
                  <a:lnTo>
                    <a:pt x="2" y="39"/>
                  </a:lnTo>
                  <a:lnTo>
                    <a:pt x="3" y="45"/>
                  </a:lnTo>
                  <a:lnTo>
                    <a:pt x="5" y="48"/>
                  </a:lnTo>
                  <a:lnTo>
                    <a:pt x="6" y="51"/>
                  </a:lnTo>
                  <a:lnTo>
                    <a:pt x="9" y="54"/>
                  </a:lnTo>
                  <a:lnTo>
                    <a:pt x="11" y="54"/>
                  </a:lnTo>
                  <a:close/>
                </a:path>
              </a:pathLst>
            </a:custGeom>
            <a:solidFill>
              <a:srgbClr val="000000"/>
            </a:solidFill>
            <a:ln w="0">
              <a:solidFill>
                <a:srgbClr val="000000"/>
              </a:solidFill>
              <a:round/>
              <a:headEnd/>
              <a:tailEnd/>
            </a:ln>
          </p:spPr>
          <p:txBody>
            <a:bodyPr/>
            <a:lstStyle/>
            <a:p>
              <a:endParaRPr lang="es-AR"/>
            </a:p>
          </p:txBody>
        </p:sp>
        <p:sp>
          <p:nvSpPr>
            <p:cNvPr id="2106" name="Freeform 245"/>
            <p:cNvSpPr>
              <a:spLocks noEditPoints="1"/>
            </p:cNvSpPr>
            <p:nvPr/>
          </p:nvSpPr>
          <p:spPr bwMode="auto">
            <a:xfrm>
              <a:off x="1775" y="1445"/>
              <a:ext cx="64" cy="26"/>
            </a:xfrm>
            <a:custGeom>
              <a:avLst/>
              <a:gdLst>
                <a:gd name="T0" fmla="*/ 31 w 64"/>
                <a:gd name="T1" fmla="*/ 0 h 54"/>
                <a:gd name="T2" fmla="*/ 31 w 64"/>
                <a:gd name="T3" fmla="*/ 0 h 54"/>
                <a:gd name="T4" fmla="*/ 31 w 64"/>
                <a:gd name="T5" fmla="*/ 0 h 54"/>
                <a:gd name="T6" fmla="*/ 32 w 64"/>
                <a:gd name="T7" fmla="*/ 0 h 54"/>
                <a:gd name="T8" fmla="*/ 35 w 64"/>
                <a:gd name="T9" fmla="*/ 0 h 54"/>
                <a:gd name="T10" fmla="*/ 47 w 64"/>
                <a:gd name="T11" fmla="*/ 0 h 54"/>
                <a:gd name="T12" fmla="*/ 55 w 64"/>
                <a:gd name="T13" fmla="*/ 0 h 54"/>
                <a:gd name="T14" fmla="*/ 61 w 64"/>
                <a:gd name="T15" fmla="*/ 0 h 54"/>
                <a:gd name="T16" fmla="*/ 64 w 64"/>
                <a:gd name="T17" fmla="*/ 0 h 54"/>
                <a:gd name="T18" fmla="*/ 61 w 64"/>
                <a:gd name="T19" fmla="*/ 0 h 54"/>
                <a:gd name="T20" fmla="*/ 54 w 64"/>
                <a:gd name="T21" fmla="*/ 0 h 54"/>
                <a:gd name="T22" fmla="*/ 44 w 64"/>
                <a:gd name="T23" fmla="*/ 0 h 54"/>
                <a:gd name="T24" fmla="*/ 32 w 64"/>
                <a:gd name="T25" fmla="*/ 0 h 54"/>
                <a:gd name="T26" fmla="*/ 16 w 64"/>
                <a:gd name="T27" fmla="*/ 0 h 54"/>
                <a:gd name="T28" fmla="*/ 5 w 64"/>
                <a:gd name="T29" fmla="*/ 0 h 54"/>
                <a:gd name="T30" fmla="*/ 0 w 64"/>
                <a:gd name="T31" fmla="*/ 0 h 54"/>
                <a:gd name="T32" fmla="*/ 2 w 64"/>
                <a:gd name="T33" fmla="*/ 0 h 54"/>
                <a:gd name="T34" fmla="*/ 3 w 64"/>
                <a:gd name="T35" fmla="*/ 0 h 54"/>
                <a:gd name="T36" fmla="*/ 8 w 64"/>
                <a:gd name="T37" fmla="*/ 0 h 54"/>
                <a:gd name="T38" fmla="*/ 9 w 64"/>
                <a:gd name="T39" fmla="*/ 0 h 54"/>
                <a:gd name="T40" fmla="*/ 9 w 64"/>
                <a:gd name="T41" fmla="*/ 0 h 54"/>
                <a:gd name="T42" fmla="*/ 11 w 64"/>
                <a:gd name="T43" fmla="*/ 0 h 54"/>
                <a:gd name="T44" fmla="*/ 11 w 64"/>
                <a:gd name="T45" fmla="*/ 0 h 54"/>
                <a:gd name="T46" fmla="*/ 13 w 64"/>
                <a:gd name="T47" fmla="*/ 0 h 54"/>
                <a:gd name="T48" fmla="*/ 15 w 64"/>
                <a:gd name="T49" fmla="*/ 0 h 54"/>
                <a:gd name="T50" fmla="*/ 16 w 64"/>
                <a:gd name="T51" fmla="*/ 0 h 54"/>
                <a:gd name="T52" fmla="*/ 16 w 64"/>
                <a:gd name="T53" fmla="*/ 0 h 54"/>
                <a:gd name="T54" fmla="*/ 16 w 64"/>
                <a:gd name="T55" fmla="*/ 0 h 54"/>
                <a:gd name="T56" fmla="*/ 15 w 64"/>
                <a:gd name="T57" fmla="*/ 0 h 54"/>
                <a:gd name="T58" fmla="*/ 12 w 64"/>
                <a:gd name="T59" fmla="*/ 0 h 54"/>
                <a:gd name="T60" fmla="*/ 11 w 64"/>
                <a:gd name="T61" fmla="*/ 0 h 54"/>
                <a:gd name="T62" fmla="*/ 9 w 64"/>
                <a:gd name="T63" fmla="*/ 0 h 54"/>
                <a:gd name="T64" fmla="*/ 8 w 64"/>
                <a:gd name="T65" fmla="*/ 0 h 54"/>
                <a:gd name="T66" fmla="*/ 9 w 64"/>
                <a:gd name="T67" fmla="*/ 0 h 54"/>
                <a:gd name="T68" fmla="*/ 12 w 64"/>
                <a:gd name="T69" fmla="*/ 0 h 54"/>
                <a:gd name="T70" fmla="*/ 15 w 64"/>
                <a:gd name="T71" fmla="*/ 0 h 54"/>
                <a:gd name="T72" fmla="*/ 19 w 64"/>
                <a:gd name="T73" fmla="*/ 0 h 54"/>
                <a:gd name="T74" fmla="*/ 25 w 64"/>
                <a:gd name="T75" fmla="*/ 0 h 54"/>
                <a:gd name="T76" fmla="*/ 31 w 64"/>
                <a:gd name="T77" fmla="*/ 0 h 54"/>
                <a:gd name="T78" fmla="*/ 31 w 64"/>
                <a:gd name="T79" fmla="*/ 0 h 54"/>
                <a:gd name="T80" fmla="*/ 37 w 64"/>
                <a:gd name="T81" fmla="*/ 0 h 54"/>
                <a:gd name="T82" fmla="*/ 42 w 64"/>
                <a:gd name="T83" fmla="*/ 0 h 54"/>
                <a:gd name="T84" fmla="*/ 48 w 64"/>
                <a:gd name="T85" fmla="*/ 0 h 54"/>
                <a:gd name="T86" fmla="*/ 53 w 64"/>
                <a:gd name="T87" fmla="*/ 0 h 54"/>
                <a:gd name="T88" fmla="*/ 55 w 64"/>
                <a:gd name="T89" fmla="*/ 0 h 54"/>
                <a:gd name="T90" fmla="*/ 57 w 64"/>
                <a:gd name="T91" fmla="*/ 0 h 54"/>
                <a:gd name="T92" fmla="*/ 55 w 64"/>
                <a:gd name="T93" fmla="*/ 0 h 54"/>
                <a:gd name="T94" fmla="*/ 54 w 64"/>
                <a:gd name="T95" fmla="*/ 0 h 54"/>
                <a:gd name="T96" fmla="*/ 53 w 64"/>
                <a:gd name="T97" fmla="*/ 0 h 54"/>
                <a:gd name="T98" fmla="*/ 50 w 64"/>
                <a:gd name="T99" fmla="*/ 0 h 54"/>
                <a:gd name="T100" fmla="*/ 47 w 64"/>
                <a:gd name="T101" fmla="*/ 0 h 54"/>
                <a:gd name="T102" fmla="*/ 42 w 64"/>
                <a:gd name="T103" fmla="*/ 0 h 54"/>
                <a:gd name="T104" fmla="*/ 39 w 64"/>
                <a:gd name="T105" fmla="*/ 0 h 54"/>
                <a:gd name="T106" fmla="*/ 38 w 64"/>
                <a:gd name="T107" fmla="*/ 0 h 54"/>
                <a:gd name="T108" fmla="*/ 37 w 64"/>
                <a:gd name="T109" fmla="*/ 0 h 54"/>
                <a:gd name="T110" fmla="*/ 37 w 64"/>
                <a:gd name="T111" fmla="*/ 0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4"/>
                <a:gd name="T169" fmla="*/ 0 h 54"/>
                <a:gd name="T170" fmla="*/ 64 w 64"/>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4" h="54">
                  <a:moveTo>
                    <a:pt x="31" y="50"/>
                  </a:moveTo>
                  <a:lnTo>
                    <a:pt x="31" y="51"/>
                  </a:lnTo>
                  <a:lnTo>
                    <a:pt x="31" y="52"/>
                  </a:lnTo>
                  <a:lnTo>
                    <a:pt x="32" y="54"/>
                  </a:lnTo>
                  <a:lnTo>
                    <a:pt x="35" y="54"/>
                  </a:lnTo>
                  <a:lnTo>
                    <a:pt x="47" y="52"/>
                  </a:lnTo>
                  <a:lnTo>
                    <a:pt x="55" y="48"/>
                  </a:lnTo>
                  <a:lnTo>
                    <a:pt x="61" y="39"/>
                  </a:lnTo>
                  <a:lnTo>
                    <a:pt x="64" y="29"/>
                  </a:lnTo>
                  <a:lnTo>
                    <a:pt x="61" y="18"/>
                  </a:lnTo>
                  <a:lnTo>
                    <a:pt x="54" y="9"/>
                  </a:lnTo>
                  <a:lnTo>
                    <a:pt x="44" y="3"/>
                  </a:lnTo>
                  <a:lnTo>
                    <a:pt x="32" y="0"/>
                  </a:lnTo>
                  <a:lnTo>
                    <a:pt x="16" y="5"/>
                  </a:lnTo>
                  <a:lnTo>
                    <a:pt x="5" y="15"/>
                  </a:lnTo>
                  <a:lnTo>
                    <a:pt x="0" y="31"/>
                  </a:lnTo>
                  <a:lnTo>
                    <a:pt x="2" y="38"/>
                  </a:lnTo>
                  <a:lnTo>
                    <a:pt x="3" y="44"/>
                  </a:lnTo>
                  <a:lnTo>
                    <a:pt x="8" y="51"/>
                  </a:lnTo>
                  <a:lnTo>
                    <a:pt x="9" y="52"/>
                  </a:lnTo>
                  <a:lnTo>
                    <a:pt x="9" y="54"/>
                  </a:lnTo>
                  <a:lnTo>
                    <a:pt x="11" y="54"/>
                  </a:lnTo>
                  <a:lnTo>
                    <a:pt x="13" y="54"/>
                  </a:lnTo>
                  <a:lnTo>
                    <a:pt x="15" y="54"/>
                  </a:lnTo>
                  <a:lnTo>
                    <a:pt x="16" y="52"/>
                  </a:lnTo>
                  <a:lnTo>
                    <a:pt x="16" y="51"/>
                  </a:lnTo>
                  <a:lnTo>
                    <a:pt x="15" y="50"/>
                  </a:lnTo>
                  <a:lnTo>
                    <a:pt x="12" y="45"/>
                  </a:lnTo>
                  <a:lnTo>
                    <a:pt x="11" y="41"/>
                  </a:lnTo>
                  <a:lnTo>
                    <a:pt x="9" y="35"/>
                  </a:lnTo>
                  <a:lnTo>
                    <a:pt x="8" y="31"/>
                  </a:lnTo>
                  <a:lnTo>
                    <a:pt x="9" y="25"/>
                  </a:lnTo>
                  <a:lnTo>
                    <a:pt x="12" y="20"/>
                  </a:lnTo>
                  <a:lnTo>
                    <a:pt x="15" y="16"/>
                  </a:lnTo>
                  <a:lnTo>
                    <a:pt x="19" y="12"/>
                  </a:lnTo>
                  <a:lnTo>
                    <a:pt x="25" y="10"/>
                  </a:lnTo>
                  <a:lnTo>
                    <a:pt x="31" y="9"/>
                  </a:lnTo>
                  <a:lnTo>
                    <a:pt x="31" y="50"/>
                  </a:lnTo>
                  <a:close/>
                  <a:moveTo>
                    <a:pt x="37" y="9"/>
                  </a:moveTo>
                  <a:lnTo>
                    <a:pt x="42" y="10"/>
                  </a:lnTo>
                  <a:lnTo>
                    <a:pt x="48" y="13"/>
                  </a:lnTo>
                  <a:lnTo>
                    <a:pt x="53" y="18"/>
                  </a:lnTo>
                  <a:lnTo>
                    <a:pt x="55" y="23"/>
                  </a:lnTo>
                  <a:lnTo>
                    <a:pt x="57" y="29"/>
                  </a:lnTo>
                  <a:lnTo>
                    <a:pt x="55" y="34"/>
                  </a:lnTo>
                  <a:lnTo>
                    <a:pt x="54" y="38"/>
                  </a:lnTo>
                  <a:lnTo>
                    <a:pt x="53" y="41"/>
                  </a:lnTo>
                  <a:lnTo>
                    <a:pt x="50" y="44"/>
                  </a:lnTo>
                  <a:lnTo>
                    <a:pt x="47" y="45"/>
                  </a:lnTo>
                  <a:lnTo>
                    <a:pt x="42" y="45"/>
                  </a:lnTo>
                  <a:lnTo>
                    <a:pt x="39" y="47"/>
                  </a:lnTo>
                  <a:lnTo>
                    <a:pt x="38" y="47"/>
                  </a:lnTo>
                  <a:lnTo>
                    <a:pt x="37" y="47"/>
                  </a:lnTo>
                  <a:lnTo>
                    <a:pt x="37" y="9"/>
                  </a:lnTo>
                  <a:close/>
                </a:path>
              </a:pathLst>
            </a:custGeom>
            <a:solidFill>
              <a:srgbClr val="000000"/>
            </a:solidFill>
            <a:ln w="0">
              <a:solidFill>
                <a:srgbClr val="000000"/>
              </a:solidFill>
              <a:round/>
              <a:headEnd/>
              <a:tailEnd/>
            </a:ln>
          </p:spPr>
          <p:txBody>
            <a:bodyPr/>
            <a:lstStyle/>
            <a:p>
              <a:endParaRPr lang="es-AR"/>
            </a:p>
          </p:txBody>
        </p:sp>
        <p:sp>
          <p:nvSpPr>
            <p:cNvPr id="2107" name="Freeform 246"/>
            <p:cNvSpPr>
              <a:spLocks/>
            </p:cNvSpPr>
            <p:nvPr/>
          </p:nvSpPr>
          <p:spPr bwMode="auto">
            <a:xfrm>
              <a:off x="1777" y="1503"/>
              <a:ext cx="80" cy="25"/>
            </a:xfrm>
            <a:custGeom>
              <a:avLst/>
              <a:gdLst>
                <a:gd name="T0" fmla="*/ 42 w 80"/>
                <a:gd name="T1" fmla="*/ 1 h 49"/>
                <a:gd name="T2" fmla="*/ 48 w 80"/>
                <a:gd name="T3" fmla="*/ 1 h 49"/>
                <a:gd name="T4" fmla="*/ 52 w 80"/>
                <a:gd name="T5" fmla="*/ 1 h 49"/>
                <a:gd name="T6" fmla="*/ 56 w 80"/>
                <a:gd name="T7" fmla="*/ 1 h 49"/>
                <a:gd name="T8" fmla="*/ 59 w 80"/>
                <a:gd name="T9" fmla="*/ 1 h 49"/>
                <a:gd name="T10" fmla="*/ 61 w 80"/>
                <a:gd name="T11" fmla="*/ 1 h 49"/>
                <a:gd name="T12" fmla="*/ 61 w 80"/>
                <a:gd name="T13" fmla="*/ 1 h 49"/>
                <a:gd name="T14" fmla="*/ 61 w 80"/>
                <a:gd name="T15" fmla="*/ 1 h 49"/>
                <a:gd name="T16" fmla="*/ 58 w 80"/>
                <a:gd name="T17" fmla="*/ 1 h 49"/>
                <a:gd name="T18" fmla="*/ 55 w 80"/>
                <a:gd name="T19" fmla="*/ 1 h 49"/>
                <a:gd name="T20" fmla="*/ 52 w 80"/>
                <a:gd name="T21" fmla="*/ 1 h 49"/>
                <a:gd name="T22" fmla="*/ 49 w 80"/>
                <a:gd name="T23" fmla="*/ 1 h 49"/>
                <a:gd name="T24" fmla="*/ 49 w 80"/>
                <a:gd name="T25" fmla="*/ 1 h 49"/>
                <a:gd name="T26" fmla="*/ 75 w 80"/>
                <a:gd name="T27" fmla="*/ 1 h 49"/>
                <a:gd name="T28" fmla="*/ 77 w 80"/>
                <a:gd name="T29" fmla="*/ 1 h 49"/>
                <a:gd name="T30" fmla="*/ 78 w 80"/>
                <a:gd name="T31" fmla="*/ 1 h 49"/>
                <a:gd name="T32" fmla="*/ 80 w 80"/>
                <a:gd name="T33" fmla="*/ 1 h 49"/>
                <a:gd name="T34" fmla="*/ 80 w 80"/>
                <a:gd name="T35" fmla="*/ 1 h 49"/>
                <a:gd name="T36" fmla="*/ 80 w 80"/>
                <a:gd name="T37" fmla="*/ 1 h 49"/>
                <a:gd name="T38" fmla="*/ 78 w 80"/>
                <a:gd name="T39" fmla="*/ 0 h 49"/>
                <a:gd name="T40" fmla="*/ 77 w 80"/>
                <a:gd name="T41" fmla="*/ 0 h 49"/>
                <a:gd name="T42" fmla="*/ 75 w 80"/>
                <a:gd name="T43" fmla="*/ 0 h 49"/>
                <a:gd name="T44" fmla="*/ 6 w 80"/>
                <a:gd name="T45" fmla="*/ 0 h 49"/>
                <a:gd name="T46" fmla="*/ 3 w 80"/>
                <a:gd name="T47" fmla="*/ 0 h 49"/>
                <a:gd name="T48" fmla="*/ 1 w 80"/>
                <a:gd name="T49" fmla="*/ 0 h 49"/>
                <a:gd name="T50" fmla="*/ 1 w 80"/>
                <a:gd name="T51" fmla="*/ 1 h 49"/>
                <a:gd name="T52" fmla="*/ 0 w 80"/>
                <a:gd name="T53" fmla="*/ 1 h 49"/>
                <a:gd name="T54" fmla="*/ 1 w 80"/>
                <a:gd name="T55" fmla="*/ 1 h 49"/>
                <a:gd name="T56" fmla="*/ 1 w 80"/>
                <a:gd name="T57" fmla="*/ 1 h 49"/>
                <a:gd name="T58" fmla="*/ 3 w 80"/>
                <a:gd name="T59" fmla="*/ 1 h 49"/>
                <a:gd name="T60" fmla="*/ 6 w 80"/>
                <a:gd name="T61" fmla="*/ 1 h 49"/>
                <a:gd name="T62" fmla="*/ 35 w 80"/>
                <a:gd name="T63" fmla="*/ 1 h 49"/>
                <a:gd name="T64" fmla="*/ 40 w 80"/>
                <a:gd name="T65" fmla="*/ 1 h 49"/>
                <a:gd name="T66" fmla="*/ 46 w 80"/>
                <a:gd name="T67" fmla="*/ 1 h 49"/>
                <a:gd name="T68" fmla="*/ 51 w 80"/>
                <a:gd name="T69" fmla="*/ 1 h 49"/>
                <a:gd name="T70" fmla="*/ 53 w 80"/>
                <a:gd name="T71" fmla="*/ 1 h 49"/>
                <a:gd name="T72" fmla="*/ 53 w 80"/>
                <a:gd name="T73" fmla="*/ 1 h 49"/>
                <a:gd name="T74" fmla="*/ 53 w 80"/>
                <a:gd name="T75" fmla="*/ 1 h 49"/>
                <a:gd name="T76" fmla="*/ 52 w 80"/>
                <a:gd name="T77" fmla="*/ 1 h 49"/>
                <a:gd name="T78" fmla="*/ 51 w 80"/>
                <a:gd name="T79" fmla="*/ 1 h 49"/>
                <a:gd name="T80" fmla="*/ 49 w 80"/>
                <a:gd name="T81" fmla="*/ 1 h 49"/>
                <a:gd name="T82" fmla="*/ 46 w 80"/>
                <a:gd name="T83" fmla="*/ 1 h 49"/>
                <a:gd name="T84" fmla="*/ 43 w 80"/>
                <a:gd name="T85" fmla="*/ 1 h 49"/>
                <a:gd name="T86" fmla="*/ 40 w 80"/>
                <a:gd name="T87" fmla="*/ 1 h 49"/>
                <a:gd name="T88" fmla="*/ 6 w 80"/>
                <a:gd name="T89" fmla="*/ 1 h 49"/>
                <a:gd name="T90" fmla="*/ 3 w 80"/>
                <a:gd name="T91" fmla="*/ 1 h 49"/>
                <a:gd name="T92" fmla="*/ 1 w 80"/>
                <a:gd name="T93" fmla="*/ 1 h 49"/>
                <a:gd name="T94" fmla="*/ 1 w 80"/>
                <a:gd name="T95" fmla="*/ 1 h 49"/>
                <a:gd name="T96" fmla="*/ 0 w 80"/>
                <a:gd name="T97" fmla="*/ 1 h 49"/>
                <a:gd name="T98" fmla="*/ 1 w 80"/>
                <a:gd name="T99" fmla="*/ 1 h 49"/>
                <a:gd name="T100" fmla="*/ 1 w 80"/>
                <a:gd name="T101" fmla="*/ 1 h 49"/>
                <a:gd name="T102" fmla="*/ 3 w 80"/>
                <a:gd name="T103" fmla="*/ 1 h 49"/>
                <a:gd name="T104" fmla="*/ 6 w 80"/>
                <a:gd name="T105" fmla="*/ 1 h 49"/>
                <a:gd name="T106" fmla="*/ 42 w 80"/>
                <a:gd name="T107" fmla="*/ 1 h 4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0"/>
                <a:gd name="T163" fmla="*/ 0 h 49"/>
                <a:gd name="T164" fmla="*/ 80 w 80"/>
                <a:gd name="T165" fmla="*/ 49 h 4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0" h="49">
                  <a:moveTo>
                    <a:pt x="42" y="49"/>
                  </a:moveTo>
                  <a:lnTo>
                    <a:pt x="48" y="48"/>
                  </a:lnTo>
                  <a:lnTo>
                    <a:pt x="52" y="46"/>
                  </a:lnTo>
                  <a:lnTo>
                    <a:pt x="56" y="43"/>
                  </a:lnTo>
                  <a:lnTo>
                    <a:pt x="59" y="40"/>
                  </a:lnTo>
                  <a:lnTo>
                    <a:pt x="61" y="35"/>
                  </a:lnTo>
                  <a:lnTo>
                    <a:pt x="61" y="29"/>
                  </a:lnTo>
                  <a:lnTo>
                    <a:pt x="61" y="23"/>
                  </a:lnTo>
                  <a:lnTo>
                    <a:pt x="58" y="19"/>
                  </a:lnTo>
                  <a:lnTo>
                    <a:pt x="55" y="14"/>
                  </a:lnTo>
                  <a:lnTo>
                    <a:pt x="52" y="11"/>
                  </a:lnTo>
                  <a:lnTo>
                    <a:pt x="49" y="9"/>
                  </a:lnTo>
                  <a:lnTo>
                    <a:pt x="75" y="9"/>
                  </a:lnTo>
                  <a:lnTo>
                    <a:pt x="77" y="9"/>
                  </a:lnTo>
                  <a:lnTo>
                    <a:pt x="78" y="9"/>
                  </a:lnTo>
                  <a:lnTo>
                    <a:pt x="80" y="7"/>
                  </a:lnTo>
                  <a:lnTo>
                    <a:pt x="80" y="4"/>
                  </a:lnTo>
                  <a:lnTo>
                    <a:pt x="80" y="1"/>
                  </a:lnTo>
                  <a:lnTo>
                    <a:pt x="78" y="0"/>
                  </a:lnTo>
                  <a:lnTo>
                    <a:pt x="77" y="0"/>
                  </a:lnTo>
                  <a:lnTo>
                    <a:pt x="75" y="0"/>
                  </a:lnTo>
                  <a:lnTo>
                    <a:pt x="6" y="0"/>
                  </a:lnTo>
                  <a:lnTo>
                    <a:pt x="3" y="0"/>
                  </a:lnTo>
                  <a:lnTo>
                    <a:pt x="1" y="0"/>
                  </a:lnTo>
                  <a:lnTo>
                    <a:pt x="1" y="1"/>
                  </a:lnTo>
                  <a:lnTo>
                    <a:pt x="0" y="4"/>
                  </a:lnTo>
                  <a:lnTo>
                    <a:pt x="1" y="7"/>
                  </a:lnTo>
                  <a:lnTo>
                    <a:pt x="1" y="9"/>
                  </a:lnTo>
                  <a:lnTo>
                    <a:pt x="3" y="9"/>
                  </a:lnTo>
                  <a:lnTo>
                    <a:pt x="6" y="9"/>
                  </a:lnTo>
                  <a:lnTo>
                    <a:pt x="35" y="9"/>
                  </a:lnTo>
                  <a:lnTo>
                    <a:pt x="40" y="10"/>
                  </a:lnTo>
                  <a:lnTo>
                    <a:pt x="46" y="11"/>
                  </a:lnTo>
                  <a:lnTo>
                    <a:pt x="51" y="16"/>
                  </a:lnTo>
                  <a:lnTo>
                    <a:pt x="53" y="20"/>
                  </a:lnTo>
                  <a:lnTo>
                    <a:pt x="53" y="26"/>
                  </a:lnTo>
                  <a:lnTo>
                    <a:pt x="53" y="30"/>
                  </a:lnTo>
                  <a:lnTo>
                    <a:pt x="52" y="33"/>
                  </a:lnTo>
                  <a:lnTo>
                    <a:pt x="51" y="36"/>
                  </a:lnTo>
                  <a:lnTo>
                    <a:pt x="49" y="38"/>
                  </a:lnTo>
                  <a:lnTo>
                    <a:pt x="46" y="39"/>
                  </a:lnTo>
                  <a:lnTo>
                    <a:pt x="43" y="39"/>
                  </a:lnTo>
                  <a:lnTo>
                    <a:pt x="40" y="39"/>
                  </a:lnTo>
                  <a:lnTo>
                    <a:pt x="6" y="39"/>
                  </a:lnTo>
                  <a:lnTo>
                    <a:pt x="3" y="39"/>
                  </a:lnTo>
                  <a:lnTo>
                    <a:pt x="1" y="40"/>
                  </a:lnTo>
                  <a:lnTo>
                    <a:pt x="1" y="42"/>
                  </a:lnTo>
                  <a:lnTo>
                    <a:pt x="0" y="43"/>
                  </a:lnTo>
                  <a:lnTo>
                    <a:pt x="1" y="46"/>
                  </a:lnTo>
                  <a:lnTo>
                    <a:pt x="1" y="48"/>
                  </a:lnTo>
                  <a:lnTo>
                    <a:pt x="3" y="49"/>
                  </a:lnTo>
                  <a:lnTo>
                    <a:pt x="6" y="49"/>
                  </a:lnTo>
                  <a:lnTo>
                    <a:pt x="42" y="49"/>
                  </a:lnTo>
                  <a:close/>
                </a:path>
              </a:pathLst>
            </a:custGeom>
            <a:solidFill>
              <a:srgbClr val="000000"/>
            </a:solidFill>
            <a:ln w="0">
              <a:solidFill>
                <a:srgbClr val="000000"/>
              </a:solidFill>
              <a:round/>
              <a:headEnd/>
              <a:tailEnd/>
            </a:ln>
          </p:spPr>
          <p:txBody>
            <a:bodyPr/>
            <a:lstStyle/>
            <a:p>
              <a:endParaRPr lang="es-AR"/>
            </a:p>
          </p:txBody>
        </p:sp>
        <p:sp>
          <p:nvSpPr>
            <p:cNvPr id="2108" name="Freeform 247"/>
            <p:cNvSpPr>
              <a:spLocks noEditPoints="1"/>
            </p:cNvSpPr>
            <p:nvPr/>
          </p:nvSpPr>
          <p:spPr bwMode="auto">
            <a:xfrm>
              <a:off x="1775" y="1536"/>
              <a:ext cx="64" cy="31"/>
            </a:xfrm>
            <a:custGeom>
              <a:avLst/>
              <a:gdLst>
                <a:gd name="T0" fmla="*/ 32 w 64"/>
                <a:gd name="T1" fmla="*/ 1 h 61"/>
                <a:gd name="T2" fmla="*/ 48 w 64"/>
                <a:gd name="T3" fmla="*/ 1 h 61"/>
                <a:gd name="T4" fmla="*/ 60 w 64"/>
                <a:gd name="T5" fmla="*/ 1 h 61"/>
                <a:gd name="T6" fmla="*/ 64 w 64"/>
                <a:gd name="T7" fmla="*/ 1 h 61"/>
                <a:gd name="T8" fmla="*/ 60 w 64"/>
                <a:gd name="T9" fmla="*/ 1 h 61"/>
                <a:gd name="T10" fmla="*/ 48 w 64"/>
                <a:gd name="T11" fmla="*/ 1 h 61"/>
                <a:gd name="T12" fmla="*/ 32 w 64"/>
                <a:gd name="T13" fmla="*/ 0 h 61"/>
                <a:gd name="T14" fmla="*/ 16 w 64"/>
                <a:gd name="T15" fmla="*/ 1 h 61"/>
                <a:gd name="T16" fmla="*/ 5 w 64"/>
                <a:gd name="T17" fmla="*/ 1 h 61"/>
                <a:gd name="T18" fmla="*/ 0 w 64"/>
                <a:gd name="T19" fmla="*/ 1 h 61"/>
                <a:gd name="T20" fmla="*/ 5 w 64"/>
                <a:gd name="T21" fmla="*/ 1 h 61"/>
                <a:gd name="T22" fmla="*/ 16 w 64"/>
                <a:gd name="T23" fmla="*/ 1 h 61"/>
                <a:gd name="T24" fmla="*/ 32 w 64"/>
                <a:gd name="T25" fmla="*/ 1 h 61"/>
                <a:gd name="T26" fmla="*/ 9 w 64"/>
                <a:gd name="T27" fmla="*/ 1 h 61"/>
                <a:gd name="T28" fmla="*/ 9 w 64"/>
                <a:gd name="T29" fmla="*/ 1 h 61"/>
                <a:gd name="T30" fmla="*/ 13 w 64"/>
                <a:gd name="T31" fmla="*/ 1 h 61"/>
                <a:gd name="T32" fmla="*/ 22 w 64"/>
                <a:gd name="T33" fmla="*/ 1 h 61"/>
                <a:gd name="T34" fmla="*/ 34 w 64"/>
                <a:gd name="T35" fmla="*/ 1 h 61"/>
                <a:gd name="T36" fmla="*/ 44 w 64"/>
                <a:gd name="T37" fmla="*/ 1 h 61"/>
                <a:gd name="T38" fmla="*/ 51 w 64"/>
                <a:gd name="T39" fmla="*/ 1 h 61"/>
                <a:gd name="T40" fmla="*/ 55 w 64"/>
                <a:gd name="T41" fmla="*/ 1 h 61"/>
                <a:gd name="T42" fmla="*/ 57 w 64"/>
                <a:gd name="T43" fmla="*/ 1 h 61"/>
                <a:gd name="T44" fmla="*/ 55 w 64"/>
                <a:gd name="T45" fmla="*/ 1 h 61"/>
                <a:gd name="T46" fmla="*/ 51 w 64"/>
                <a:gd name="T47" fmla="*/ 1 h 61"/>
                <a:gd name="T48" fmla="*/ 44 w 64"/>
                <a:gd name="T49" fmla="*/ 1 h 61"/>
                <a:gd name="T50" fmla="*/ 34 w 64"/>
                <a:gd name="T51" fmla="*/ 1 h 61"/>
                <a:gd name="T52" fmla="*/ 21 w 64"/>
                <a:gd name="T53" fmla="*/ 1 h 61"/>
                <a:gd name="T54" fmla="*/ 13 w 64"/>
                <a:gd name="T55" fmla="*/ 1 h 61"/>
                <a:gd name="T56" fmla="*/ 9 w 64"/>
                <a:gd name="T57" fmla="*/ 1 h 61"/>
                <a:gd name="T58" fmla="*/ 9 w 64"/>
                <a:gd name="T59" fmla="*/ 1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4"/>
                <a:gd name="T91" fmla="*/ 0 h 61"/>
                <a:gd name="T92" fmla="*/ 64 w 64"/>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4" h="61">
                  <a:moveTo>
                    <a:pt x="32" y="61"/>
                  </a:moveTo>
                  <a:lnTo>
                    <a:pt x="48" y="57"/>
                  </a:lnTo>
                  <a:lnTo>
                    <a:pt x="60" y="47"/>
                  </a:lnTo>
                  <a:lnTo>
                    <a:pt x="64" y="31"/>
                  </a:lnTo>
                  <a:lnTo>
                    <a:pt x="60" y="16"/>
                  </a:lnTo>
                  <a:lnTo>
                    <a:pt x="48" y="5"/>
                  </a:lnTo>
                  <a:lnTo>
                    <a:pt x="32" y="0"/>
                  </a:lnTo>
                  <a:lnTo>
                    <a:pt x="16" y="5"/>
                  </a:lnTo>
                  <a:lnTo>
                    <a:pt x="5" y="16"/>
                  </a:lnTo>
                  <a:lnTo>
                    <a:pt x="0" y="31"/>
                  </a:lnTo>
                  <a:lnTo>
                    <a:pt x="5" y="47"/>
                  </a:lnTo>
                  <a:lnTo>
                    <a:pt x="16" y="57"/>
                  </a:lnTo>
                  <a:lnTo>
                    <a:pt x="32" y="61"/>
                  </a:lnTo>
                  <a:close/>
                  <a:moveTo>
                    <a:pt x="9" y="31"/>
                  </a:moveTo>
                  <a:lnTo>
                    <a:pt x="9" y="23"/>
                  </a:lnTo>
                  <a:lnTo>
                    <a:pt x="13" y="16"/>
                  </a:lnTo>
                  <a:lnTo>
                    <a:pt x="22" y="12"/>
                  </a:lnTo>
                  <a:lnTo>
                    <a:pt x="34" y="10"/>
                  </a:lnTo>
                  <a:lnTo>
                    <a:pt x="44" y="12"/>
                  </a:lnTo>
                  <a:lnTo>
                    <a:pt x="51" y="18"/>
                  </a:lnTo>
                  <a:lnTo>
                    <a:pt x="55" y="23"/>
                  </a:lnTo>
                  <a:lnTo>
                    <a:pt x="57" y="31"/>
                  </a:lnTo>
                  <a:lnTo>
                    <a:pt x="55" y="38"/>
                  </a:lnTo>
                  <a:lnTo>
                    <a:pt x="51" y="45"/>
                  </a:lnTo>
                  <a:lnTo>
                    <a:pt x="44" y="51"/>
                  </a:lnTo>
                  <a:lnTo>
                    <a:pt x="34" y="52"/>
                  </a:lnTo>
                  <a:lnTo>
                    <a:pt x="21" y="51"/>
                  </a:lnTo>
                  <a:lnTo>
                    <a:pt x="13" y="45"/>
                  </a:lnTo>
                  <a:lnTo>
                    <a:pt x="9" y="38"/>
                  </a:lnTo>
                  <a:lnTo>
                    <a:pt x="9" y="31"/>
                  </a:lnTo>
                  <a:close/>
                </a:path>
              </a:pathLst>
            </a:custGeom>
            <a:solidFill>
              <a:srgbClr val="000000"/>
            </a:solidFill>
            <a:ln w="0">
              <a:solidFill>
                <a:srgbClr val="000000"/>
              </a:solidFill>
              <a:round/>
              <a:headEnd/>
              <a:tailEnd/>
            </a:ln>
          </p:spPr>
          <p:txBody>
            <a:bodyPr/>
            <a:lstStyle/>
            <a:p>
              <a:endParaRPr lang="es-AR"/>
            </a:p>
          </p:txBody>
        </p:sp>
        <p:sp>
          <p:nvSpPr>
            <p:cNvPr id="2109" name="Freeform 248"/>
            <p:cNvSpPr>
              <a:spLocks noEditPoints="1"/>
            </p:cNvSpPr>
            <p:nvPr/>
          </p:nvSpPr>
          <p:spPr bwMode="auto">
            <a:xfrm>
              <a:off x="1761" y="1575"/>
              <a:ext cx="77" cy="27"/>
            </a:xfrm>
            <a:custGeom>
              <a:avLst/>
              <a:gdLst>
                <a:gd name="T0" fmla="*/ 25 w 77"/>
                <a:gd name="T1" fmla="*/ 1 h 53"/>
                <a:gd name="T2" fmla="*/ 22 w 77"/>
                <a:gd name="T3" fmla="*/ 1 h 53"/>
                <a:gd name="T4" fmla="*/ 20 w 77"/>
                <a:gd name="T5" fmla="*/ 1 h 53"/>
                <a:gd name="T6" fmla="*/ 17 w 77"/>
                <a:gd name="T7" fmla="*/ 1 h 53"/>
                <a:gd name="T8" fmla="*/ 16 w 77"/>
                <a:gd name="T9" fmla="*/ 1 h 53"/>
                <a:gd name="T10" fmla="*/ 14 w 77"/>
                <a:gd name="T11" fmla="*/ 1 h 53"/>
                <a:gd name="T12" fmla="*/ 17 w 77"/>
                <a:gd name="T13" fmla="*/ 1 h 53"/>
                <a:gd name="T14" fmla="*/ 23 w 77"/>
                <a:gd name="T15" fmla="*/ 1 h 53"/>
                <a:gd name="T16" fmla="*/ 33 w 77"/>
                <a:gd name="T17" fmla="*/ 1 h 53"/>
                <a:gd name="T18" fmla="*/ 46 w 77"/>
                <a:gd name="T19" fmla="*/ 1 h 53"/>
                <a:gd name="T20" fmla="*/ 62 w 77"/>
                <a:gd name="T21" fmla="*/ 1 h 53"/>
                <a:gd name="T22" fmla="*/ 72 w 77"/>
                <a:gd name="T23" fmla="*/ 1 h 53"/>
                <a:gd name="T24" fmla="*/ 77 w 77"/>
                <a:gd name="T25" fmla="*/ 1 h 53"/>
                <a:gd name="T26" fmla="*/ 77 w 77"/>
                <a:gd name="T27" fmla="*/ 1 h 53"/>
                <a:gd name="T28" fmla="*/ 75 w 77"/>
                <a:gd name="T29" fmla="*/ 1 h 53"/>
                <a:gd name="T30" fmla="*/ 72 w 77"/>
                <a:gd name="T31" fmla="*/ 1 h 53"/>
                <a:gd name="T32" fmla="*/ 67 w 77"/>
                <a:gd name="T33" fmla="*/ 1 h 53"/>
                <a:gd name="T34" fmla="*/ 71 w 77"/>
                <a:gd name="T35" fmla="*/ 1 h 53"/>
                <a:gd name="T36" fmla="*/ 72 w 77"/>
                <a:gd name="T37" fmla="*/ 1 h 53"/>
                <a:gd name="T38" fmla="*/ 74 w 77"/>
                <a:gd name="T39" fmla="*/ 1 h 53"/>
                <a:gd name="T40" fmla="*/ 75 w 77"/>
                <a:gd name="T41" fmla="*/ 1 h 53"/>
                <a:gd name="T42" fmla="*/ 77 w 77"/>
                <a:gd name="T43" fmla="*/ 1 h 53"/>
                <a:gd name="T44" fmla="*/ 75 w 77"/>
                <a:gd name="T45" fmla="*/ 1 h 53"/>
                <a:gd name="T46" fmla="*/ 74 w 77"/>
                <a:gd name="T47" fmla="*/ 0 h 53"/>
                <a:gd name="T48" fmla="*/ 72 w 77"/>
                <a:gd name="T49" fmla="*/ 0 h 53"/>
                <a:gd name="T50" fmla="*/ 71 w 77"/>
                <a:gd name="T51" fmla="*/ 0 h 53"/>
                <a:gd name="T52" fmla="*/ 6 w 77"/>
                <a:gd name="T53" fmla="*/ 0 h 53"/>
                <a:gd name="T54" fmla="*/ 3 w 77"/>
                <a:gd name="T55" fmla="*/ 0 h 53"/>
                <a:gd name="T56" fmla="*/ 1 w 77"/>
                <a:gd name="T57" fmla="*/ 0 h 53"/>
                <a:gd name="T58" fmla="*/ 0 w 77"/>
                <a:gd name="T59" fmla="*/ 1 h 53"/>
                <a:gd name="T60" fmla="*/ 0 w 77"/>
                <a:gd name="T61" fmla="*/ 1 h 53"/>
                <a:gd name="T62" fmla="*/ 0 w 77"/>
                <a:gd name="T63" fmla="*/ 1 h 53"/>
                <a:gd name="T64" fmla="*/ 1 w 77"/>
                <a:gd name="T65" fmla="*/ 1 h 53"/>
                <a:gd name="T66" fmla="*/ 3 w 77"/>
                <a:gd name="T67" fmla="*/ 1 h 53"/>
                <a:gd name="T68" fmla="*/ 6 w 77"/>
                <a:gd name="T69" fmla="*/ 1 h 53"/>
                <a:gd name="T70" fmla="*/ 25 w 77"/>
                <a:gd name="T71" fmla="*/ 1 h 53"/>
                <a:gd name="T72" fmla="*/ 58 w 77"/>
                <a:gd name="T73" fmla="*/ 1 h 53"/>
                <a:gd name="T74" fmla="*/ 59 w 77"/>
                <a:gd name="T75" fmla="*/ 1 h 53"/>
                <a:gd name="T76" fmla="*/ 61 w 77"/>
                <a:gd name="T77" fmla="*/ 1 h 53"/>
                <a:gd name="T78" fmla="*/ 62 w 77"/>
                <a:gd name="T79" fmla="*/ 1 h 53"/>
                <a:gd name="T80" fmla="*/ 67 w 77"/>
                <a:gd name="T81" fmla="*/ 1 h 53"/>
                <a:gd name="T82" fmla="*/ 68 w 77"/>
                <a:gd name="T83" fmla="*/ 1 h 53"/>
                <a:gd name="T84" fmla="*/ 69 w 77"/>
                <a:gd name="T85" fmla="*/ 1 h 53"/>
                <a:gd name="T86" fmla="*/ 69 w 77"/>
                <a:gd name="T87" fmla="*/ 1 h 53"/>
                <a:gd name="T88" fmla="*/ 67 w 77"/>
                <a:gd name="T89" fmla="*/ 1 h 53"/>
                <a:gd name="T90" fmla="*/ 58 w 77"/>
                <a:gd name="T91" fmla="*/ 1 h 53"/>
                <a:gd name="T92" fmla="*/ 46 w 77"/>
                <a:gd name="T93" fmla="*/ 1 h 53"/>
                <a:gd name="T94" fmla="*/ 33 w 77"/>
                <a:gd name="T95" fmla="*/ 1 h 53"/>
                <a:gd name="T96" fmla="*/ 26 w 77"/>
                <a:gd name="T97" fmla="*/ 1 h 53"/>
                <a:gd name="T98" fmla="*/ 22 w 77"/>
                <a:gd name="T99" fmla="*/ 1 h 53"/>
                <a:gd name="T100" fmla="*/ 23 w 77"/>
                <a:gd name="T101" fmla="*/ 1 h 53"/>
                <a:gd name="T102" fmla="*/ 23 w 77"/>
                <a:gd name="T103" fmla="*/ 1 h 53"/>
                <a:gd name="T104" fmla="*/ 25 w 77"/>
                <a:gd name="T105" fmla="*/ 1 h 53"/>
                <a:gd name="T106" fmla="*/ 26 w 77"/>
                <a:gd name="T107" fmla="*/ 1 h 53"/>
                <a:gd name="T108" fmla="*/ 27 w 77"/>
                <a:gd name="T109" fmla="*/ 1 h 53"/>
                <a:gd name="T110" fmla="*/ 29 w 77"/>
                <a:gd name="T111" fmla="*/ 1 h 53"/>
                <a:gd name="T112" fmla="*/ 32 w 77"/>
                <a:gd name="T113" fmla="*/ 1 h 53"/>
                <a:gd name="T114" fmla="*/ 35 w 77"/>
                <a:gd name="T115" fmla="*/ 1 h 53"/>
                <a:gd name="T116" fmla="*/ 58 w 77"/>
                <a:gd name="T117" fmla="*/ 1 h 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
                <a:gd name="T178" fmla="*/ 0 h 53"/>
                <a:gd name="T179" fmla="*/ 77 w 77"/>
                <a:gd name="T180" fmla="*/ 53 h 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 h="53">
                  <a:moveTo>
                    <a:pt x="25" y="8"/>
                  </a:moveTo>
                  <a:lnTo>
                    <a:pt x="22" y="11"/>
                  </a:lnTo>
                  <a:lnTo>
                    <a:pt x="20" y="13"/>
                  </a:lnTo>
                  <a:lnTo>
                    <a:pt x="17" y="17"/>
                  </a:lnTo>
                  <a:lnTo>
                    <a:pt x="16" y="20"/>
                  </a:lnTo>
                  <a:lnTo>
                    <a:pt x="14" y="26"/>
                  </a:lnTo>
                  <a:lnTo>
                    <a:pt x="17" y="36"/>
                  </a:lnTo>
                  <a:lnTo>
                    <a:pt x="23" y="45"/>
                  </a:lnTo>
                  <a:lnTo>
                    <a:pt x="33" y="52"/>
                  </a:lnTo>
                  <a:lnTo>
                    <a:pt x="46" y="53"/>
                  </a:lnTo>
                  <a:lnTo>
                    <a:pt x="62" y="50"/>
                  </a:lnTo>
                  <a:lnTo>
                    <a:pt x="72" y="40"/>
                  </a:lnTo>
                  <a:lnTo>
                    <a:pt x="77" y="29"/>
                  </a:lnTo>
                  <a:lnTo>
                    <a:pt x="77" y="23"/>
                  </a:lnTo>
                  <a:lnTo>
                    <a:pt x="75" y="18"/>
                  </a:lnTo>
                  <a:lnTo>
                    <a:pt x="72" y="13"/>
                  </a:lnTo>
                  <a:lnTo>
                    <a:pt x="67" y="8"/>
                  </a:lnTo>
                  <a:lnTo>
                    <a:pt x="71" y="8"/>
                  </a:lnTo>
                  <a:lnTo>
                    <a:pt x="72" y="8"/>
                  </a:lnTo>
                  <a:lnTo>
                    <a:pt x="74" y="8"/>
                  </a:lnTo>
                  <a:lnTo>
                    <a:pt x="75" y="7"/>
                  </a:lnTo>
                  <a:lnTo>
                    <a:pt x="77" y="4"/>
                  </a:lnTo>
                  <a:lnTo>
                    <a:pt x="75" y="1"/>
                  </a:lnTo>
                  <a:lnTo>
                    <a:pt x="74" y="0"/>
                  </a:lnTo>
                  <a:lnTo>
                    <a:pt x="72" y="0"/>
                  </a:lnTo>
                  <a:lnTo>
                    <a:pt x="71" y="0"/>
                  </a:lnTo>
                  <a:lnTo>
                    <a:pt x="6" y="0"/>
                  </a:lnTo>
                  <a:lnTo>
                    <a:pt x="3" y="0"/>
                  </a:lnTo>
                  <a:lnTo>
                    <a:pt x="1" y="0"/>
                  </a:lnTo>
                  <a:lnTo>
                    <a:pt x="0" y="1"/>
                  </a:lnTo>
                  <a:lnTo>
                    <a:pt x="0" y="4"/>
                  </a:lnTo>
                  <a:lnTo>
                    <a:pt x="0" y="7"/>
                  </a:lnTo>
                  <a:lnTo>
                    <a:pt x="1" y="8"/>
                  </a:lnTo>
                  <a:lnTo>
                    <a:pt x="3" y="8"/>
                  </a:lnTo>
                  <a:lnTo>
                    <a:pt x="6" y="8"/>
                  </a:lnTo>
                  <a:lnTo>
                    <a:pt x="25" y="8"/>
                  </a:lnTo>
                  <a:close/>
                  <a:moveTo>
                    <a:pt x="58" y="8"/>
                  </a:moveTo>
                  <a:lnTo>
                    <a:pt x="59" y="8"/>
                  </a:lnTo>
                  <a:lnTo>
                    <a:pt x="61" y="10"/>
                  </a:lnTo>
                  <a:lnTo>
                    <a:pt x="62" y="10"/>
                  </a:lnTo>
                  <a:lnTo>
                    <a:pt x="67" y="14"/>
                  </a:lnTo>
                  <a:lnTo>
                    <a:pt x="68" y="17"/>
                  </a:lnTo>
                  <a:lnTo>
                    <a:pt x="69" y="21"/>
                  </a:lnTo>
                  <a:lnTo>
                    <a:pt x="69" y="24"/>
                  </a:lnTo>
                  <a:lnTo>
                    <a:pt x="67" y="34"/>
                  </a:lnTo>
                  <a:lnTo>
                    <a:pt x="58" y="42"/>
                  </a:lnTo>
                  <a:lnTo>
                    <a:pt x="46" y="45"/>
                  </a:lnTo>
                  <a:lnTo>
                    <a:pt x="33" y="42"/>
                  </a:lnTo>
                  <a:lnTo>
                    <a:pt x="26" y="33"/>
                  </a:lnTo>
                  <a:lnTo>
                    <a:pt x="22" y="23"/>
                  </a:lnTo>
                  <a:lnTo>
                    <a:pt x="23" y="18"/>
                  </a:lnTo>
                  <a:lnTo>
                    <a:pt x="23" y="17"/>
                  </a:lnTo>
                  <a:lnTo>
                    <a:pt x="25" y="14"/>
                  </a:lnTo>
                  <a:lnTo>
                    <a:pt x="26" y="13"/>
                  </a:lnTo>
                  <a:lnTo>
                    <a:pt x="27" y="13"/>
                  </a:lnTo>
                  <a:lnTo>
                    <a:pt x="29" y="11"/>
                  </a:lnTo>
                  <a:lnTo>
                    <a:pt x="32" y="10"/>
                  </a:lnTo>
                  <a:lnTo>
                    <a:pt x="35" y="8"/>
                  </a:lnTo>
                  <a:lnTo>
                    <a:pt x="58" y="8"/>
                  </a:lnTo>
                  <a:close/>
                </a:path>
              </a:pathLst>
            </a:custGeom>
            <a:solidFill>
              <a:srgbClr val="000000"/>
            </a:solidFill>
            <a:ln w="0">
              <a:solidFill>
                <a:srgbClr val="000000"/>
              </a:solidFill>
              <a:round/>
              <a:headEnd/>
              <a:tailEnd/>
            </a:ln>
          </p:spPr>
          <p:txBody>
            <a:bodyPr/>
            <a:lstStyle/>
            <a:p>
              <a:endParaRPr lang="es-AR"/>
            </a:p>
          </p:txBody>
        </p:sp>
        <p:sp>
          <p:nvSpPr>
            <p:cNvPr id="2110" name="Freeform 249"/>
            <p:cNvSpPr>
              <a:spLocks noEditPoints="1"/>
            </p:cNvSpPr>
            <p:nvPr/>
          </p:nvSpPr>
          <p:spPr bwMode="auto">
            <a:xfrm>
              <a:off x="1761" y="1612"/>
              <a:ext cx="77" cy="26"/>
            </a:xfrm>
            <a:custGeom>
              <a:avLst/>
              <a:gdLst>
                <a:gd name="T0" fmla="*/ 25 w 77"/>
                <a:gd name="T1" fmla="*/ 0 h 54"/>
                <a:gd name="T2" fmla="*/ 22 w 77"/>
                <a:gd name="T3" fmla="*/ 0 h 54"/>
                <a:gd name="T4" fmla="*/ 20 w 77"/>
                <a:gd name="T5" fmla="*/ 0 h 54"/>
                <a:gd name="T6" fmla="*/ 17 w 77"/>
                <a:gd name="T7" fmla="*/ 0 h 54"/>
                <a:gd name="T8" fmla="*/ 16 w 77"/>
                <a:gd name="T9" fmla="*/ 0 h 54"/>
                <a:gd name="T10" fmla="*/ 14 w 77"/>
                <a:gd name="T11" fmla="*/ 0 h 54"/>
                <a:gd name="T12" fmla="*/ 17 w 77"/>
                <a:gd name="T13" fmla="*/ 0 h 54"/>
                <a:gd name="T14" fmla="*/ 23 w 77"/>
                <a:gd name="T15" fmla="*/ 0 h 54"/>
                <a:gd name="T16" fmla="*/ 33 w 77"/>
                <a:gd name="T17" fmla="*/ 0 h 54"/>
                <a:gd name="T18" fmla="*/ 46 w 77"/>
                <a:gd name="T19" fmla="*/ 0 h 54"/>
                <a:gd name="T20" fmla="*/ 62 w 77"/>
                <a:gd name="T21" fmla="*/ 0 h 54"/>
                <a:gd name="T22" fmla="*/ 72 w 77"/>
                <a:gd name="T23" fmla="*/ 0 h 54"/>
                <a:gd name="T24" fmla="*/ 77 w 77"/>
                <a:gd name="T25" fmla="*/ 0 h 54"/>
                <a:gd name="T26" fmla="*/ 77 w 77"/>
                <a:gd name="T27" fmla="*/ 0 h 54"/>
                <a:gd name="T28" fmla="*/ 75 w 77"/>
                <a:gd name="T29" fmla="*/ 0 h 54"/>
                <a:gd name="T30" fmla="*/ 72 w 77"/>
                <a:gd name="T31" fmla="*/ 0 h 54"/>
                <a:gd name="T32" fmla="*/ 67 w 77"/>
                <a:gd name="T33" fmla="*/ 0 h 54"/>
                <a:gd name="T34" fmla="*/ 71 w 77"/>
                <a:gd name="T35" fmla="*/ 0 h 54"/>
                <a:gd name="T36" fmla="*/ 72 w 77"/>
                <a:gd name="T37" fmla="*/ 0 h 54"/>
                <a:gd name="T38" fmla="*/ 74 w 77"/>
                <a:gd name="T39" fmla="*/ 0 h 54"/>
                <a:gd name="T40" fmla="*/ 75 w 77"/>
                <a:gd name="T41" fmla="*/ 0 h 54"/>
                <a:gd name="T42" fmla="*/ 77 w 77"/>
                <a:gd name="T43" fmla="*/ 0 h 54"/>
                <a:gd name="T44" fmla="*/ 75 w 77"/>
                <a:gd name="T45" fmla="*/ 0 h 54"/>
                <a:gd name="T46" fmla="*/ 74 w 77"/>
                <a:gd name="T47" fmla="*/ 0 h 54"/>
                <a:gd name="T48" fmla="*/ 72 w 77"/>
                <a:gd name="T49" fmla="*/ 0 h 54"/>
                <a:gd name="T50" fmla="*/ 71 w 77"/>
                <a:gd name="T51" fmla="*/ 0 h 54"/>
                <a:gd name="T52" fmla="*/ 6 w 77"/>
                <a:gd name="T53" fmla="*/ 0 h 54"/>
                <a:gd name="T54" fmla="*/ 3 w 77"/>
                <a:gd name="T55" fmla="*/ 0 h 54"/>
                <a:gd name="T56" fmla="*/ 1 w 77"/>
                <a:gd name="T57" fmla="*/ 0 h 54"/>
                <a:gd name="T58" fmla="*/ 0 w 77"/>
                <a:gd name="T59" fmla="*/ 0 h 54"/>
                <a:gd name="T60" fmla="*/ 0 w 77"/>
                <a:gd name="T61" fmla="*/ 0 h 54"/>
                <a:gd name="T62" fmla="*/ 0 w 77"/>
                <a:gd name="T63" fmla="*/ 0 h 54"/>
                <a:gd name="T64" fmla="*/ 1 w 77"/>
                <a:gd name="T65" fmla="*/ 0 h 54"/>
                <a:gd name="T66" fmla="*/ 3 w 77"/>
                <a:gd name="T67" fmla="*/ 0 h 54"/>
                <a:gd name="T68" fmla="*/ 6 w 77"/>
                <a:gd name="T69" fmla="*/ 0 h 54"/>
                <a:gd name="T70" fmla="*/ 25 w 77"/>
                <a:gd name="T71" fmla="*/ 0 h 54"/>
                <a:gd name="T72" fmla="*/ 58 w 77"/>
                <a:gd name="T73" fmla="*/ 0 h 54"/>
                <a:gd name="T74" fmla="*/ 59 w 77"/>
                <a:gd name="T75" fmla="*/ 0 h 54"/>
                <a:gd name="T76" fmla="*/ 61 w 77"/>
                <a:gd name="T77" fmla="*/ 0 h 54"/>
                <a:gd name="T78" fmla="*/ 62 w 77"/>
                <a:gd name="T79" fmla="*/ 0 h 54"/>
                <a:gd name="T80" fmla="*/ 67 w 77"/>
                <a:gd name="T81" fmla="*/ 0 h 54"/>
                <a:gd name="T82" fmla="*/ 68 w 77"/>
                <a:gd name="T83" fmla="*/ 0 h 54"/>
                <a:gd name="T84" fmla="*/ 69 w 77"/>
                <a:gd name="T85" fmla="*/ 0 h 54"/>
                <a:gd name="T86" fmla="*/ 69 w 77"/>
                <a:gd name="T87" fmla="*/ 0 h 54"/>
                <a:gd name="T88" fmla="*/ 67 w 77"/>
                <a:gd name="T89" fmla="*/ 0 h 54"/>
                <a:gd name="T90" fmla="*/ 58 w 77"/>
                <a:gd name="T91" fmla="*/ 0 h 54"/>
                <a:gd name="T92" fmla="*/ 46 w 77"/>
                <a:gd name="T93" fmla="*/ 0 h 54"/>
                <a:gd name="T94" fmla="*/ 33 w 77"/>
                <a:gd name="T95" fmla="*/ 0 h 54"/>
                <a:gd name="T96" fmla="*/ 26 w 77"/>
                <a:gd name="T97" fmla="*/ 0 h 54"/>
                <a:gd name="T98" fmla="*/ 22 w 77"/>
                <a:gd name="T99" fmla="*/ 0 h 54"/>
                <a:gd name="T100" fmla="*/ 23 w 77"/>
                <a:gd name="T101" fmla="*/ 0 h 54"/>
                <a:gd name="T102" fmla="*/ 23 w 77"/>
                <a:gd name="T103" fmla="*/ 0 h 54"/>
                <a:gd name="T104" fmla="*/ 25 w 77"/>
                <a:gd name="T105" fmla="*/ 0 h 54"/>
                <a:gd name="T106" fmla="*/ 26 w 77"/>
                <a:gd name="T107" fmla="*/ 0 h 54"/>
                <a:gd name="T108" fmla="*/ 27 w 77"/>
                <a:gd name="T109" fmla="*/ 0 h 54"/>
                <a:gd name="T110" fmla="*/ 29 w 77"/>
                <a:gd name="T111" fmla="*/ 0 h 54"/>
                <a:gd name="T112" fmla="*/ 32 w 77"/>
                <a:gd name="T113" fmla="*/ 0 h 54"/>
                <a:gd name="T114" fmla="*/ 35 w 77"/>
                <a:gd name="T115" fmla="*/ 0 h 54"/>
                <a:gd name="T116" fmla="*/ 58 w 77"/>
                <a:gd name="T117" fmla="*/ 0 h 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
                <a:gd name="T178" fmla="*/ 0 h 54"/>
                <a:gd name="T179" fmla="*/ 77 w 77"/>
                <a:gd name="T180" fmla="*/ 54 h 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 h="54">
                  <a:moveTo>
                    <a:pt x="25" y="9"/>
                  </a:moveTo>
                  <a:lnTo>
                    <a:pt x="22" y="10"/>
                  </a:lnTo>
                  <a:lnTo>
                    <a:pt x="20" y="13"/>
                  </a:lnTo>
                  <a:lnTo>
                    <a:pt x="17" y="16"/>
                  </a:lnTo>
                  <a:lnTo>
                    <a:pt x="16" y="21"/>
                  </a:lnTo>
                  <a:lnTo>
                    <a:pt x="14" y="25"/>
                  </a:lnTo>
                  <a:lnTo>
                    <a:pt x="17" y="37"/>
                  </a:lnTo>
                  <a:lnTo>
                    <a:pt x="23" y="45"/>
                  </a:lnTo>
                  <a:lnTo>
                    <a:pt x="33" y="51"/>
                  </a:lnTo>
                  <a:lnTo>
                    <a:pt x="46" y="54"/>
                  </a:lnTo>
                  <a:lnTo>
                    <a:pt x="62" y="50"/>
                  </a:lnTo>
                  <a:lnTo>
                    <a:pt x="72" y="41"/>
                  </a:lnTo>
                  <a:lnTo>
                    <a:pt x="77" y="28"/>
                  </a:lnTo>
                  <a:lnTo>
                    <a:pt x="77" y="23"/>
                  </a:lnTo>
                  <a:lnTo>
                    <a:pt x="75" y="19"/>
                  </a:lnTo>
                  <a:lnTo>
                    <a:pt x="72" y="13"/>
                  </a:lnTo>
                  <a:lnTo>
                    <a:pt x="67" y="9"/>
                  </a:lnTo>
                  <a:lnTo>
                    <a:pt x="71" y="9"/>
                  </a:lnTo>
                  <a:lnTo>
                    <a:pt x="72" y="9"/>
                  </a:lnTo>
                  <a:lnTo>
                    <a:pt x="74" y="7"/>
                  </a:lnTo>
                  <a:lnTo>
                    <a:pt x="75" y="6"/>
                  </a:lnTo>
                  <a:lnTo>
                    <a:pt x="77" y="5"/>
                  </a:lnTo>
                  <a:lnTo>
                    <a:pt x="75" y="2"/>
                  </a:lnTo>
                  <a:lnTo>
                    <a:pt x="74" y="0"/>
                  </a:lnTo>
                  <a:lnTo>
                    <a:pt x="72" y="0"/>
                  </a:lnTo>
                  <a:lnTo>
                    <a:pt x="71" y="0"/>
                  </a:lnTo>
                  <a:lnTo>
                    <a:pt x="6" y="0"/>
                  </a:lnTo>
                  <a:lnTo>
                    <a:pt x="3" y="0"/>
                  </a:lnTo>
                  <a:lnTo>
                    <a:pt x="1" y="0"/>
                  </a:lnTo>
                  <a:lnTo>
                    <a:pt x="0" y="2"/>
                  </a:lnTo>
                  <a:lnTo>
                    <a:pt x="0" y="5"/>
                  </a:lnTo>
                  <a:lnTo>
                    <a:pt x="0" y="7"/>
                  </a:lnTo>
                  <a:lnTo>
                    <a:pt x="1" y="9"/>
                  </a:lnTo>
                  <a:lnTo>
                    <a:pt x="3" y="9"/>
                  </a:lnTo>
                  <a:lnTo>
                    <a:pt x="6" y="9"/>
                  </a:lnTo>
                  <a:lnTo>
                    <a:pt x="25" y="9"/>
                  </a:lnTo>
                  <a:close/>
                  <a:moveTo>
                    <a:pt x="58" y="9"/>
                  </a:moveTo>
                  <a:lnTo>
                    <a:pt x="59" y="9"/>
                  </a:lnTo>
                  <a:lnTo>
                    <a:pt x="61" y="9"/>
                  </a:lnTo>
                  <a:lnTo>
                    <a:pt x="62" y="10"/>
                  </a:lnTo>
                  <a:lnTo>
                    <a:pt x="67" y="13"/>
                  </a:lnTo>
                  <a:lnTo>
                    <a:pt x="68" y="18"/>
                  </a:lnTo>
                  <a:lnTo>
                    <a:pt x="69" y="21"/>
                  </a:lnTo>
                  <a:lnTo>
                    <a:pt x="69" y="23"/>
                  </a:lnTo>
                  <a:lnTo>
                    <a:pt x="67" y="34"/>
                  </a:lnTo>
                  <a:lnTo>
                    <a:pt x="58" y="42"/>
                  </a:lnTo>
                  <a:lnTo>
                    <a:pt x="46" y="45"/>
                  </a:lnTo>
                  <a:lnTo>
                    <a:pt x="33" y="41"/>
                  </a:lnTo>
                  <a:lnTo>
                    <a:pt x="26" y="34"/>
                  </a:lnTo>
                  <a:lnTo>
                    <a:pt x="22" y="22"/>
                  </a:lnTo>
                  <a:lnTo>
                    <a:pt x="23" y="19"/>
                  </a:lnTo>
                  <a:lnTo>
                    <a:pt x="23" y="16"/>
                  </a:lnTo>
                  <a:lnTo>
                    <a:pt x="25" y="15"/>
                  </a:lnTo>
                  <a:lnTo>
                    <a:pt x="26" y="13"/>
                  </a:lnTo>
                  <a:lnTo>
                    <a:pt x="27" y="12"/>
                  </a:lnTo>
                  <a:lnTo>
                    <a:pt x="29" y="10"/>
                  </a:lnTo>
                  <a:lnTo>
                    <a:pt x="32" y="9"/>
                  </a:lnTo>
                  <a:lnTo>
                    <a:pt x="35" y="9"/>
                  </a:lnTo>
                  <a:lnTo>
                    <a:pt x="58" y="9"/>
                  </a:lnTo>
                  <a:close/>
                </a:path>
              </a:pathLst>
            </a:custGeom>
            <a:solidFill>
              <a:srgbClr val="000000"/>
            </a:solidFill>
            <a:ln w="0">
              <a:solidFill>
                <a:srgbClr val="000000"/>
              </a:solidFill>
              <a:round/>
              <a:headEnd/>
              <a:tailEnd/>
            </a:ln>
          </p:spPr>
          <p:txBody>
            <a:bodyPr/>
            <a:lstStyle/>
            <a:p>
              <a:endParaRPr lang="es-AR"/>
            </a:p>
          </p:txBody>
        </p:sp>
        <p:sp>
          <p:nvSpPr>
            <p:cNvPr id="2111" name="Freeform 250"/>
            <p:cNvSpPr>
              <a:spLocks noEditPoints="1"/>
            </p:cNvSpPr>
            <p:nvPr/>
          </p:nvSpPr>
          <p:spPr bwMode="auto">
            <a:xfrm>
              <a:off x="1777" y="1646"/>
              <a:ext cx="80" cy="6"/>
            </a:xfrm>
            <a:custGeom>
              <a:avLst/>
              <a:gdLst>
                <a:gd name="T0" fmla="*/ 75 w 80"/>
                <a:gd name="T1" fmla="*/ 1 h 12"/>
                <a:gd name="T2" fmla="*/ 78 w 80"/>
                <a:gd name="T3" fmla="*/ 1 h 12"/>
                <a:gd name="T4" fmla="*/ 80 w 80"/>
                <a:gd name="T5" fmla="*/ 1 h 12"/>
                <a:gd name="T6" fmla="*/ 80 w 80"/>
                <a:gd name="T7" fmla="*/ 1 h 12"/>
                <a:gd name="T8" fmla="*/ 80 w 80"/>
                <a:gd name="T9" fmla="*/ 1 h 12"/>
                <a:gd name="T10" fmla="*/ 80 w 80"/>
                <a:gd name="T11" fmla="*/ 1 h 12"/>
                <a:gd name="T12" fmla="*/ 80 w 80"/>
                <a:gd name="T13" fmla="*/ 1 h 12"/>
                <a:gd name="T14" fmla="*/ 80 w 80"/>
                <a:gd name="T15" fmla="*/ 1 h 12"/>
                <a:gd name="T16" fmla="*/ 78 w 80"/>
                <a:gd name="T17" fmla="*/ 0 h 12"/>
                <a:gd name="T18" fmla="*/ 75 w 80"/>
                <a:gd name="T19" fmla="*/ 0 h 12"/>
                <a:gd name="T20" fmla="*/ 74 w 80"/>
                <a:gd name="T21" fmla="*/ 0 h 12"/>
                <a:gd name="T22" fmla="*/ 71 w 80"/>
                <a:gd name="T23" fmla="*/ 0 h 12"/>
                <a:gd name="T24" fmla="*/ 69 w 80"/>
                <a:gd name="T25" fmla="*/ 1 h 12"/>
                <a:gd name="T26" fmla="*/ 69 w 80"/>
                <a:gd name="T27" fmla="*/ 1 h 12"/>
                <a:gd name="T28" fmla="*/ 69 w 80"/>
                <a:gd name="T29" fmla="*/ 1 h 12"/>
                <a:gd name="T30" fmla="*/ 69 w 80"/>
                <a:gd name="T31" fmla="*/ 1 h 12"/>
                <a:gd name="T32" fmla="*/ 69 w 80"/>
                <a:gd name="T33" fmla="*/ 1 h 12"/>
                <a:gd name="T34" fmla="*/ 69 w 80"/>
                <a:gd name="T35" fmla="*/ 1 h 12"/>
                <a:gd name="T36" fmla="*/ 71 w 80"/>
                <a:gd name="T37" fmla="*/ 1 h 12"/>
                <a:gd name="T38" fmla="*/ 74 w 80"/>
                <a:gd name="T39" fmla="*/ 1 h 12"/>
                <a:gd name="T40" fmla="*/ 75 w 80"/>
                <a:gd name="T41" fmla="*/ 1 h 12"/>
                <a:gd name="T42" fmla="*/ 55 w 80"/>
                <a:gd name="T43" fmla="*/ 1 h 12"/>
                <a:gd name="T44" fmla="*/ 56 w 80"/>
                <a:gd name="T45" fmla="*/ 1 h 12"/>
                <a:gd name="T46" fmla="*/ 58 w 80"/>
                <a:gd name="T47" fmla="*/ 1 h 12"/>
                <a:gd name="T48" fmla="*/ 59 w 80"/>
                <a:gd name="T49" fmla="*/ 1 h 12"/>
                <a:gd name="T50" fmla="*/ 61 w 80"/>
                <a:gd name="T51" fmla="*/ 1 h 12"/>
                <a:gd name="T52" fmla="*/ 59 w 80"/>
                <a:gd name="T53" fmla="*/ 1 h 12"/>
                <a:gd name="T54" fmla="*/ 58 w 80"/>
                <a:gd name="T55" fmla="*/ 1 h 12"/>
                <a:gd name="T56" fmla="*/ 56 w 80"/>
                <a:gd name="T57" fmla="*/ 1 h 12"/>
                <a:gd name="T58" fmla="*/ 55 w 80"/>
                <a:gd name="T59" fmla="*/ 1 h 12"/>
                <a:gd name="T60" fmla="*/ 6 w 80"/>
                <a:gd name="T61" fmla="*/ 1 h 12"/>
                <a:gd name="T62" fmla="*/ 3 w 80"/>
                <a:gd name="T63" fmla="*/ 1 h 12"/>
                <a:gd name="T64" fmla="*/ 1 w 80"/>
                <a:gd name="T65" fmla="*/ 1 h 12"/>
                <a:gd name="T66" fmla="*/ 1 w 80"/>
                <a:gd name="T67" fmla="*/ 1 h 12"/>
                <a:gd name="T68" fmla="*/ 0 w 80"/>
                <a:gd name="T69" fmla="*/ 1 h 12"/>
                <a:gd name="T70" fmla="*/ 1 w 80"/>
                <a:gd name="T71" fmla="*/ 1 h 12"/>
                <a:gd name="T72" fmla="*/ 1 w 80"/>
                <a:gd name="T73" fmla="*/ 1 h 12"/>
                <a:gd name="T74" fmla="*/ 3 w 80"/>
                <a:gd name="T75" fmla="*/ 1 h 12"/>
                <a:gd name="T76" fmla="*/ 6 w 80"/>
                <a:gd name="T77" fmla="*/ 1 h 12"/>
                <a:gd name="T78" fmla="*/ 55 w 80"/>
                <a:gd name="T79" fmla="*/ 1 h 1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2"/>
                <a:gd name="T122" fmla="*/ 80 w 80"/>
                <a:gd name="T123" fmla="*/ 12 h 1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2">
                  <a:moveTo>
                    <a:pt x="75" y="12"/>
                  </a:moveTo>
                  <a:lnTo>
                    <a:pt x="78" y="12"/>
                  </a:lnTo>
                  <a:lnTo>
                    <a:pt x="80" y="10"/>
                  </a:lnTo>
                  <a:lnTo>
                    <a:pt x="80" y="9"/>
                  </a:lnTo>
                  <a:lnTo>
                    <a:pt x="80" y="7"/>
                  </a:lnTo>
                  <a:lnTo>
                    <a:pt x="80" y="6"/>
                  </a:lnTo>
                  <a:lnTo>
                    <a:pt x="80" y="3"/>
                  </a:lnTo>
                  <a:lnTo>
                    <a:pt x="80" y="1"/>
                  </a:lnTo>
                  <a:lnTo>
                    <a:pt x="78" y="0"/>
                  </a:lnTo>
                  <a:lnTo>
                    <a:pt x="75" y="0"/>
                  </a:lnTo>
                  <a:lnTo>
                    <a:pt x="74" y="0"/>
                  </a:lnTo>
                  <a:lnTo>
                    <a:pt x="71" y="0"/>
                  </a:lnTo>
                  <a:lnTo>
                    <a:pt x="69" y="1"/>
                  </a:lnTo>
                  <a:lnTo>
                    <a:pt x="69" y="3"/>
                  </a:lnTo>
                  <a:lnTo>
                    <a:pt x="69" y="6"/>
                  </a:lnTo>
                  <a:lnTo>
                    <a:pt x="69" y="7"/>
                  </a:lnTo>
                  <a:lnTo>
                    <a:pt x="69" y="9"/>
                  </a:lnTo>
                  <a:lnTo>
                    <a:pt x="69" y="10"/>
                  </a:lnTo>
                  <a:lnTo>
                    <a:pt x="71" y="12"/>
                  </a:lnTo>
                  <a:lnTo>
                    <a:pt x="74" y="12"/>
                  </a:lnTo>
                  <a:lnTo>
                    <a:pt x="75" y="12"/>
                  </a:lnTo>
                  <a:close/>
                  <a:moveTo>
                    <a:pt x="55" y="10"/>
                  </a:moveTo>
                  <a:lnTo>
                    <a:pt x="56" y="10"/>
                  </a:lnTo>
                  <a:lnTo>
                    <a:pt x="58" y="10"/>
                  </a:lnTo>
                  <a:lnTo>
                    <a:pt x="59" y="9"/>
                  </a:lnTo>
                  <a:lnTo>
                    <a:pt x="61" y="6"/>
                  </a:lnTo>
                  <a:lnTo>
                    <a:pt x="59" y="3"/>
                  </a:lnTo>
                  <a:lnTo>
                    <a:pt x="58" y="1"/>
                  </a:lnTo>
                  <a:lnTo>
                    <a:pt x="56" y="1"/>
                  </a:lnTo>
                  <a:lnTo>
                    <a:pt x="55" y="1"/>
                  </a:lnTo>
                  <a:lnTo>
                    <a:pt x="6" y="1"/>
                  </a:lnTo>
                  <a:lnTo>
                    <a:pt x="3" y="1"/>
                  </a:lnTo>
                  <a:lnTo>
                    <a:pt x="1" y="1"/>
                  </a:lnTo>
                  <a:lnTo>
                    <a:pt x="1" y="3"/>
                  </a:lnTo>
                  <a:lnTo>
                    <a:pt x="0" y="6"/>
                  </a:lnTo>
                  <a:lnTo>
                    <a:pt x="1" y="9"/>
                  </a:lnTo>
                  <a:lnTo>
                    <a:pt x="1" y="10"/>
                  </a:lnTo>
                  <a:lnTo>
                    <a:pt x="3" y="10"/>
                  </a:lnTo>
                  <a:lnTo>
                    <a:pt x="6" y="10"/>
                  </a:lnTo>
                  <a:lnTo>
                    <a:pt x="55" y="10"/>
                  </a:lnTo>
                  <a:close/>
                </a:path>
              </a:pathLst>
            </a:custGeom>
            <a:solidFill>
              <a:srgbClr val="000000"/>
            </a:solidFill>
            <a:ln w="0">
              <a:solidFill>
                <a:srgbClr val="000000"/>
              </a:solidFill>
              <a:round/>
              <a:headEnd/>
              <a:tailEnd/>
            </a:ln>
          </p:spPr>
          <p:txBody>
            <a:bodyPr/>
            <a:lstStyle/>
            <a:p>
              <a:endParaRPr lang="es-AR"/>
            </a:p>
          </p:txBody>
        </p:sp>
        <p:sp>
          <p:nvSpPr>
            <p:cNvPr id="2112" name="Freeform 251"/>
            <p:cNvSpPr>
              <a:spLocks/>
            </p:cNvSpPr>
            <p:nvPr/>
          </p:nvSpPr>
          <p:spPr bwMode="auto">
            <a:xfrm>
              <a:off x="1777" y="1663"/>
              <a:ext cx="61" cy="25"/>
            </a:xfrm>
            <a:custGeom>
              <a:avLst/>
              <a:gdLst>
                <a:gd name="T0" fmla="*/ 42 w 61"/>
                <a:gd name="T1" fmla="*/ 1 h 50"/>
                <a:gd name="T2" fmla="*/ 48 w 61"/>
                <a:gd name="T3" fmla="*/ 1 h 50"/>
                <a:gd name="T4" fmla="*/ 52 w 61"/>
                <a:gd name="T5" fmla="*/ 1 h 50"/>
                <a:gd name="T6" fmla="*/ 56 w 61"/>
                <a:gd name="T7" fmla="*/ 1 h 50"/>
                <a:gd name="T8" fmla="*/ 59 w 61"/>
                <a:gd name="T9" fmla="*/ 1 h 50"/>
                <a:gd name="T10" fmla="*/ 61 w 61"/>
                <a:gd name="T11" fmla="*/ 1 h 50"/>
                <a:gd name="T12" fmla="*/ 61 w 61"/>
                <a:gd name="T13" fmla="*/ 1 h 50"/>
                <a:gd name="T14" fmla="*/ 61 w 61"/>
                <a:gd name="T15" fmla="*/ 1 h 50"/>
                <a:gd name="T16" fmla="*/ 58 w 61"/>
                <a:gd name="T17" fmla="*/ 1 h 50"/>
                <a:gd name="T18" fmla="*/ 55 w 61"/>
                <a:gd name="T19" fmla="*/ 1 h 50"/>
                <a:gd name="T20" fmla="*/ 52 w 61"/>
                <a:gd name="T21" fmla="*/ 1 h 50"/>
                <a:gd name="T22" fmla="*/ 48 w 61"/>
                <a:gd name="T23" fmla="*/ 1 h 50"/>
                <a:gd name="T24" fmla="*/ 48 w 61"/>
                <a:gd name="T25" fmla="*/ 1 h 50"/>
                <a:gd name="T26" fmla="*/ 55 w 61"/>
                <a:gd name="T27" fmla="*/ 1 h 50"/>
                <a:gd name="T28" fmla="*/ 56 w 61"/>
                <a:gd name="T29" fmla="*/ 1 h 50"/>
                <a:gd name="T30" fmla="*/ 58 w 61"/>
                <a:gd name="T31" fmla="*/ 1 h 50"/>
                <a:gd name="T32" fmla="*/ 59 w 61"/>
                <a:gd name="T33" fmla="*/ 1 h 50"/>
                <a:gd name="T34" fmla="*/ 61 w 61"/>
                <a:gd name="T35" fmla="*/ 1 h 50"/>
                <a:gd name="T36" fmla="*/ 59 w 61"/>
                <a:gd name="T37" fmla="*/ 1 h 50"/>
                <a:gd name="T38" fmla="*/ 58 w 61"/>
                <a:gd name="T39" fmla="*/ 1 h 50"/>
                <a:gd name="T40" fmla="*/ 56 w 61"/>
                <a:gd name="T41" fmla="*/ 0 h 50"/>
                <a:gd name="T42" fmla="*/ 55 w 61"/>
                <a:gd name="T43" fmla="*/ 0 h 50"/>
                <a:gd name="T44" fmla="*/ 6 w 61"/>
                <a:gd name="T45" fmla="*/ 0 h 50"/>
                <a:gd name="T46" fmla="*/ 3 w 61"/>
                <a:gd name="T47" fmla="*/ 0 h 50"/>
                <a:gd name="T48" fmla="*/ 1 w 61"/>
                <a:gd name="T49" fmla="*/ 1 h 50"/>
                <a:gd name="T50" fmla="*/ 1 w 61"/>
                <a:gd name="T51" fmla="*/ 1 h 50"/>
                <a:gd name="T52" fmla="*/ 0 w 61"/>
                <a:gd name="T53" fmla="*/ 1 h 50"/>
                <a:gd name="T54" fmla="*/ 1 w 61"/>
                <a:gd name="T55" fmla="*/ 1 h 50"/>
                <a:gd name="T56" fmla="*/ 1 w 61"/>
                <a:gd name="T57" fmla="*/ 1 h 50"/>
                <a:gd name="T58" fmla="*/ 3 w 61"/>
                <a:gd name="T59" fmla="*/ 1 h 50"/>
                <a:gd name="T60" fmla="*/ 6 w 61"/>
                <a:gd name="T61" fmla="*/ 1 h 50"/>
                <a:gd name="T62" fmla="*/ 35 w 61"/>
                <a:gd name="T63" fmla="*/ 1 h 50"/>
                <a:gd name="T64" fmla="*/ 40 w 61"/>
                <a:gd name="T65" fmla="*/ 1 h 50"/>
                <a:gd name="T66" fmla="*/ 46 w 61"/>
                <a:gd name="T67" fmla="*/ 1 h 50"/>
                <a:gd name="T68" fmla="*/ 51 w 61"/>
                <a:gd name="T69" fmla="*/ 1 h 50"/>
                <a:gd name="T70" fmla="*/ 53 w 61"/>
                <a:gd name="T71" fmla="*/ 1 h 50"/>
                <a:gd name="T72" fmla="*/ 53 w 61"/>
                <a:gd name="T73" fmla="*/ 1 h 50"/>
                <a:gd name="T74" fmla="*/ 53 w 61"/>
                <a:gd name="T75" fmla="*/ 1 h 50"/>
                <a:gd name="T76" fmla="*/ 52 w 61"/>
                <a:gd name="T77" fmla="*/ 1 h 50"/>
                <a:gd name="T78" fmla="*/ 51 w 61"/>
                <a:gd name="T79" fmla="*/ 1 h 50"/>
                <a:gd name="T80" fmla="*/ 49 w 61"/>
                <a:gd name="T81" fmla="*/ 1 h 50"/>
                <a:gd name="T82" fmla="*/ 46 w 61"/>
                <a:gd name="T83" fmla="*/ 1 h 50"/>
                <a:gd name="T84" fmla="*/ 43 w 61"/>
                <a:gd name="T85" fmla="*/ 1 h 50"/>
                <a:gd name="T86" fmla="*/ 40 w 61"/>
                <a:gd name="T87" fmla="*/ 1 h 50"/>
                <a:gd name="T88" fmla="*/ 6 w 61"/>
                <a:gd name="T89" fmla="*/ 1 h 50"/>
                <a:gd name="T90" fmla="*/ 3 w 61"/>
                <a:gd name="T91" fmla="*/ 1 h 50"/>
                <a:gd name="T92" fmla="*/ 1 w 61"/>
                <a:gd name="T93" fmla="*/ 1 h 50"/>
                <a:gd name="T94" fmla="*/ 1 w 61"/>
                <a:gd name="T95" fmla="*/ 1 h 50"/>
                <a:gd name="T96" fmla="*/ 0 w 61"/>
                <a:gd name="T97" fmla="*/ 1 h 50"/>
                <a:gd name="T98" fmla="*/ 1 w 61"/>
                <a:gd name="T99" fmla="*/ 1 h 50"/>
                <a:gd name="T100" fmla="*/ 1 w 61"/>
                <a:gd name="T101" fmla="*/ 1 h 50"/>
                <a:gd name="T102" fmla="*/ 3 w 61"/>
                <a:gd name="T103" fmla="*/ 1 h 50"/>
                <a:gd name="T104" fmla="*/ 6 w 61"/>
                <a:gd name="T105" fmla="*/ 1 h 50"/>
                <a:gd name="T106" fmla="*/ 42 w 61"/>
                <a:gd name="T107" fmla="*/ 1 h 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
                <a:gd name="T163" fmla="*/ 0 h 50"/>
                <a:gd name="T164" fmla="*/ 61 w 61"/>
                <a:gd name="T165" fmla="*/ 50 h 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 h="50">
                  <a:moveTo>
                    <a:pt x="42" y="50"/>
                  </a:moveTo>
                  <a:lnTo>
                    <a:pt x="48" y="50"/>
                  </a:lnTo>
                  <a:lnTo>
                    <a:pt x="52" y="47"/>
                  </a:lnTo>
                  <a:lnTo>
                    <a:pt x="56" y="45"/>
                  </a:lnTo>
                  <a:lnTo>
                    <a:pt x="59" y="41"/>
                  </a:lnTo>
                  <a:lnTo>
                    <a:pt x="61" y="37"/>
                  </a:lnTo>
                  <a:lnTo>
                    <a:pt x="61" y="29"/>
                  </a:lnTo>
                  <a:lnTo>
                    <a:pt x="61" y="24"/>
                  </a:lnTo>
                  <a:lnTo>
                    <a:pt x="58" y="19"/>
                  </a:lnTo>
                  <a:lnTo>
                    <a:pt x="55" y="15"/>
                  </a:lnTo>
                  <a:lnTo>
                    <a:pt x="52" y="12"/>
                  </a:lnTo>
                  <a:lnTo>
                    <a:pt x="48" y="9"/>
                  </a:lnTo>
                  <a:lnTo>
                    <a:pt x="55" y="9"/>
                  </a:lnTo>
                  <a:lnTo>
                    <a:pt x="56" y="9"/>
                  </a:lnTo>
                  <a:lnTo>
                    <a:pt x="58" y="9"/>
                  </a:lnTo>
                  <a:lnTo>
                    <a:pt x="59" y="8"/>
                  </a:lnTo>
                  <a:lnTo>
                    <a:pt x="61" y="5"/>
                  </a:lnTo>
                  <a:lnTo>
                    <a:pt x="59" y="2"/>
                  </a:lnTo>
                  <a:lnTo>
                    <a:pt x="58" y="2"/>
                  </a:lnTo>
                  <a:lnTo>
                    <a:pt x="56" y="0"/>
                  </a:lnTo>
                  <a:lnTo>
                    <a:pt x="55" y="0"/>
                  </a:lnTo>
                  <a:lnTo>
                    <a:pt x="6" y="0"/>
                  </a:lnTo>
                  <a:lnTo>
                    <a:pt x="3" y="0"/>
                  </a:lnTo>
                  <a:lnTo>
                    <a:pt x="1" y="2"/>
                  </a:lnTo>
                  <a:lnTo>
                    <a:pt x="0" y="5"/>
                  </a:lnTo>
                  <a:lnTo>
                    <a:pt x="1" y="8"/>
                  </a:lnTo>
                  <a:lnTo>
                    <a:pt x="1" y="9"/>
                  </a:lnTo>
                  <a:lnTo>
                    <a:pt x="3" y="9"/>
                  </a:lnTo>
                  <a:lnTo>
                    <a:pt x="6" y="9"/>
                  </a:lnTo>
                  <a:lnTo>
                    <a:pt x="35" y="9"/>
                  </a:lnTo>
                  <a:lnTo>
                    <a:pt x="40" y="11"/>
                  </a:lnTo>
                  <a:lnTo>
                    <a:pt x="46" y="13"/>
                  </a:lnTo>
                  <a:lnTo>
                    <a:pt x="51" y="16"/>
                  </a:lnTo>
                  <a:lnTo>
                    <a:pt x="53" y="21"/>
                  </a:lnTo>
                  <a:lnTo>
                    <a:pt x="53" y="27"/>
                  </a:lnTo>
                  <a:lnTo>
                    <a:pt x="53" y="31"/>
                  </a:lnTo>
                  <a:lnTo>
                    <a:pt x="52" y="35"/>
                  </a:lnTo>
                  <a:lnTo>
                    <a:pt x="51" y="37"/>
                  </a:lnTo>
                  <a:lnTo>
                    <a:pt x="49" y="40"/>
                  </a:lnTo>
                  <a:lnTo>
                    <a:pt x="46" y="40"/>
                  </a:lnTo>
                  <a:lnTo>
                    <a:pt x="43" y="41"/>
                  </a:lnTo>
                  <a:lnTo>
                    <a:pt x="40" y="41"/>
                  </a:lnTo>
                  <a:lnTo>
                    <a:pt x="6" y="41"/>
                  </a:lnTo>
                  <a:lnTo>
                    <a:pt x="3" y="41"/>
                  </a:lnTo>
                  <a:lnTo>
                    <a:pt x="1" y="41"/>
                  </a:lnTo>
                  <a:lnTo>
                    <a:pt x="1" y="42"/>
                  </a:lnTo>
                  <a:lnTo>
                    <a:pt x="0" y="45"/>
                  </a:lnTo>
                  <a:lnTo>
                    <a:pt x="1" y="48"/>
                  </a:lnTo>
                  <a:lnTo>
                    <a:pt x="1" y="50"/>
                  </a:lnTo>
                  <a:lnTo>
                    <a:pt x="3" y="50"/>
                  </a:lnTo>
                  <a:lnTo>
                    <a:pt x="6" y="50"/>
                  </a:lnTo>
                  <a:lnTo>
                    <a:pt x="42" y="50"/>
                  </a:lnTo>
                  <a:close/>
                </a:path>
              </a:pathLst>
            </a:custGeom>
            <a:solidFill>
              <a:srgbClr val="000000"/>
            </a:solidFill>
            <a:ln w="0">
              <a:solidFill>
                <a:srgbClr val="000000"/>
              </a:solidFill>
              <a:round/>
              <a:headEnd/>
              <a:tailEnd/>
            </a:ln>
          </p:spPr>
          <p:txBody>
            <a:bodyPr/>
            <a:lstStyle/>
            <a:p>
              <a:endParaRPr lang="es-AR"/>
            </a:p>
          </p:txBody>
        </p:sp>
        <p:sp>
          <p:nvSpPr>
            <p:cNvPr id="2113" name="Freeform 252"/>
            <p:cNvSpPr>
              <a:spLocks noEditPoints="1"/>
            </p:cNvSpPr>
            <p:nvPr/>
          </p:nvSpPr>
          <p:spPr bwMode="auto">
            <a:xfrm>
              <a:off x="1758" y="1697"/>
              <a:ext cx="80" cy="26"/>
            </a:xfrm>
            <a:custGeom>
              <a:avLst/>
              <a:gdLst>
                <a:gd name="T0" fmla="*/ 77 w 80"/>
                <a:gd name="T1" fmla="*/ 0 h 54"/>
                <a:gd name="T2" fmla="*/ 80 w 80"/>
                <a:gd name="T3" fmla="*/ 0 h 54"/>
                <a:gd name="T4" fmla="*/ 80 w 80"/>
                <a:gd name="T5" fmla="*/ 0 h 54"/>
                <a:gd name="T6" fmla="*/ 77 w 80"/>
                <a:gd name="T7" fmla="*/ 0 h 54"/>
                <a:gd name="T8" fmla="*/ 70 w 80"/>
                <a:gd name="T9" fmla="*/ 0 h 54"/>
                <a:gd name="T10" fmla="*/ 74 w 80"/>
                <a:gd name="T11" fmla="*/ 0 h 54"/>
                <a:gd name="T12" fmla="*/ 80 w 80"/>
                <a:gd name="T13" fmla="*/ 0 h 54"/>
                <a:gd name="T14" fmla="*/ 75 w 80"/>
                <a:gd name="T15" fmla="*/ 0 h 54"/>
                <a:gd name="T16" fmla="*/ 49 w 80"/>
                <a:gd name="T17" fmla="*/ 0 h 54"/>
                <a:gd name="T18" fmla="*/ 29 w 80"/>
                <a:gd name="T19" fmla="*/ 0 h 54"/>
                <a:gd name="T20" fmla="*/ 22 w 80"/>
                <a:gd name="T21" fmla="*/ 0 h 54"/>
                <a:gd name="T22" fmla="*/ 23 w 80"/>
                <a:gd name="T23" fmla="*/ 0 h 54"/>
                <a:gd name="T24" fmla="*/ 30 w 80"/>
                <a:gd name="T25" fmla="*/ 0 h 54"/>
                <a:gd name="T26" fmla="*/ 35 w 80"/>
                <a:gd name="T27" fmla="*/ 0 h 54"/>
                <a:gd name="T28" fmla="*/ 16 w 80"/>
                <a:gd name="T29" fmla="*/ 0 h 54"/>
                <a:gd name="T30" fmla="*/ 10 w 80"/>
                <a:gd name="T31" fmla="*/ 0 h 54"/>
                <a:gd name="T32" fmla="*/ 9 w 80"/>
                <a:gd name="T33" fmla="*/ 0 h 54"/>
                <a:gd name="T34" fmla="*/ 9 w 80"/>
                <a:gd name="T35" fmla="*/ 0 h 54"/>
                <a:gd name="T36" fmla="*/ 12 w 80"/>
                <a:gd name="T37" fmla="*/ 0 h 54"/>
                <a:gd name="T38" fmla="*/ 12 w 80"/>
                <a:gd name="T39" fmla="*/ 0 h 54"/>
                <a:gd name="T40" fmla="*/ 12 w 80"/>
                <a:gd name="T41" fmla="*/ 0 h 54"/>
                <a:gd name="T42" fmla="*/ 9 w 80"/>
                <a:gd name="T43" fmla="*/ 0 h 54"/>
                <a:gd name="T44" fmla="*/ 6 w 80"/>
                <a:gd name="T45" fmla="*/ 0 h 54"/>
                <a:gd name="T46" fmla="*/ 4 w 80"/>
                <a:gd name="T47" fmla="*/ 0 h 54"/>
                <a:gd name="T48" fmla="*/ 1 w 80"/>
                <a:gd name="T49" fmla="*/ 0 h 54"/>
                <a:gd name="T50" fmla="*/ 3 w 80"/>
                <a:gd name="T51" fmla="*/ 0 h 54"/>
                <a:gd name="T52" fmla="*/ 14 w 80"/>
                <a:gd name="T53" fmla="*/ 0 h 54"/>
                <a:gd name="T54" fmla="*/ 75 w 80"/>
                <a:gd name="T55" fmla="*/ 0 h 54"/>
                <a:gd name="T56" fmla="*/ 41 w 80"/>
                <a:gd name="T57" fmla="*/ 0 h 54"/>
                <a:gd name="T58" fmla="*/ 29 w 80"/>
                <a:gd name="T59" fmla="*/ 0 h 54"/>
                <a:gd name="T60" fmla="*/ 32 w 80"/>
                <a:gd name="T61" fmla="*/ 0 h 54"/>
                <a:gd name="T62" fmla="*/ 39 w 80"/>
                <a:gd name="T63" fmla="*/ 0 h 54"/>
                <a:gd name="T64" fmla="*/ 49 w 80"/>
                <a:gd name="T65" fmla="*/ 0 h 54"/>
                <a:gd name="T66" fmla="*/ 70 w 80"/>
                <a:gd name="T67" fmla="*/ 0 h 54"/>
                <a:gd name="T68" fmla="*/ 72 w 80"/>
                <a:gd name="T69" fmla="*/ 0 h 54"/>
                <a:gd name="T70" fmla="*/ 67 w 80"/>
                <a:gd name="T71" fmla="*/ 0 h 54"/>
                <a:gd name="T72" fmla="*/ 59 w 80"/>
                <a:gd name="T73" fmla="*/ 0 h 54"/>
                <a:gd name="T74" fmla="*/ 54 w 8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54"/>
                <a:gd name="T116" fmla="*/ 80 w 80"/>
                <a:gd name="T117" fmla="*/ 54 h 5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54">
                  <a:moveTo>
                    <a:pt x="75" y="54"/>
                  </a:moveTo>
                  <a:lnTo>
                    <a:pt x="77" y="54"/>
                  </a:lnTo>
                  <a:lnTo>
                    <a:pt x="78" y="54"/>
                  </a:lnTo>
                  <a:lnTo>
                    <a:pt x="80" y="52"/>
                  </a:lnTo>
                  <a:lnTo>
                    <a:pt x="80" y="50"/>
                  </a:lnTo>
                  <a:lnTo>
                    <a:pt x="80" y="48"/>
                  </a:lnTo>
                  <a:lnTo>
                    <a:pt x="78" y="47"/>
                  </a:lnTo>
                  <a:lnTo>
                    <a:pt x="77" y="45"/>
                  </a:lnTo>
                  <a:lnTo>
                    <a:pt x="75" y="45"/>
                  </a:lnTo>
                  <a:lnTo>
                    <a:pt x="70" y="45"/>
                  </a:lnTo>
                  <a:lnTo>
                    <a:pt x="74" y="42"/>
                  </a:lnTo>
                  <a:lnTo>
                    <a:pt x="77" y="38"/>
                  </a:lnTo>
                  <a:lnTo>
                    <a:pt x="80" y="34"/>
                  </a:lnTo>
                  <a:lnTo>
                    <a:pt x="80" y="29"/>
                  </a:lnTo>
                  <a:lnTo>
                    <a:pt x="75" y="15"/>
                  </a:lnTo>
                  <a:lnTo>
                    <a:pt x="65" y="5"/>
                  </a:lnTo>
                  <a:lnTo>
                    <a:pt x="49" y="0"/>
                  </a:lnTo>
                  <a:lnTo>
                    <a:pt x="38" y="3"/>
                  </a:lnTo>
                  <a:lnTo>
                    <a:pt x="29" y="9"/>
                  </a:lnTo>
                  <a:lnTo>
                    <a:pt x="23" y="18"/>
                  </a:lnTo>
                  <a:lnTo>
                    <a:pt x="22" y="28"/>
                  </a:lnTo>
                  <a:lnTo>
                    <a:pt x="22" y="32"/>
                  </a:lnTo>
                  <a:lnTo>
                    <a:pt x="23" y="36"/>
                  </a:lnTo>
                  <a:lnTo>
                    <a:pt x="26" y="39"/>
                  </a:lnTo>
                  <a:lnTo>
                    <a:pt x="30" y="42"/>
                  </a:lnTo>
                  <a:lnTo>
                    <a:pt x="35" y="45"/>
                  </a:lnTo>
                  <a:lnTo>
                    <a:pt x="20" y="45"/>
                  </a:lnTo>
                  <a:lnTo>
                    <a:pt x="16" y="45"/>
                  </a:lnTo>
                  <a:lnTo>
                    <a:pt x="13" y="44"/>
                  </a:lnTo>
                  <a:lnTo>
                    <a:pt x="10" y="41"/>
                  </a:lnTo>
                  <a:lnTo>
                    <a:pt x="9" y="36"/>
                  </a:lnTo>
                  <a:lnTo>
                    <a:pt x="9" y="34"/>
                  </a:lnTo>
                  <a:lnTo>
                    <a:pt x="7" y="29"/>
                  </a:lnTo>
                  <a:lnTo>
                    <a:pt x="9" y="22"/>
                  </a:lnTo>
                  <a:lnTo>
                    <a:pt x="10" y="15"/>
                  </a:lnTo>
                  <a:lnTo>
                    <a:pt x="12" y="9"/>
                  </a:lnTo>
                  <a:lnTo>
                    <a:pt x="12" y="7"/>
                  </a:lnTo>
                  <a:lnTo>
                    <a:pt x="12" y="6"/>
                  </a:lnTo>
                  <a:lnTo>
                    <a:pt x="12" y="5"/>
                  </a:lnTo>
                  <a:lnTo>
                    <a:pt x="10" y="5"/>
                  </a:lnTo>
                  <a:lnTo>
                    <a:pt x="9" y="5"/>
                  </a:lnTo>
                  <a:lnTo>
                    <a:pt x="7" y="5"/>
                  </a:lnTo>
                  <a:lnTo>
                    <a:pt x="6" y="5"/>
                  </a:lnTo>
                  <a:lnTo>
                    <a:pt x="4" y="5"/>
                  </a:lnTo>
                  <a:lnTo>
                    <a:pt x="4" y="6"/>
                  </a:lnTo>
                  <a:lnTo>
                    <a:pt x="3" y="13"/>
                  </a:lnTo>
                  <a:lnTo>
                    <a:pt x="1" y="21"/>
                  </a:lnTo>
                  <a:lnTo>
                    <a:pt x="0" y="29"/>
                  </a:lnTo>
                  <a:lnTo>
                    <a:pt x="3" y="39"/>
                  </a:lnTo>
                  <a:lnTo>
                    <a:pt x="7" y="48"/>
                  </a:lnTo>
                  <a:lnTo>
                    <a:pt x="14" y="52"/>
                  </a:lnTo>
                  <a:lnTo>
                    <a:pt x="23" y="54"/>
                  </a:lnTo>
                  <a:lnTo>
                    <a:pt x="75" y="54"/>
                  </a:lnTo>
                  <a:close/>
                  <a:moveTo>
                    <a:pt x="54" y="45"/>
                  </a:moveTo>
                  <a:lnTo>
                    <a:pt x="41" y="44"/>
                  </a:lnTo>
                  <a:lnTo>
                    <a:pt x="32" y="38"/>
                  </a:lnTo>
                  <a:lnTo>
                    <a:pt x="29" y="31"/>
                  </a:lnTo>
                  <a:lnTo>
                    <a:pt x="29" y="25"/>
                  </a:lnTo>
                  <a:lnTo>
                    <a:pt x="32" y="21"/>
                  </a:lnTo>
                  <a:lnTo>
                    <a:pt x="35" y="16"/>
                  </a:lnTo>
                  <a:lnTo>
                    <a:pt x="39" y="13"/>
                  </a:lnTo>
                  <a:lnTo>
                    <a:pt x="43" y="10"/>
                  </a:lnTo>
                  <a:lnTo>
                    <a:pt x="49" y="9"/>
                  </a:lnTo>
                  <a:lnTo>
                    <a:pt x="61" y="13"/>
                  </a:lnTo>
                  <a:lnTo>
                    <a:pt x="70" y="21"/>
                  </a:lnTo>
                  <a:lnTo>
                    <a:pt x="72" y="32"/>
                  </a:lnTo>
                  <a:lnTo>
                    <a:pt x="72" y="36"/>
                  </a:lnTo>
                  <a:lnTo>
                    <a:pt x="70" y="39"/>
                  </a:lnTo>
                  <a:lnTo>
                    <a:pt x="67" y="42"/>
                  </a:lnTo>
                  <a:lnTo>
                    <a:pt x="62" y="44"/>
                  </a:lnTo>
                  <a:lnTo>
                    <a:pt x="59" y="45"/>
                  </a:lnTo>
                  <a:lnTo>
                    <a:pt x="56" y="45"/>
                  </a:lnTo>
                  <a:lnTo>
                    <a:pt x="54" y="45"/>
                  </a:lnTo>
                  <a:close/>
                </a:path>
              </a:pathLst>
            </a:custGeom>
            <a:solidFill>
              <a:srgbClr val="000000"/>
            </a:solidFill>
            <a:ln w="0">
              <a:solidFill>
                <a:srgbClr val="000000"/>
              </a:solidFill>
              <a:round/>
              <a:headEnd/>
              <a:tailEnd/>
            </a:ln>
          </p:spPr>
          <p:txBody>
            <a:bodyPr/>
            <a:lstStyle/>
            <a:p>
              <a:endParaRPr lang="es-AR"/>
            </a:p>
          </p:txBody>
        </p:sp>
        <p:sp>
          <p:nvSpPr>
            <p:cNvPr id="2114" name="Freeform 253"/>
            <p:cNvSpPr>
              <a:spLocks noEditPoints="1"/>
            </p:cNvSpPr>
            <p:nvPr/>
          </p:nvSpPr>
          <p:spPr bwMode="auto">
            <a:xfrm>
              <a:off x="1777" y="1737"/>
              <a:ext cx="61" cy="5"/>
            </a:xfrm>
            <a:custGeom>
              <a:avLst/>
              <a:gdLst>
                <a:gd name="T0" fmla="*/ 56 w 61"/>
                <a:gd name="T1" fmla="*/ 0 h 12"/>
                <a:gd name="T2" fmla="*/ 59 w 61"/>
                <a:gd name="T3" fmla="*/ 0 h 12"/>
                <a:gd name="T4" fmla="*/ 59 w 61"/>
                <a:gd name="T5" fmla="*/ 0 h 12"/>
                <a:gd name="T6" fmla="*/ 61 w 61"/>
                <a:gd name="T7" fmla="*/ 0 h 12"/>
                <a:gd name="T8" fmla="*/ 61 w 61"/>
                <a:gd name="T9" fmla="*/ 0 h 12"/>
                <a:gd name="T10" fmla="*/ 59 w 61"/>
                <a:gd name="T11" fmla="*/ 0 h 12"/>
                <a:gd name="T12" fmla="*/ 59 w 61"/>
                <a:gd name="T13" fmla="*/ 0 h 12"/>
                <a:gd name="T14" fmla="*/ 56 w 61"/>
                <a:gd name="T15" fmla="*/ 0 h 12"/>
                <a:gd name="T16" fmla="*/ 52 w 61"/>
                <a:gd name="T17" fmla="*/ 0 h 12"/>
                <a:gd name="T18" fmla="*/ 51 w 61"/>
                <a:gd name="T19" fmla="*/ 0 h 12"/>
                <a:gd name="T20" fmla="*/ 49 w 61"/>
                <a:gd name="T21" fmla="*/ 0 h 12"/>
                <a:gd name="T22" fmla="*/ 49 w 61"/>
                <a:gd name="T23" fmla="*/ 0 h 12"/>
                <a:gd name="T24" fmla="*/ 49 w 61"/>
                <a:gd name="T25" fmla="*/ 0 h 12"/>
                <a:gd name="T26" fmla="*/ 49 w 61"/>
                <a:gd name="T27" fmla="*/ 0 h 12"/>
                <a:gd name="T28" fmla="*/ 51 w 61"/>
                <a:gd name="T29" fmla="*/ 0 h 12"/>
                <a:gd name="T30" fmla="*/ 52 w 61"/>
                <a:gd name="T31" fmla="*/ 0 h 12"/>
                <a:gd name="T32" fmla="*/ 56 w 61"/>
                <a:gd name="T33" fmla="*/ 0 h 12"/>
                <a:gd name="T34" fmla="*/ 11 w 61"/>
                <a:gd name="T35" fmla="*/ 0 h 12"/>
                <a:gd name="T36" fmla="*/ 11 w 61"/>
                <a:gd name="T37" fmla="*/ 0 h 12"/>
                <a:gd name="T38" fmla="*/ 10 w 61"/>
                <a:gd name="T39" fmla="*/ 0 h 12"/>
                <a:gd name="T40" fmla="*/ 9 w 61"/>
                <a:gd name="T41" fmla="*/ 0 h 12"/>
                <a:gd name="T42" fmla="*/ 4 w 61"/>
                <a:gd name="T43" fmla="*/ 0 h 12"/>
                <a:gd name="T44" fmla="*/ 1 w 61"/>
                <a:gd name="T45" fmla="*/ 0 h 12"/>
                <a:gd name="T46" fmla="*/ 0 w 61"/>
                <a:gd name="T47" fmla="*/ 0 h 12"/>
                <a:gd name="T48" fmla="*/ 0 w 61"/>
                <a:gd name="T49" fmla="*/ 0 h 12"/>
                <a:gd name="T50" fmla="*/ 0 w 61"/>
                <a:gd name="T51" fmla="*/ 0 h 12"/>
                <a:gd name="T52" fmla="*/ 0 w 61"/>
                <a:gd name="T53" fmla="*/ 0 h 12"/>
                <a:gd name="T54" fmla="*/ 1 w 61"/>
                <a:gd name="T55" fmla="*/ 0 h 12"/>
                <a:gd name="T56" fmla="*/ 3 w 61"/>
                <a:gd name="T57" fmla="*/ 0 h 12"/>
                <a:gd name="T58" fmla="*/ 9 w 61"/>
                <a:gd name="T59" fmla="*/ 0 h 12"/>
                <a:gd name="T60" fmla="*/ 10 w 61"/>
                <a:gd name="T61" fmla="*/ 0 h 12"/>
                <a:gd name="T62" fmla="*/ 11 w 61"/>
                <a:gd name="T63" fmla="*/ 0 h 12"/>
                <a:gd name="T64" fmla="*/ 11 w 61"/>
                <a:gd name="T65" fmla="*/ 0 h 12"/>
                <a:gd name="T66" fmla="*/ 11 w 61"/>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61"/>
                <a:gd name="T103" fmla="*/ 0 h 12"/>
                <a:gd name="T104" fmla="*/ 61 w 61"/>
                <a:gd name="T105" fmla="*/ 12 h 1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61" h="12">
                  <a:moveTo>
                    <a:pt x="56" y="12"/>
                  </a:moveTo>
                  <a:lnTo>
                    <a:pt x="59" y="12"/>
                  </a:lnTo>
                  <a:lnTo>
                    <a:pt x="59" y="10"/>
                  </a:lnTo>
                  <a:lnTo>
                    <a:pt x="61" y="9"/>
                  </a:lnTo>
                  <a:lnTo>
                    <a:pt x="61" y="4"/>
                  </a:lnTo>
                  <a:lnTo>
                    <a:pt x="59" y="2"/>
                  </a:lnTo>
                  <a:lnTo>
                    <a:pt x="59" y="0"/>
                  </a:lnTo>
                  <a:lnTo>
                    <a:pt x="56" y="0"/>
                  </a:lnTo>
                  <a:lnTo>
                    <a:pt x="52" y="0"/>
                  </a:lnTo>
                  <a:lnTo>
                    <a:pt x="51" y="0"/>
                  </a:lnTo>
                  <a:lnTo>
                    <a:pt x="49" y="2"/>
                  </a:lnTo>
                  <a:lnTo>
                    <a:pt x="49" y="4"/>
                  </a:lnTo>
                  <a:lnTo>
                    <a:pt x="49" y="9"/>
                  </a:lnTo>
                  <a:lnTo>
                    <a:pt x="49" y="10"/>
                  </a:lnTo>
                  <a:lnTo>
                    <a:pt x="51" y="12"/>
                  </a:lnTo>
                  <a:lnTo>
                    <a:pt x="52" y="12"/>
                  </a:lnTo>
                  <a:lnTo>
                    <a:pt x="56" y="12"/>
                  </a:lnTo>
                  <a:close/>
                  <a:moveTo>
                    <a:pt x="11" y="4"/>
                  </a:moveTo>
                  <a:lnTo>
                    <a:pt x="11" y="2"/>
                  </a:lnTo>
                  <a:lnTo>
                    <a:pt x="10" y="0"/>
                  </a:lnTo>
                  <a:lnTo>
                    <a:pt x="9" y="0"/>
                  </a:lnTo>
                  <a:lnTo>
                    <a:pt x="4" y="0"/>
                  </a:lnTo>
                  <a:lnTo>
                    <a:pt x="1" y="0"/>
                  </a:lnTo>
                  <a:lnTo>
                    <a:pt x="0" y="2"/>
                  </a:lnTo>
                  <a:lnTo>
                    <a:pt x="0" y="4"/>
                  </a:lnTo>
                  <a:lnTo>
                    <a:pt x="0" y="9"/>
                  </a:lnTo>
                  <a:lnTo>
                    <a:pt x="0" y="10"/>
                  </a:lnTo>
                  <a:lnTo>
                    <a:pt x="1" y="12"/>
                  </a:lnTo>
                  <a:lnTo>
                    <a:pt x="3" y="12"/>
                  </a:lnTo>
                  <a:lnTo>
                    <a:pt x="9" y="12"/>
                  </a:lnTo>
                  <a:lnTo>
                    <a:pt x="10" y="12"/>
                  </a:lnTo>
                  <a:lnTo>
                    <a:pt x="11" y="10"/>
                  </a:lnTo>
                  <a:lnTo>
                    <a:pt x="11" y="9"/>
                  </a:lnTo>
                  <a:lnTo>
                    <a:pt x="11" y="4"/>
                  </a:lnTo>
                  <a:close/>
                </a:path>
              </a:pathLst>
            </a:custGeom>
            <a:solidFill>
              <a:srgbClr val="000000"/>
            </a:solidFill>
            <a:ln w="0">
              <a:solidFill>
                <a:srgbClr val="000000"/>
              </a:solidFill>
              <a:round/>
              <a:headEnd/>
              <a:tailEnd/>
            </a:ln>
          </p:spPr>
          <p:txBody>
            <a:bodyPr/>
            <a:lstStyle/>
            <a:p>
              <a:endParaRPr lang="es-AR"/>
            </a:p>
          </p:txBody>
        </p:sp>
        <p:sp>
          <p:nvSpPr>
            <p:cNvPr id="2115" name="Freeform 254"/>
            <p:cNvSpPr>
              <a:spLocks/>
            </p:cNvSpPr>
            <p:nvPr/>
          </p:nvSpPr>
          <p:spPr bwMode="auto">
            <a:xfrm>
              <a:off x="1951" y="1827"/>
              <a:ext cx="108" cy="20"/>
            </a:xfrm>
            <a:custGeom>
              <a:avLst/>
              <a:gdLst>
                <a:gd name="T0" fmla="*/ 55 w 108"/>
                <a:gd name="T1" fmla="*/ 0 h 41"/>
                <a:gd name="T2" fmla="*/ 64 w 108"/>
                <a:gd name="T3" fmla="*/ 0 h 41"/>
                <a:gd name="T4" fmla="*/ 77 w 108"/>
                <a:gd name="T5" fmla="*/ 0 h 41"/>
                <a:gd name="T6" fmla="*/ 90 w 108"/>
                <a:gd name="T7" fmla="*/ 0 h 41"/>
                <a:gd name="T8" fmla="*/ 103 w 108"/>
                <a:gd name="T9" fmla="*/ 0 h 41"/>
                <a:gd name="T10" fmla="*/ 103 w 108"/>
                <a:gd name="T11" fmla="*/ 0 h 41"/>
                <a:gd name="T12" fmla="*/ 104 w 108"/>
                <a:gd name="T13" fmla="*/ 0 h 41"/>
                <a:gd name="T14" fmla="*/ 106 w 108"/>
                <a:gd name="T15" fmla="*/ 0 h 41"/>
                <a:gd name="T16" fmla="*/ 107 w 108"/>
                <a:gd name="T17" fmla="*/ 0 h 41"/>
                <a:gd name="T18" fmla="*/ 108 w 108"/>
                <a:gd name="T19" fmla="*/ 0 h 41"/>
                <a:gd name="T20" fmla="*/ 108 w 108"/>
                <a:gd name="T21" fmla="*/ 0 h 41"/>
                <a:gd name="T22" fmla="*/ 108 w 108"/>
                <a:gd name="T23" fmla="*/ 0 h 41"/>
                <a:gd name="T24" fmla="*/ 97 w 108"/>
                <a:gd name="T25" fmla="*/ 0 h 41"/>
                <a:gd name="T26" fmla="*/ 82 w 108"/>
                <a:gd name="T27" fmla="*/ 0 h 41"/>
                <a:gd name="T28" fmla="*/ 68 w 108"/>
                <a:gd name="T29" fmla="*/ 0 h 41"/>
                <a:gd name="T30" fmla="*/ 55 w 108"/>
                <a:gd name="T31" fmla="*/ 0 h 41"/>
                <a:gd name="T32" fmla="*/ 3 w 108"/>
                <a:gd name="T33" fmla="*/ 0 h 41"/>
                <a:gd name="T34" fmla="*/ 1 w 108"/>
                <a:gd name="T35" fmla="*/ 0 h 41"/>
                <a:gd name="T36" fmla="*/ 0 w 108"/>
                <a:gd name="T37" fmla="*/ 0 h 41"/>
                <a:gd name="T38" fmla="*/ 0 w 108"/>
                <a:gd name="T39" fmla="*/ 0 h 41"/>
                <a:gd name="T40" fmla="*/ 0 w 108"/>
                <a:gd name="T41" fmla="*/ 0 h 41"/>
                <a:gd name="T42" fmla="*/ 0 w 108"/>
                <a:gd name="T43" fmla="*/ 0 h 41"/>
                <a:gd name="T44" fmla="*/ 1 w 108"/>
                <a:gd name="T45" fmla="*/ 0 h 41"/>
                <a:gd name="T46" fmla="*/ 3 w 108"/>
                <a:gd name="T47" fmla="*/ 0 h 41"/>
                <a:gd name="T48" fmla="*/ 55 w 108"/>
                <a:gd name="T49" fmla="*/ 0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8"/>
                <a:gd name="T76" fmla="*/ 0 h 41"/>
                <a:gd name="T77" fmla="*/ 108 w 108"/>
                <a:gd name="T78" fmla="*/ 41 h 4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8" h="41">
                  <a:moveTo>
                    <a:pt x="55" y="15"/>
                  </a:moveTo>
                  <a:lnTo>
                    <a:pt x="64" y="16"/>
                  </a:lnTo>
                  <a:lnTo>
                    <a:pt x="77" y="19"/>
                  </a:lnTo>
                  <a:lnTo>
                    <a:pt x="90" y="26"/>
                  </a:lnTo>
                  <a:lnTo>
                    <a:pt x="103" y="39"/>
                  </a:lnTo>
                  <a:lnTo>
                    <a:pt x="104" y="41"/>
                  </a:lnTo>
                  <a:lnTo>
                    <a:pt x="106" y="41"/>
                  </a:lnTo>
                  <a:lnTo>
                    <a:pt x="107" y="41"/>
                  </a:lnTo>
                  <a:lnTo>
                    <a:pt x="108" y="39"/>
                  </a:lnTo>
                  <a:lnTo>
                    <a:pt x="108" y="38"/>
                  </a:lnTo>
                  <a:lnTo>
                    <a:pt x="108" y="35"/>
                  </a:lnTo>
                  <a:lnTo>
                    <a:pt x="97" y="19"/>
                  </a:lnTo>
                  <a:lnTo>
                    <a:pt x="82" y="9"/>
                  </a:lnTo>
                  <a:lnTo>
                    <a:pt x="68" y="3"/>
                  </a:lnTo>
                  <a:lnTo>
                    <a:pt x="55" y="0"/>
                  </a:lnTo>
                  <a:lnTo>
                    <a:pt x="3" y="0"/>
                  </a:lnTo>
                  <a:lnTo>
                    <a:pt x="1" y="0"/>
                  </a:lnTo>
                  <a:lnTo>
                    <a:pt x="0" y="2"/>
                  </a:lnTo>
                  <a:lnTo>
                    <a:pt x="0" y="5"/>
                  </a:lnTo>
                  <a:lnTo>
                    <a:pt x="0" y="12"/>
                  </a:lnTo>
                  <a:lnTo>
                    <a:pt x="0" y="13"/>
                  </a:lnTo>
                  <a:lnTo>
                    <a:pt x="1" y="15"/>
                  </a:lnTo>
                  <a:lnTo>
                    <a:pt x="3" y="15"/>
                  </a:lnTo>
                  <a:lnTo>
                    <a:pt x="55" y="15"/>
                  </a:lnTo>
                  <a:close/>
                </a:path>
              </a:pathLst>
            </a:custGeom>
            <a:solidFill>
              <a:srgbClr val="000000"/>
            </a:solidFill>
            <a:ln w="0">
              <a:solidFill>
                <a:srgbClr val="000000"/>
              </a:solidFill>
              <a:round/>
              <a:headEnd/>
              <a:tailEnd/>
            </a:ln>
          </p:spPr>
          <p:txBody>
            <a:bodyPr/>
            <a:lstStyle/>
            <a:p>
              <a:endParaRPr lang="es-AR"/>
            </a:p>
          </p:txBody>
        </p:sp>
        <p:sp>
          <p:nvSpPr>
            <p:cNvPr id="2116" name="Freeform 255"/>
            <p:cNvSpPr>
              <a:spLocks/>
            </p:cNvSpPr>
            <p:nvPr/>
          </p:nvSpPr>
          <p:spPr bwMode="auto">
            <a:xfrm>
              <a:off x="1915" y="1827"/>
              <a:ext cx="37" cy="7"/>
            </a:xfrm>
            <a:custGeom>
              <a:avLst/>
              <a:gdLst>
                <a:gd name="T0" fmla="*/ 34 w 37"/>
                <a:gd name="T1" fmla="*/ 0 h 15"/>
                <a:gd name="T2" fmla="*/ 36 w 37"/>
                <a:gd name="T3" fmla="*/ 0 h 15"/>
                <a:gd name="T4" fmla="*/ 37 w 37"/>
                <a:gd name="T5" fmla="*/ 0 h 15"/>
                <a:gd name="T6" fmla="*/ 37 w 37"/>
                <a:gd name="T7" fmla="*/ 0 h 15"/>
                <a:gd name="T8" fmla="*/ 37 w 37"/>
                <a:gd name="T9" fmla="*/ 0 h 15"/>
                <a:gd name="T10" fmla="*/ 37 w 37"/>
                <a:gd name="T11" fmla="*/ 0 h 15"/>
                <a:gd name="T12" fmla="*/ 36 w 37"/>
                <a:gd name="T13" fmla="*/ 0 h 15"/>
                <a:gd name="T14" fmla="*/ 34 w 37"/>
                <a:gd name="T15" fmla="*/ 0 h 15"/>
                <a:gd name="T16" fmla="*/ 2 w 37"/>
                <a:gd name="T17" fmla="*/ 0 h 15"/>
                <a:gd name="T18" fmla="*/ 0 w 37"/>
                <a:gd name="T19" fmla="*/ 0 h 15"/>
                <a:gd name="T20" fmla="*/ 0 w 37"/>
                <a:gd name="T21" fmla="*/ 0 h 15"/>
                <a:gd name="T22" fmla="*/ 0 w 37"/>
                <a:gd name="T23" fmla="*/ 0 h 15"/>
                <a:gd name="T24" fmla="*/ 0 w 37"/>
                <a:gd name="T25" fmla="*/ 0 h 15"/>
                <a:gd name="T26" fmla="*/ 0 w 37"/>
                <a:gd name="T27" fmla="*/ 0 h 15"/>
                <a:gd name="T28" fmla="*/ 0 w 37"/>
                <a:gd name="T29" fmla="*/ 0 h 15"/>
                <a:gd name="T30" fmla="*/ 2 w 37"/>
                <a:gd name="T31" fmla="*/ 0 h 15"/>
                <a:gd name="T32" fmla="*/ 34 w 37"/>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7"/>
                <a:gd name="T52" fmla="*/ 0 h 15"/>
                <a:gd name="T53" fmla="*/ 37 w 37"/>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7" h="15">
                  <a:moveTo>
                    <a:pt x="34" y="15"/>
                  </a:moveTo>
                  <a:lnTo>
                    <a:pt x="36" y="15"/>
                  </a:lnTo>
                  <a:lnTo>
                    <a:pt x="37" y="13"/>
                  </a:lnTo>
                  <a:lnTo>
                    <a:pt x="37" y="12"/>
                  </a:lnTo>
                  <a:lnTo>
                    <a:pt x="37" y="5"/>
                  </a:lnTo>
                  <a:lnTo>
                    <a:pt x="37" y="2"/>
                  </a:lnTo>
                  <a:lnTo>
                    <a:pt x="36" y="0"/>
                  </a:lnTo>
                  <a:lnTo>
                    <a:pt x="34" y="0"/>
                  </a:lnTo>
                  <a:lnTo>
                    <a:pt x="2" y="0"/>
                  </a:lnTo>
                  <a:lnTo>
                    <a:pt x="0" y="0"/>
                  </a:lnTo>
                  <a:lnTo>
                    <a:pt x="0" y="2"/>
                  </a:lnTo>
                  <a:lnTo>
                    <a:pt x="0" y="5"/>
                  </a:lnTo>
                  <a:lnTo>
                    <a:pt x="0" y="12"/>
                  </a:lnTo>
                  <a:lnTo>
                    <a:pt x="0" y="13"/>
                  </a:lnTo>
                  <a:lnTo>
                    <a:pt x="0" y="15"/>
                  </a:lnTo>
                  <a:lnTo>
                    <a:pt x="2" y="15"/>
                  </a:lnTo>
                  <a:lnTo>
                    <a:pt x="34" y="15"/>
                  </a:lnTo>
                  <a:close/>
                </a:path>
              </a:pathLst>
            </a:custGeom>
            <a:solidFill>
              <a:srgbClr val="000000"/>
            </a:solidFill>
            <a:ln w="0">
              <a:solidFill>
                <a:srgbClr val="000000"/>
              </a:solidFill>
              <a:round/>
              <a:headEnd/>
              <a:tailEnd/>
            </a:ln>
          </p:spPr>
          <p:txBody>
            <a:bodyPr/>
            <a:lstStyle/>
            <a:p>
              <a:endParaRPr lang="es-AR"/>
            </a:p>
          </p:txBody>
        </p:sp>
        <p:sp>
          <p:nvSpPr>
            <p:cNvPr id="2117" name="Freeform 256"/>
            <p:cNvSpPr>
              <a:spLocks/>
            </p:cNvSpPr>
            <p:nvPr/>
          </p:nvSpPr>
          <p:spPr bwMode="auto">
            <a:xfrm>
              <a:off x="1699" y="1814"/>
              <a:ext cx="217" cy="20"/>
            </a:xfrm>
            <a:custGeom>
              <a:avLst/>
              <a:gdLst>
                <a:gd name="T0" fmla="*/ 53 w 217"/>
                <a:gd name="T1" fmla="*/ 1 h 40"/>
                <a:gd name="T2" fmla="*/ 65 w 217"/>
                <a:gd name="T3" fmla="*/ 1 h 40"/>
                <a:gd name="T4" fmla="*/ 79 w 217"/>
                <a:gd name="T5" fmla="*/ 1 h 40"/>
                <a:gd name="T6" fmla="*/ 95 w 217"/>
                <a:gd name="T7" fmla="*/ 1 h 40"/>
                <a:gd name="T8" fmla="*/ 108 w 217"/>
                <a:gd name="T9" fmla="*/ 1 h 40"/>
                <a:gd name="T10" fmla="*/ 121 w 217"/>
                <a:gd name="T11" fmla="*/ 1 h 40"/>
                <a:gd name="T12" fmla="*/ 136 w 217"/>
                <a:gd name="T13" fmla="*/ 1 h 40"/>
                <a:gd name="T14" fmla="*/ 150 w 217"/>
                <a:gd name="T15" fmla="*/ 1 h 40"/>
                <a:gd name="T16" fmla="*/ 163 w 217"/>
                <a:gd name="T17" fmla="*/ 1 h 40"/>
                <a:gd name="T18" fmla="*/ 214 w 217"/>
                <a:gd name="T19" fmla="*/ 1 h 40"/>
                <a:gd name="T20" fmla="*/ 216 w 217"/>
                <a:gd name="T21" fmla="*/ 1 h 40"/>
                <a:gd name="T22" fmla="*/ 217 w 217"/>
                <a:gd name="T23" fmla="*/ 1 h 40"/>
                <a:gd name="T24" fmla="*/ 217 w 217"/>
                <a:gd name="T25" fmla="*/ 1 h 40"/>
                <a:gd name="T26" fmla="*/ 217 w 217"/>
                <a:gd name="T27" fmla="*/ 1 h 40"/>
                <a:gd name="T28" fmla="*/ 217 w 217"/>
                <a:gd name="T29" fmla="*/ 1 h 40"/>
                <a:gd name="T30" fmla="*/ 216 w 217"/>
                <a:gd name="T31" fmla="*/ 1 h 40"/>
                <a:gd name="T32" fmla="*/ 214 w 217"/>
                <a:gd name="T33" fmla="*/ 1 h 40"/>
                <a:gd name="T34" fmla="*/ 163 w 217"/>
                <a:gd name="T35" fmla="*/ 1 h 40"/>
                <a:gd name="T36" fmla="*/ 153 w 217"/>
                <a:gd name="T37" fmla="*/ 1 h 40"/>
                <a:gd name="T38" fmla="*/ 140 w 217"/>
                <a:gd name="T39" fmla="*/ 1 h 40"/>
                <a:gd name="T40" fmla="*/ 126 w 217"/>
                <a:gd name="T41" fmla="*/ 1 h 40"/>
                <a:gd name="T42" fmla="*/ 111 w 217"/>
                <a:gd name="T43" fmla="*/ 1 h 40"/>
                <a:gd name="T44" fmla="*/ 111 w 217"/>
                <a:gd name="T45" fmla="*/ 0 h 40"/>
                <a:gd name="T46" fmla="*/ 110 w 217"/>
                <a:gd name="T47" fmla="*/ 0 h 40"/>
                <a:gd name="T48" fmla="*/ 108 w 217"/>
                <a:gd name="T49" fmla="*/ 0 h 40"/>
                <a:gd name="T50" fmla="*/ 107 w 217"/>
                <a:gd name="T51" fmla="*/ 0 h 40"/>
                <a:gd name="T52" fmla="*/ 105 w 217"/>
                <a:gd name="T53" fmla="*/ 0 h 40"/>
                <a:gd name="T54" fmla="*/ 105 w 217"/>
                <a:gd name="T55" fmla="*/ 1 h 40"/>
                <a:gd name="T56" fmla="*/ 102 w 217"/>
                <a:gd name="T57" fmla="*/ 1 h 40"/>
                <a:gd name="T58" fmla="*/ 100 w 217"/>
                <a:gd name="T59" fmla="*/ 1 h 40"/>
                <a:gd name="T60" fmla="*/ 95 w 217"/>
                <a:gd name="T61" fmla="*/ 1 h 40"/>
                <a:gd name="T62" fmla="*/ 91 w 217"/>
                <a:gd name="T63" fmla="*/ 1 h 40"/>
                <a:gd name="T64" fmla="*/ 84 w 217"/>
                <a:gd name="T65" fmla="*/ 1 h 40"/>
                <a:gd name="T66" fmla="*/ 69 w 217"/>
                <a:gd name="T67" fmla="*/ 1 h 40"/>
                <a:gd name="T68" fmla="*/ 53 w 217"/>
                <a:gd name="T69" fmla="*/ 1 h 40"/>
                <a:gd name="T70" fmla="*/ 2 w 217"/>
                <a:gd name="T71" fmla="*/ 1 h 40"/>
                <a:gd name="T72" fmla="*/ 0 w 217"/>
                <a:gd name="T73" fmla="*/ 1 h 40"/>
                <a:gd name="T74" fmla="*/ 0 w 217"/>
                <a:gd name="T75" fmla="*/ 1 h 40"/>
                <a:gd name="T76" fmla="*/ 0 w 217"/>
                <a:gd name="T77" fmla="*/ 1 h 40"/>
                <a:gd name="T78" fmla="*/ 0 w 217"/>
                <a:gd name="T79" fmla="*/ 1 h 40"/>
                <a:gd name="T80" fmla="*/ 0 w 217"/>
                <a:gd name="T81" fmla="*/ 1 h 40"/>
                <a:gd name="T82" fmla="*/ 0 w 217"/>
                <a:gd name="T83" fmla="*/ 1 h 40"/>
                <a:gd name="T84" fmla="*/ 2 w 217"/>
                <a:gd name="T85" fmla="*/ 1 h 40"/>
                <a:gd name="T86" fmla="*/ 53 w 217"/>
                <a:gd name="T87" fmla="*/ 1 h 4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7"/>
                <a:gd name="T133" fmla="*/ 0 h 40"/>
                <a:gd name="T134" fmla="*/ 217 w 217"/>
                <a:gd name="T135" fmla="*/ 40 h 4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7" h="40">
                  <a:moveTo>
                    <a:pt x="53" y="40"/>
                  </a:moveTo>
                  <a:lnTo>
                    <a:pt x="65" y="38"/>
                  </a:lnTo>
                  <a:lnTo>
                    <a:pt x="79" y="34"/>
                  </a:lnTo>
                  <a:lnTo>
                    <a:pt x="95" y="24"/>
                  </a:lnTo>
                  <a:lnTo>
                    <a:pt x="108" y="6"/>
                  </a:lnTo>
                  <a:lnTo>
                    <a:pt x="121" y="24"/>
                  </a:lnTo>
                  <a:lnTo>
                    <a:pt x="136" y="34"/>
                  </a:lnTo>
                  <a:lnTo>
                    <a:pt x="150" y="38"/>
                  </a:lnTo>
                  <a:lnTo>
                    <a:pt x="163" y="40"/>
                  </a:lnTo>
                  <a:lnTo>
                    <a:pt x="214" y="40"/>
                  </a:lnTo>
                  <a:lnTo>
                    <a:pt x="216" y="40"/>
                  </a:lnTo>
                  <a:lnTo>
                    <a:pt x="217" y="38"/>
                  </a:lnTo>
                  <a:lnTo>
                    <a:pt x="217" y="37"/>
                  </a:lnTo>
                  <a:lnTo>
                    <a:pt x="217" y="30"/>
                  </a:lnTo>
                  <a:lnTo>
                    <a:pt x="217" y="27"/>
                  </a:lnTo>
                  <a:lnTo>
                    <a:pt x="216" y="25"/>
                  </a:lnTo>
                  <a:lnTo>
                    <a:pt x="214" y="25"/>
                  </a:lnTo>
                  <a:lnTo>
                    <a:pt x="163" y="25"/>
                  </a:lnTo>
                  <a:lnTo>
                    <a:pt x="153" y="25"/>
                  </a:lnTo>
                  <a:lnTo>
                    <a:pt x="140" y="22"/>
                  </a:lnTo>
                  <a:lnTo>
                    <a:pt x="126" y="15"/>
                  </a:lnTo>
                  <a:lnTo>
                    <a:pt x="111" y="2"/>
                  </a:lnTo>
                  <a:lnTo>
                    <a:pt x="111" y="0"/>
                  </a:lnTo>
                  <a:lnTo>
                    <a:pt x="110" y="0"/>
                  </a:lnTo>
                  <a:lnTo>
                    <a:pt x="108" y="0"/>
                  </a:lnTo>
                  <a:lnTo>
                    <a:pt x="107" y="0"/>
                  </a:lnTo>
                  <a:lnTo>
                    <a:pt x="105" y="0"/>
                  </a:lnTo>
                  <a:lnTo>
                    <a:pt x="105" y="2"/>
                  </a:lnTo>
                  <a:lnTo>
                    <a:pt x="102" y="3"/>
                  </a:lnTo>
                  <a:lnTo>
                    <a:pt x="100" y="8"/>
                  </a:lnTo>
                  <a:lnTo>
                    <a:pt x="95" y="11"/>
                  </a:lnTo>
                  <a:lnTo>
                    <a:pt x="91" y="15"/>
                  </a:lnTo>
                  <a:lnTo>
                    <a:pt x="84" y="18"/>
                  </a:lnTo>
                  <a:lnTo>
                    <a:pt x="69" y="24"/>
                  </a:lnTo>
                  <a:lnTo>
                    <a:pt x="53" y="25"/>
                  </a:lnTo>
                  <a:lnTo>
                    <a:pt x="2" y="25"/>
                  </a:lnTo>
                  <a:lnTo>
                    <a:pt x="0" y="25"/>
                  </a:lnTo>
                  <a:lnTo>
                    <a:pt x="0" y="27"/>
                  </a:lnTo>
                  <a:lnTo>
                    <a:pt x="0" y="30"/>
                  </a:lnTo>
                  <a:lnTo>
                    <a:pt x="0" y="37"/>
                  </a:lnTo>
                  <a:lnTo>
                    <a:pt x="0" y="38"/>
                  </a:lnTo>
                  <a:lnTo>
                    <a:pt x="0" y="40"/>
                  </a:lnTo>
                  <a:lnTo>
                    <a:pt x="2" y="40"/>
                  </a:lnTo>
                  <a:lnTo>
                    <a:pt x="53" y="40"/>
                  </a:lnTo>
                  <a:close/>
                </a:path>
              </a:pathLst>
            </a:custGeom>
            <a:solidFill>
              <a:srgbClr val="000000"/>
            </a:solidFill>
            <a:ln w="0">
              <a:solidFill>
                <a:srgbClr val="000000"/>
              </a:solidFill>
              <a:round/>
              <a:headEnd/>
              <a:tailEnd/>
            </a:ln>
          </p:spPr>
          <p:txBody>
            <a:bodyPr/>
            <a:lstStyle/>
            <a:p>
              <a:endParaRPr lang="es-AR"/>
            </a:p>
          </p:txBody>
        </p:sp>
        <p:sp>
          <p:nvSpPr>
            <p:cNvPr id="2118" name="Freeform 257"/>
            <p:cNvSpPr>
              <a:spLocks/>
            </p:cNvSpPr>
            <p:nvPr/>
          </p:nvSpPr>
          <p:spPr bwMode="auto">
            <a:xfrm>
              <a:off x="1662" y="1827"/>
              <a:ext cx="38" cy="7"/>
            </a:xfrm>
            <a:custGeom>
              <a:avLst/>
              <a:gdLst>
                <a:gd name="T0" fmla="*/ 35 w 38"/>
                <a:gd name="T1" fmla="*/ 0 h 15"/>
                <a:gd name="T2" fmla="*/ 38 w 38"/>
                <a:gd name="T3" fmla="*/ 0 h 15"/>
                <a:gd name="T4" fmla="*/ 38 w 38"/>
                <a:gd name="T5" fmla="*/ 0 h 15"/>
                <a:gd name="T6" fmla="*/ 38 w 38"/>
                <a:gd name="T7" fmla="*/ 0 h 15"/>
                <a:gd name="T8" fmla="*/ 38 w 38"/>
                <a:gd name="T9" fmla="*/ 0 h 15"/>
                <a:gd name="T10" fmla="*/ 38 w 38"/>
                <a:gd name="T11" fmla="*/ 0 h 15"/>
                <a:gd name="T12" fmla="*/ 38 w 38"/>
                <a:gd name="T13" fmla="*/ 0 h 15"/>
                <a:gd name="T14" fmla="*/ 35 w 38"/>
                <a:gd name="T15" fmla="*/ 0 h 15"/>
                <a:gd name="T16" fmla="*/ 3 w 38"/>
                <a:gd name="T17" fmla="*/ 0 h 15"/>
                <a:gd name="T18" fmla="*/ 2 w 38"/>
                <a:gd name="T19" fmla="*/ 0 h 15"/>
                <a:gd name="T20" fmla="*/ 0 w 38"/>
                <a:gd name="T21" fmla="*/ 0 h 15"/>
                <a:gd name="T22" fmla="*/ 0 w 38"/>
                <a:gd name="T23" fmla="*/ 0 h 15"/>
                <a:gd name="T24" fmla="*/ 0 w 38"/>
                <a:gd name="T25" fmla="*/ 0 h 15"/>
                <a:gd name="T26" fmla="*/ 0 w 38"/>
                <a:gd name="T27" fmla="*/ 0 h 15"/>
                <a:gd name="T28" fmla="*/ 2 w 38"/>
                <a:gd name="T29" fmla="*/ 0 h 15"/>
                <a:gd name="T30" fmla="*/ 3 w 38"/>
                <a:gd name="T31" fmla="*/ 0 h 15"/>
                <a:gd name="T32" fmla="*/ 35 w 38"/>
                <a:gd name="T33" fmla="*/ 0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8"/>
                <a:gd name="T52" fmla="*/ 0 h 15"/>
                <a:gd name="T53" fmla="*/ 38 w 38"/>
                <a:gd name="T54" fmla="*/ 15 h 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8" h="15">
                  <a:moveTo>
                    <a:pt x="35" y="15"/>
                  </a:moveTo>
                  <a:lnTo>
                    <a:pt x="38" y="15"/>
                  </a:lnTo>
                  <a:lnTo>
                    <a:pt x="38" y="13"/>
                  </a:lnTo>
                  <a:lnTo>
                    <a:pt x="38" y="12"/>
                  </a:lnTo>
                  <a:lnTo>
                    <a:pt x="38" y="5"/>
                  </a:lnTo>
                  <a:lnTo>
                    <a:pt x="38" y="2"/>
                  </a:lnTo>
                  <a:lnTo>
                    <a:pt x="38" y="0"/>
                  </a:lnTo>
                  <a:lnTo>
                    <a:pt x="35" y="0"/>
                  </a:lnTo>
                  <a:lnTo>
                    <a:pt x="3" y="0"/>
                  </a:lnTo>
                  <a:lnTo>
                    <a:pt x="2" y="0"/>
                  </a:lnTo>
                  <a:lnTo>
                    <a:pt x="0" y="2"/>
                  </a:lnTo>
                  <a:lnTo>
                    <a:pt x="0" y="5"/>
                  </a:lnTo>
                  <a:lnTo>
                    <a:pt x="0" y="12"/>
                  </a:lnTo>
                  <a:lnTo>
                    <a:pt x="0" y="13"/>
                  </a:lnTo>
                  <a:lnTo>
                    <a:pt x="2" y="15"/>
                  </a:lnTo>
                  <a:lnTo>
                    <a:pt x="3" y="15"/>
                  </a:lnTo>
                  <a:lnTo>
                    <a:pt x="35" y="15"/>
                  </a:lnTo>
                  <a:close/>
                </a:path>
              </a:pathLst>
            </a:custGeom>
            <a:solidFill>
              <a:srgbClr val="000000"/>
            </a:solidFill>
            <a:ln w="0">
              <a:solidFill>
                <a:srgbClr val="000000"/>
              </a:solidFill>
              <a:round/>
              <a:headEnd/>
              <a:tailEnd/>
            </a:ln>
          </p:spPr>
          <p:txBody>
            <a:bodyPr/>
            <a:lstStyle/>
            <a:p>
              <a:endParaRPr lang="es-AR"/>
            </a:p>
          </p:txBody>
        </p:sp>
        <p:sp>
          <p:nvSpPr>
            <p:cNvPr id="2119" name="Freeform 258"/>
            <p:cNvSpPr>
              <a:spLocks/>
            </p:cNvSpPr>
            <p:nvPr/>
          </p:nvSpPr>
          <p:spPr bwMode="auto">
            <a:xfrm>
              <a:off x="1556" y="1827"/>
              <a:ext cx="109" cy="20"/>
            </a:xfrm>
            <a:custGeom>
              <a:avLst/>
              <a:gdLst>
                <a:gd name="T0" fmla="*/ 106 w 109"/>
                <a:gd name="T1" fmla="*/ 0 h 41"/>
                <a:gd name="T2" fmla="*/ 109 w 109"/>
                <a:gd name="T3" fmla="*/ 0 h 41"/>
                <a:gd name="T4" fmla="*/ 109 w 109"/>
                <a:gd name="T5" fmla="*/ 0 h 41"/>
                <a:gd name="T6" fmla="*/ 109 w 109"/>
                <a:gd name="T7" fmla="*/ 0 h 41"/>
                <a:gd name="T8" fmla="*/ 109 w 109"/>
                <a:gd name="T9" fmla="*/ 0 h 41"/>
                <a:gd name="T10" fmla="*/ 109 w 109"/>
                <a:gd name="T11" fmla="*/ 0 h 41"/>
                <a:gd name="T12" fmla="*/ 109 w 109"/>
                <a:gd name="T13" fmla="*/ 0 h 41"/>
                <a:gd name="T14" fmla="*/ 106 w 109"/>
                <a:gd name="T15" fmla="*/ 0 h 41"/>
                <a:gd name="T16" fmla="*/ 54 w 109"/>
                <a:gd name="T17" fmla="*/ 0 h 41"/>
                <a:gd name="T18" fmla="*/ 41 w 109"/>
                <a:gd name="T19" fmla="*/ 0 h 41"/>
                <a:gd name="T20" fmla="*/ 27 w 109"/>
                <a:gd name="T21" fmla="*/ 0 h 41"/>
                <a:gd name="T22" fmla="*/ 12 w 109"/>
                <a:gd name="T23" fmla="*/ 0 h 41"/>
                <a:gd name="T24" fmla="*/ 0 w 109"/>
                <a:gd name="T25" fmla="*/ 0 h 41"/>
                <a:gd name="T26" fmla="*/ 0 w 109"/>
                <a:gd name="T27" fmla="*/ 0 h 41"/>
                <a:gd name="T28" fmla="*/ 0 w 109"/>
                <a:gd name="T29" fmla="*/ 0 h 41"/>
                <a:gd name="T30" fmla="*/ 2 w 109"/>
                <a:gd name="T31" fmla="*/ 0 h 41"/>
                <a:gd name="T32" fmla="*/ 3 w 109"/>
                <a:gd name="T33" fmla="*/ 0 h 41"/>
                <a:gd name="T34" fmla="*/ 5 w 109"/>
                <a:gd name="T35" fmla="*/ 0 h 41"/>
                <a:gd name="T36" fmla="*/ 6 w 109"/>
                <a:gd name="T37" fmla="*/ 0 h 41"/>
                <a:gd name="T38" fmla="*/ 6 w 109"/>
                <a:gd name="T39" fmla="*/ 0 h 41"/>
                <a:gd name="T40" fmla="*/ 8 w 109"/>
                <a:gd name="T41" fmla="*/ 0 h 41"/>
                <a:gd name="T42" fmla="*/ 11 w 109"/>
                <a:gd name="T43" fmla="*/ 0 h 41"/>
                <a:gd name="T44" fmla="*/ 15 w 109"/>
                <a:gd name="T45" fmla="*/ 0 h 41"/>
                <a:gd name="T46" fmla="*/ 19 w 109"/>
                <a:gd name="T47" fmla="*/ 0 h 41"/>
                <a:gd name="T48" fmla="*/ 27 w 109"/>
                <a:gd name="T49" fmla="*/ 0 h 41"/>
                <a:gd name="T50" fmla="*/ 40 w 109"/>
                <a:gd name="T51" fmla="*/ 0 h 41"/>
                <a:gd name="T52" fmla="*/ 54 w 109"/>
                <a:gd name="T53" fmla="*/ 0 h 41"/>
                <a:gd name="T54" fmla="*/ 106 w 109"/>
                <a:gd name="T55" fmla="*/ 0 h 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9"/>
                <a:gd name="T85" fmla="*/ 0 h 41"/>
                <a:gd name="T86" fmla="*/ 109 w 109"/>
                <a:gd name="T87" fmla="*/ 41 h 4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9" h="41">
                  <a:moveTo>
                    <a:pt x="106" y="15"/>
                  </a:moveTo>
                  <a:lnTo>
                    <a:pt x="109" y="15"/>
                  </a:lnTo>
                  <a:lnTo>
                    <a:pt x="109" y="13"/>
                  </a:lnTo>
                  <a:lnTo>
                    <a:pt x="109" y="12"/>
                  </a:lnTo>
                  <a:lnTo>
                    <a:pt x="109" y="5"/>
                  </a:lnTo>
                  <a:lnTo>
                    <a:pt x="109" y="2"/>
                  </a:lnTo>
                  <a:lnTo>
                    <a:pt x="109" y="0"/>
                  </a:lnTo>
                  <a:lnTo>
                    <a:pt x="106" y="0"/>
                  </a:lnTo>
                  <a:lnTo>
                    <a:pt x="54" y="0"/>
                  </a:lnTo>
                  <a:lnTo>
                    <a:pt x="41" y="3"/>
                  </a:lnTo>
                  <a:lnTo>
                    <a:pt x="27" y="9"/>
                  </a:lnTo>
                  <a:lnTo>
                    <a:pt x="12" y="19"/>
                  </a:lnTo>
                  <a:lnTo>
                    <a:pt x="0" y="35"/>
                  </a:lnTo>
                  <a:lnTo>
                    <a:pt x="0" y="38"/>
                  </a:lnTo>
                  <a:lnTo>
                    <a:pt x="0" y="39"/>
                  </a:lnTo>
                  <a:lnTo>
                    <a:pt x="2" y="41"/>
                  </a:lnTo>
                  <a:lnTo>
                    <a:pt x="3" y="41"/>
                  </a:lnTo>
                  <a:lnTo>
                    <a:pt x="5" y="41"/>
                  </a:lnTo>
                  <a:lnTo>
                    <a:pt x="6" y="41"/>
                  </a:lnTo>
                  <a:lnTo>
                    <a:pt x="6" y="39"/>
                  </a:lnTo>
                  <a:lnTo>
                    <a:pt x="8" y="38"/>
                  </a:lnTo>
                  <a:lnTo>
                    <a:pt x="11" y="34"/>
                  </a:lnTo>
                  <a:lnTo>
                    <a:pt x="15" y="29"/>
                  </a:lnTo>
                  <a:lnTo>
                    <a:pt x="19" y="26"/>
                  </a:lnTo>
                  <a:lnTo>
                    <a:pt x="27" y="22"/>
                  </a:lnTo>
                  <a:lnTo>
                    <a:pt x="40" y="16"/>
                  </a:lnTo>
                  <a:lnTo>
                    <a:pt x="54" y="15"/>
                  </a:lnTo>
                  <a:lnTo>
                    <a:pt x="106" y="15"/>
                  </a:lnTo>
                  <a:close/>
                </a:path>
              </a:pathLst>
            </a:custGeom>
            <a:solidFill>
              <a:srgbClr val="000000"/>
            </a:solidFill>
            <a:ln w="0">
              <a:solidFill>
                <a:srgbClr val="000000"/>
              </a:solidFill>
              <a:round/>
              <a:headEnd/>
              <a:tailEnd/>
            </a:ln>
          </p:spPr>
          <p:txBody>
            <a:bodyPr/>
            <a:lstStyle/>
            <a:p>
              <a:endParaRPr lang="es-AR"/>
            </a:p>
          </p:txBody>
        </p:sp>
        <p:sp>
          <p:nvSpPr>
            <p:cNvPr id="2120" name="Freeform 259"/>
            <p:cNvSpPr>
              <a:spLocks/>
            </p:cNvSpPr>
            <p:nvPr/>
          </p:nvSpPr>
          <p:spPr bwMode="auto">
            <a:xfrm>
              <a:off x="2026" y="1919"/>
              <a:ext cx="18" cy="9"/>
            </a:xfrm>
            <a:custGeom>
              <a:avLst/>
              <a:gdLst>
                <a:gd name="T0" fmla="*/ 9 w 18"/>
                <a:gd name="T1" fmla="*/ 1 h 17"/>
                <a:gd name="T2" fmla="*/ 13 w 18"/>
                <a:gd name="T3" fmla="*/ 1 h 17"/>
                <a:gd name="T4" fmla="*/ 16 w 18"/>
                <a:gd name="T5" fmla="*/ 1 h 17"/>
                <a:gd name="T6" fmla="*/ 18 w 18"/>
                <a:gd name="T7" fmla="*/ 1 h 17"/>
                <a:gd name="T8" fmla="*/ 18 w 18"/>
                <a:gd name="T9" fmla="*/ 1 h 17"/>
                <a:gd name="T10" fmla="*/ 18 w 18"/>
                <a:gd name="T11" fmla="*/ 1 h 17"/>
                <a:gd name="T12" fmla="*/ 16 w 18"/>
                <a:gd name="T13" fmla="*/ 1 h 17"/>
                <a:gd name="T14" fmla="*/ 13 w 18"/>
                <a:gd name="T15" fmla="*/ 1 h 17"/>
                <a:gd name="T16" fmla="*/ 9 w 18"/>
                <a:gd name="T17" fmla="*/ 0 h 17"/>
                <a:gd name="T18" fmla="*/ 6 w 18"/>
                <a:gd name="T19" fmla="*/ 1 h 17"/>
                <a:gd name="T20" fmla="*/ 3 w 18"/>
                <a:gd name="T21" fmla="*/ 1 h 17"/>
                <a:gd name="T22" fmla="*/ 2 w 18"/>
                <a:gd name="T23" fmla="*/ 1 h 17"/>
                <a:gd name="T24" fmla="*/ 0 w 18"/>
                <a:gd name="T25" fmla="*/ 1 h 17"/>
                <a:gd name="T26" fmla="*/ 2 w 18"/>
                <a:gd name="T27" fmla="*/ 1 h 17"/>
                <a:gd name="T28" fmla="*/ 3 w 18"/>
                <a:gd name="T29" fmla="*/ 1 h 17"/>
                <a:gd name="T30" fmla="*/ 6 w 18"/>
                <a:gd name="T31" fmla="*/ 1 h 17"/>
                <a:gd name="T32" fmla="*/ 9 w 18"/>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
                <a:gd name="T52" fmla="*/ 0 h 17"/>
                <a:gd name="T53" fmla="*/ 18 w 18"/>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 h="17">
                  <a:moveTo>
                    <a:pt x="9" y="17"/>
                  </a:moveTo>
                  <a:lnTo>
                    <a:pt x="13" y="17"/>
                  </a:lnTo>
                  <a:lnTo>
                    <a:pt x="16" y="14"/>
                  </a:lnTo>
                  <a:lnTo>
                    <a:pt x="18" y="11"/>
                  </a:lnTo>
                  <a:lnTo>
                    <a:pt x="18" y="8"/>
                  </a:lnTo>
                  <a:lnTo>
                    <a:pt x="18" y="5"/>
                  </a:lnTo>
                  <a:lnTo>
                    <a:pt x="16" y="3"/>
                  </a:lnTo>
                  <a:lnTo>
                    <a:pt x="13" y="1"/>
                  </a:lnTo>
                  <a:lnTo>
                    <a:pt x="9" y="0"/>
                  </a:lnTo>
                  <a:lnTo>
                    <a:pt x="6" y="1"/>
                  </a:lnTo>
                  <a:lnTo>
                    <a:pt x="3" y="3"/>
                  </a:lnTo>
                  <a:lnTo>
                    <a:pt x="2" y="5"/>
                  </a:lnTo>
                  <a:lnTo>
                    <a:pt x="0" y="8"/>
                  </a:lnTo>
                  <a:lnTo>
                    <a:pt x="2" y="11"/>
                  </a:lnTo>
                  <a:lnTo>
                    <a:pt x="3" y="14"/>
                  </a:lnTo>
                  <a:lnTo>
                    <a:pt x="6" y="17"/>
                  </a:lnTo>
                  <a:lnTo>
                    <a:pt x="9" y="17"/>
                  </a:lnTo>
                  <a:close/>
                </a:path>
              </a:pathLst>
            </a:custGeom>
            <a:solidFill>
              <a:srgbClr val="000000"/>
            </a:solidFill>
            <a:ln w="0">
              <a:solidFill>
                <a:srgbClr val="000000"/>
              </a:solidFill>
              <a:round/>
              <a:headEnd/>
              <a:tailEnd/>
            </a:ln>
          </p:spPr>
          <p:txBody>
            <a:bodyPr/>
            <a:lstStyle/>
            <a:p>
              <a:endParaRPr lang="es-AR"/>
            </a:p>
          </p:txBody>
        </p:sp>
        <p:sp>
          <p:nvSpPr>
            <p:cNvPr id="2121" name="Freeform 260"/>
            <p:cNvSpPr>
              <a:spLocks noEditPoints="1"/>
            </p:cNvSpPr>
            <p:nvPr/>
          </p:nvSpPr>
          <p:spPr bwMode="auto">
            <a:xfrm>
              <a:off x="1930" y="1900"/>
              <a:ext cx="83" cy="48"/>
            </a:xfrm>
            <a:custGeom>
              <a:avLst/>
              <a:gdLst>
                <a:gd name="T0" fmla="*/ 45 w 83"/>
                <a:gd name="T1" fmla="*/ 1 h 96"/>
                <a:gd name="T2" fmla="*/ 51 w 83"/>
                <a:gd name="T3" fmla="*/ 1 h 96"/>
                <a:gd name="T4" fmla="*/ 58 w 83"/>
                <a:gd name="T5" fmla="*/ 1 h 96"/>
                <a:gd name="T6" fmla="*/ 70 w 83"/>
                <a:gd name="T7" fmla="*/ 1 h 96"/>
                <a:gd name="T8" fmla="*/ 82 w 83"/>
                <a:gd name="T9" fmla="*/ 1 h 96"/>
                <a:gd name="T10" fmla="*/ 83 w 83"/>
                <a:gd name="T11" fmla="*/ 0 h 96"/>
                <a:gd name="T12" fmla="*/ 79 w 83"/>
                <a:gd name="T13" fmla="*/ 1 h 96"/>
                <a:gd name="T14" fmla="*/ 6 w 83"/>
                <a:gd name="T15" fmla="*/ 0 h 96"/>
                <a:gd name="T16" fmla="*/ 2 w 83"/>
                <a:gd name="T17" fmla="*/ 1 h 96"/>
                <a:gd name="T18" fmla="*/ 2 w 83"/>
                <a:gd name="T19" fmla="*/ 1 h 96"/>
                <a:gd name="T20" fmla="*/ 2 w 83"/>
                <a:gd name="T21" fmla="*/ 1 h 96"/>
                <a:gd name="T22" fmla="*/ 2 w 83"/>
                <a:gd name="T23" fmla="*/ 1 h 96"/>
                <a:gd name="T24" fmla="*/ 2 w 83"/>
                <a:gd name="T25" fmla="*/ 1 h 96"/>
                <a:gd name="T26" fmla="*/ 6 w 83"/>
                <a:gd name="T27" fmla="*/ 1 h 96"/>
                <a:gd name="T28" fmla="*/ 41 w 83"/>
                <a:gd name="T29" fmla="*/ 1 h 96"/>
                <a:gd name="T30" fmla="*/ 40 w 83"/>
                <a:gd name="T31" fmla="*/ 1 h 96"/>
                <a:gd name="T32" fmla="*/ 37 w 83"/>
                <a:gd name="T33" fmla="*/ 1 h 96"/>
                <a:gd name="T34" fmla="*/ 31 w 83"/>
                <a:gd name="T35" fmla="*/ 1 h 96"/>
                <a:gd name="T36" fmla="*/ 21 w 83"/>
                <a:gd name="T37" fmla="*/ 1 h 96"/>
                <a:gd name="T38" fmla="*/ 12 w 83"/>
                <a:gd name="T39" fmla="*/ 1 h 96"/>
                <a:gd name="T40" fmla="*/ 5 w 83"/>
                <a:gd name="T41" fmla="*/ 1 h 96"/>
                <a:gd name="T42" fmla="*/ 0 w 83"/>
                <a:gd name="T43" fmla="*/ 1 h 96"/>
                <a:gd name="T44" fmla="*/ 0 w 83"/>
                <a:gd name="T45" fmla="*/ 1 h 96"/>
                <a:gd name="T46" fmla="*/ 2 w 83"/>
                <a:gd name="T47" fmla="*/ 1 h 96"/>
                <a:gd name="T48" fmla="*/ 6 w 83"/>
                <a:gd name="T49" fmla="*/ 1 h 96"/>
                <a:gd name="T50" fmla="*/ 12 w 83"/>
                <a:gd name="T51" fmla="*/ 1 h 96"/>
                <a:gd name="T52" fmla="*/ 14 w 83"/>
                <a:gd name="T53" fmla="*/ 1 h 96"/>
                <a:gd name="T54" fmla="*/ 15 w 83"/>
                <a:gd name="T55" fmla="*/ 1 h 96"/>
                <a:gd name="T56" fmla="*/ 14 w 83"/>
                <a:gd name="T57" fmla="*/ 1 h 96"/>
                <a:gd name="T58" fmla="*/ 9 w 83"/>
                <a:gd name="T59" fmla="*/ 1 h 96"/>
                <a:gd name="T60" fmla="*/ 5 w 83"/>
                <a:gd name="T61" fmla="*/ 1 h 96"/>
                <a:gd name="T62" fmla="*/ 5 w 83"/>
                <a:gd name="T63" fmla="*/ 1 h 96"/>
                <a:gd name="T64" fmla="*/ 9 w 83"/>
                <a:gd name="T65" fmla="*/ 1 h 96"/>
                <a:gd name="T66" fmla="*/ 18 w 83"/>
                <a:gd name="T67" fmla="*/ 1 h 96"/>
                <a:gd name="T68" fmla="*/ 27 w 83"/>
                <a:gd name="T69" fmla="*/ 1 h 96"/>
                <a:gd name="T70" fmla="*/ 34 w 83"/>
                <a:gd name="T71" fmla="*/ 1 h 96"/>
                <a:gd name="T72" fmla="*/ 40 w 83"/>
                <a:gd name="T73" fmla="*/ 1 h 96"/>
                <a:gd name="T74" fmla="*/ 45 w 83"/>
                <a:gd name="T75" fmla="*/ 1 h 96"/>
                <a:gd name="T76" fmla="*/ 79 w 83"/>
                <a:gd name="T77" fmla="*/ 1 h 96"/>
                <a:gd name="T78" fmla="*/ 79 w 83"/>
                <a:gd name="T79" fmla="*/ 1 h 96"/>
                <a:gd name="T80" fmla="*/ 76 w 83"/>
                <a:gd name="T81" fmla="*/ 1 h 96"/>
                <a:gd name="T82" fmla="*/ 70 w 83"/>
                <a:gd name="T83" fmla="*/ 1 h 96"/>
                <a:gd name="T84" fmla="*/ 64 w 83"/>
                <a:gd name="T85" fmla="*/ 1 h 96"/>
                <a:gd name="T86" fmla="*/ 58 w 83"/>
                <a:gd name="T87" fmla="*/ 1 h 96"/>
                <a:gd name="T88" fmla="*/ 54 w 83"/>
                <a:gd name="T89" fmla="*/ 1 h 96"/>
                <a:gd name="T90" fmla="*/ 48 w 83"/>
                <a:gd name="T91" fmla="*/ 1 h 96"/>
                <a:gd name="T92" fmla="*/ 45 w 83"/>
                <a:gd name="T93" fmla="*/ 1 h 9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83"/>
                <a:gd name="T142" fmla="*/ 0 h 96"/>
                <a:gd name="T143" fmla="*/ 83 w 83"/>
                <a:gd name="T144" fmla="*/ 96 h 9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83" h="96">
                  <a:moveTo>
                    <a:pt x="43" y="59"/>
                  </a:moveTo>
                  <a:lnTo>
                    <a:pt x="45" y="67"/>
                  </a:lnTo>
                  <a:lnTo>
                    <a:pt x="48" y="71"/>
                  </a:lnTo>
                  <a:lnTo>
                    <a:pt x="51" y="75"/>
                  </a:lnTo>
                  <a:lnTo>
                    <a:pt x="54" y="78"/>
                  </a:lnTo>
                  <a:lnTo>
                    <a:pt x="58" y="78"/>
                  </a:lnTo>
                  <a:lnTo>
                    <a:pt x="61" y="80"/>
                  </a:lnTo>
                  <a:lnTo>
                    <a:pt x="70" y="77"/>
                  </a:lnTo>
                  <a:lnTo>
                    <a:pt x="77" y="70"/>
                  </a:lnTo>
                  <a:lnTo>
                    <a:pt x="82" y="59"/>
                  </a:lnTo>
                  <a:lnTo>
                    <a:pt x="83" y="45"/>
                  </a:lnTo>
                  <a:lnTo>
                    <a:pt x="83" y="0"/>
                  </a:lnTo>
                  <a:lnTo>
                    <a:pt x="79" y="0"/>
                  </a:lnTo>
                  <a:lnTo>
                    <a:pt x="79" y="13"/>
                  </a:lnTo>
                  <a:lnTo>
                    <a:pt x="6" y="13"/>
                  </a:lnTo>
                  <a:lnTo>
                    <a:pt x="6" y="0"/>
                  </a:lnTo>
                  <a:lnTo>
                    <a:pt x="2" y="0"/>
                  </a:lnTo>
                  <a:lnTo>
                    <a:pt x="2" y="3"/>
                  </a:lnTo>
                  <a:lnTo>
                    <a:pt x="2" y="7"/>
                  </a:lnTo>
                  <a:lnTo>
                    <a:pt x="2" y="13"/>
                  </a:lnTo>
                  <a:lnTo>
                    <a:pt x="2" y="17"/>
                  </a:lnTo>
                  <a:lnTo>
                    <a:pt x="2" y="20"/>
                  </a:lnTo>
                  <a:lnTo>
                    <a:pt x="2" y="25"/>
                  </a:lnTo>
                  <a:lnTo>
                    <a:pt x="2" y="29"/>
                  </a:lnTo>
                  <a:lnTo>
                    <a:pt x="2" y="33"/>
                  </a:lnTo>
                  <a:lnTo>
                    <a:pt x="2" y="38"/>
                  </a:lnTo>
                  <a:lnTo>
                    <a:pt x="2" y="41"/>
                  </a:lnTo>
                  <a:lnTo>
                    <a:pt x="6" y="41"/>
                  </a:lnTo>
                  <a:lnTo>
                    <a:pt x="6" y="29"/>
                  </a:lnTo>
                  <a:lnTo>
                    <a:pt x="41" y="29"/>
                  </a:lnTo>
                  <a:lnTo>
                    <a:pt x="41" y="42"/>
                  </a:lnTo>
                  <a:lnTo>
                    <a:pt x="40" y="46"/>
                  </a:lnTo>
                  <a:lnTo>
                    <a:pt x="38" y="51"/>
                  </a:lnTo>
                  <a:lnTo>
                    <a:pt x="37" y="54"/>
                  </a:lnTo>
                  <a:lnTo>
                    <a:pt x="34" y="57"/>
                  </a:lnTo>
                  <a:lnTo>
                    <a:pt x="31" y="57"/>
                  </a:lnTo>
                  <a:lnTo>
                    <a:pt x="27" y="58"/>
                  </a:lnTo>
                  <a:lnTo>
                    <a:pt x="21" y="58"/>
                  </a:lnTo>
                  <a:lnTo>
                    <a:pt x="16" y="58"/>
                  </a:lnTo>
                  <a:lnTo>
                    <a:pt x="12" y="58"/>
                  </a:lnTo>
                  <a:lnTo>
                    <a:pt x="8" y="59"/>
                  </a:lnTo>
                  <a:lnTo>
                    <a:pt x="5" y="64"/>
                  </a:lnTo>
                  <a:lnTo>
                    <a:pt x="2" y="68"/>
                  </a:lnTo>
                  <a:lnTo>
                    <a:pt x="0" y="74"/>
                  </a:lnTo>
                  <a:lnTo>
                    <a:pt x="0" y="80"/>
                  </a:lnTo>
                  <a:lnTo>
                    <a:pt x="0" y="83"/>
                  </a:lnTo>
                  <a:lnTo>
                    <a:pt x="0" y="87"/>
                  </a:lnTo>
                  <a:lnTo>
                    <a:pt x="2" y="90"/>
                  </a:lnTo>
                  <a:lnTo>
                    <a:pt x="5" y="93"/>
                  </a:lnTo>
                  <a:lnTo>
                    <a:pt x="6" y="94"/>
                  </a:lnTo>
                  <a:lnTo>
                    <a:pt x="9" y="96"/>
                  </a:lnTo>
                  <a:lnTo>
                    <a:pt x="12" y="96"/>
                  </a:lnTo>
                  <a:lnTo>
                    <a:pt x="14" y="96"/>
                  </a:lnTo>
                  <a:lnTo>
                    <a:pt x="15" y="94"/>
                  </a:lnTo>
                  <a:lnTo>
                    <a:pt x="15" y="93"/>
                  </a:lnTo>
                  <a:lnTo>
                    <a:pt x="15" y="91"/>
                  </a:lnTo>
                  <a:lnTo>
                    <a:pt x="14" y="91"/>
                  </a:lnTo>
                  <a:lnTo>
                    <a:pt x="12" y="91"/>
                  </a:lnTo>
                  <a:lnTo>
                    <a:pt x="9" y="90"/>
                  </a:lnTo>
                  <a:lnTo>
                    <a:pt x="6" y="88"/>
                  </a:lnTo>
                  <a:lnTo>
                    <a:pt x="5" y="86"/>
                  </a:lnTo>
                  <a:lnTo>
                    <a:pt x="3" y="83"/>
                  </a:lnTo>
                  <a:lnTo>
                    <a:pt x="5" y="80"/>
                  </a:lnTo>
                  <a:lnTo>
                    <a:pt x="6" y="77"/>
                  </a:lnTo>
                  <a:lnTo>
                    <a:pt x="9" y="75"/>
                  </a:lnTo>
                  <a:lnTo>
                    <a:pt x="14" y="75"/>
                  </a:lnTo>
                  <a:lnTo>
                    <a:pt x="18" y="74"/>
                  </a:lnTo>
                  <a:lnTo>
                    <a:pt x="24" y="74"/>
                  </a:lnTo>
                  <a:lnTo>
                    <a:pt x="27" y="74"/>
                  </a:lnTo>
                  <a:lnTo>
                    <a:pt x="29" y="72"/>
                  </a:lnTo>
                  <a:lnTo>
                    <a:pt x="34" y="71"/>
                  </a:lnTo>
                  <a:lnTo>
                    <a:pt x="37" y="68"/>
                  </a:lnTo>
                  <a:lnTo>
                    <a:pt x="40" y="65"/>
                  </a:lnTo>
                  <a:lnTo>
                    <a:pt x="43" y="59"/>
                  </a:lnTo>
                  <a:close/>
                  <a:moveTo>
                    <a:pt x="45" y="42"/>
                  </a:moveTo>
                  <a:lnTo>
                    <a:pt x="45" y="29"/>
                  </a:lnTo>
                  <a:lnTo>
                    <a:pt x="79" y="29"/>
                  </a:lnTo>
                  <a:lnTo>
                    <a:pt x="79" y="42"/>
                  </a:lnTo>
                  <a:lnTo>
                    <a:pt x="79" y="49"/>
                  </a:lnTo>
                  <a:lnTo>
                    <a:pt x="77" y="54"/>
                  </a:lnTo>
                  <a:lnTo>
                    <a:pt x="76" y="58"/>
                  </a:lnTo>
                  <a:lnTo>
                    <a:pt x="73" y="59"/>
                  </a:lnTo>
                  <a:lnTo>
                    <a:pt x="70" y="61"/>
                  </a:lnTo>
                  <a:lnTo>
                    <a:pt x="67" y="62"/>
                  </a:lnTo>
                  <a:lnTo>
                    <a:pt x="64" y="62"/>
                  </a:lnTo>
                  <a:lnTo>
                    <a:pt x="61" y="62"/>
                  </a:lnTo>
                  <a:lnTo>
                    <a:pt x="58" y="62"/>
                  </a:lnTo>
                  <a:lnTo>
                    <a:pt x="56" y="62"/>
                  </a:lnTo>
                  <a:lnTo>
                    <a:pt x="54" y="61"/>
                  </a:lnTo>
                  <a:lnTo>
                    <a:pt x="51" y="59"/>
                  </a:lnTo>
                  <a:lnTo>
                    <a:pt x="48" y="58"/>
                  </a:lnTo>
                  <a:lnTo>
                    <a:pt x="47" y="54"/>
                  </a:lnTo>
                  <a:lnTo>
                    <a:pt x="45" y="49"/>
                  </a:lnTo>
                  <a:lnTo>
                    <a:pt x="45" y="42"/>
                  </a:lnTo>
                  <a:close/>
                </a:path>
              </a:pathLst>
            </a:custGeom>
            <a:solidFill>
              <a:srgbClr val="000000"/>
            </a:solidFill>
            <a:ln w="0">
              <a:solidFill>
                <a:srgbClr val="000000"/>
              </a:solidFill>
              <a:round/>
              <a:headEnd/>
              <a:tailEnd/>
            </a:ln>
          </p:spPr>
          <p:txBody>
            <a:bodyPr/>
            <a:lstStyle/>
            <a:p>
              <a:endParaRPr lang="es-AR"/>
            </a:p>
          </p:txBody>
        </p:sp>
        <p:sp>
          <p:nvSpPr>
            <p:cNvPr id="2122" name="Freeform 261"/>
            <p:cNvSpPr>
              <a:spLocks noEditPoints="1"/>
            </p:cNvSpPr>
            <p:nvPr/>
          </p:nvSpPr>
          <p:spPr bwMode="auto">
            <a:xfrm>
              <a:off x="1949" y="1968"/>
              <a:ext cx="25" cy="38"/>
            </a:xfrm>
            <a:custGeom>
              <a:avLst/>
              <a:gdLst>
                <a:gd name="T0" fmla="*/ 21 w 25"/>
                <a:gd name="T1" fmla="*/ 1 h 76"/>
                <a:gd name="T2" fmla="*/ 21 w 25"/>
                <a:gd name="T3" fmla="*/ 1 h 76"/>
                <a:gd name="T4" fmla="*/ 22 w 25"/>
                <a:gd name="T5" fmla="*/ 1 h 76"/>
                <a:gd name="T6" fmla="*/ 24 w 25"/>
                <a:gd name="T7" fmla="*/ 1 h 76"/>
                <a:gd name="T8" fmla="*/ 25 w 25"/>
                <a:gd name="T9" fmla="*/ 1 h 76"/>
                <a:gd name="T10" fmla="*/ 25 w 25"/>
                <a:gd name="T11" fmla="*/ 1 h 76"/>
                <a:gd name="T12" fmla="*/ 25 w 25"/>
                <a:gd name="T13" fmla="*/ 1 h 76"/>
                <a:gd name="T14" fmla="*/ 25 w 25"/>
                <a:gd name="T15" fmla="*/ 1 h 76"/>
                <a:gd name="T16" fmla="*/ 25 w 25"/>
                <a:gd name="T17" fmla="*/ 1 h 76"/>
                <a:gd name="T18" fmla="*/ 25 w 25"/>
                <a:gd name="T19" fmla="*/ 1 h 76"/>
                <a:gd name="T20" fmla="*/ 24 w 25"/>
                <a:gd name="T21" fmla="*/ 0 h 76"/>
                <a:gd name="T22" fmla="*/ 22 w 25"/>
                <a:gd name="T23" fmla="*/ 1 h 76"/>
                <a:gd name="T24" fmla="*/ 21 w 25"/>
                <a:gd name="T25" fmla="*/ 1 h 76"/>
                <a:gd name="T26" fmla="*/ 21 w 25"/>
                <a:gd name="T27" fmla="*/ 1 h 76"/>
                <a:gd name="T28" fmla="*/ 21 w 25"/>
                <a:gd name="T29" fmla="*/ 1 h 76"/>
                <a:gd name="T30" fmla="*/ 0 w 25"/>
                <a:gd name="T31" fmla="*/ 1 h 76"/>
                <a:gd name="T32" fmla="*/ 0 w 25"/>
                <a:gd name="T33" fmla="*/ 1 h 76"/>
                <a:gd name="T34" fmla="*/ 0 w 25"/>
                <a:gd name="T35" fmla="*/ 1 h 76"/>
                <a:gd name="T36" fmla="*/ 2 w 25"/>
                <a:gd name="T37" fmla="*/ 1 h 76"/>
                <a:gd name="T38" fmla="*/ 3 w 25"/>
                <a:gd name="T39" fmla="*/ 1 h 76"/>
                <a:gd name="T40" fmla="*/ 3 w 25"/>
                <a:gd name="T41" fmla="*/ 1 h 76"/>
                <a:gd name="T42" fmla="*/ 3 w 25"/>
                <a:gd name="T43" fmla="*/ 1 h 76"/>
                <a:gd name="T44" fmla="*/ 3 w 25"/>
                <a:gd name="T45" fmla="*/ 1 h 76"/>
                <a:gd name="T46" fmla="*/ 3 w 25"/>
                <a:gd name="T47" fmla="*/ 1 h 76"/>
                <a:gd name="T48" fmla="*/ 3 w 25"/>
                <a:gd name="T49" fmla="*/ 1 h 76"/>
                <a:gd name="T50" fmla="*/ 2 w 25"/>
                <a:gd name="T51" fmla="*/ 0 h 76"/>
                <a:gd name="T52" fmla="*/ 0 w 25"/>
                <a:gd name="T53" fmla="*/ 1 h 76"/>
                <a:gd name="T54" fmla="*/ 0 w 25"/>
                <a:gd name="T55" fmla="*/ 1 h 76"/>
                <a:gd name="T56" fmla="*/ 0 w 25"/>
                <a:gd name="T57" fmla="*/ 1 h 76"/>
                <a:gd name="T58" fmla="*/ 0 w 25"/>
                <a:gd name="T59" fmla="*/ 1 h 7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5"/>
                <a:gd name="T91" fmla="*/ 0 h 76"/>
                <a:gd name="T92" fmla="*/ 25 w 25"/>
                <a:gd name="T93" fmla="*/ 76 h 7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5" h="76">
                  <a:moveTo>
                    <a:pt x="21" y="73"/>
                  </a:moveTo>
                  <a:lnTo>
                    <a:pt x="21" y="74"/>
                  </a:lnTo>
                  <a:lnTo>
                    <a:pt x="22" y="76"/>
                  </a:lnTo>
                  <a:lnTo>
                    <a:pt x="24" y="76"/>
                  </a:lnTo>
                  <a:lnTo>
                    <a:pt x="25" y="76"/>
                  </a:lnTo>
                  <a:lnTo>
                    <a:pt x="25" y="74"/>
                  </a:lnTo>
                  <a:lnTo>
                    <a:pt x="25" y="72"/>
                  </a:lnTo>
                  <a:lnTo>
                    <a:pt x="25" y="5"/>
                  </a:lnTo>
                  <a:lnTo>
                    <a:pt x="25" y="3"/>
                  </a:lnTo>
                  <a:lnTo>
                    <a:pt x="25" y="2"/>
                  </a:lnTo>
                  <a:lnTo>
                    <a:pt x="24" y="0"/>
                  </a:lnTo>
                  <a:lnTo>
                    <a:pt x="22" y="2"/>
                  </a:lnTo>
                  <a:lnTo>
                    <a:pt x="21" y="3"/>
                  </a:lnTo>
                  <a:lnTo>
                    <a:pt x="21" y="5"/>
                  </a:lnTo>
                  <a:lnTo>
                    <a:pt x="21" y="73"/>
                  </a:lnTo>
                  <a:close/>
                  <a:moveTo>
                    <a:pt x="0" y="72"/>
                  </a:moveTo>
                  <a:lnTo>
                    <a:pt x="0" y="74"/>
                  </a:lnTo>
                  <a:lnTo>
                    <a:pt x="0" y="76"/>
                  </a:lnTo>
                  <a:lnTo>
                    <a:pt x="2" y="76"/>
                  </a:lnTo>
                  <a:lnTo>
                    <a:pt x="3" y="76"/>
                  </a:lnTo>
                  <a:lnTo>
                    <a:pt x="3" y="74"/>
                  </a:lnTo>
                  <a:lnTo>
                    <a:pt x="3" y="73"/>
                  </a:lnTo>
                  <a:lnTo>
                    <a:pt x="3" y="5"/>
                  </a:lnTo>
                  <a:lnTo>
                    <a:pt x="3" y="3"/>
                  </a:lnTo>
                  <a:lnTo>
                    <a:pt x="3" y="2"/>
                  </a:lnTo>
                  <a:lnTo>
                    <a:pt x="2" y="0"/>
                  </a:lnTo>
                  <a:lnTo>
                    <a:pt x="0" y="2"/>
                  </a:lnTo>
                  <a:lnTo>
                    <a:pt x="0" y="3"/>
                  </a:lnTo>
                  <a:lnTo>
                    <a:pt x="0" y="5"/>
                  </a:lnTo>
                  <a:lnTo>
                    <a:pt x="0" y="72"/>
                  </a:lnTo>
                  <a:close/>
                </a:path>
              </a:pathLst>
            </a:custGeom>
            <a:solidFill>
              <a:srgbClr val="000000"/>
            </a:solidFill>
            <a:ln w="0">
              <a:solidFill>
                <a:srgbClr val="000000"/>
              </a:solidFill>
              <a:round/>
              <a:headEnd/>
              <a:tailEnd/>
            </a:ln>
          </p:spPr>
          <p:txBody>
            <a:bodyPr/>
            <a:lstStyle/>
            <a:p>
              <a:endParaRPr lang="es-AR"/>
            </a:p>
          </p:txBody>
        </p:sp>
        <p:sp>
          <p:nvSpPr>
            <p:cNvPr id="2123" name="Freeform 262"/>
            <p:cNvSpPr>
              <a:spLocks/>
            </p:cNvSpPr>
            <p:nvPr/>
          </p:nvSpPr>
          <p:spPr bwMode="auto">
            <a:xfrm>
              <a:off x="1901" y="2031"/>
              <a:ext cx="121" cy="13"/>
            </a:xfrm>
            <a:custGeom>
              <a:avLst/>
              <a:gdLst>
                <a:gd name="T0" fmla="*/ 116 w 121"/>
                <a:gd name="T1" fmla="*/ 1 h 26"/>
                <a:gd name="T2" fmla="*/ 118 w 121"/>
                <a:gd name="T3" fmla="*/ 1 h 26"/>
                <a:gd name="T4" fmla="*/ 118 w 121"/>
                <a:gd name="T5" fmla="*/ 1 h 26"/>
                <a:gd name="T6" fmla="*/ 119 w 121"/>
                <a:gd name="T7" fmla="*/ 1 h 26"/>
                <a:gd name="T8" fmla="*/ 121 w 121"/>
                <a:gd name="T9" fmla="*/ 1 h 26"/>
                <a:gd name="T10" fmla="*/ 121 w 121"/>
                <a:gd name="T11" fmla="*/ 1 h 26"/>
                <a:gd name="T12" fmla="*/ 119 w 121"/>
                <a:gd name="T13" fmla="*/ 1 h 26"/>
                <a:gd name="T14" fmla="*/ 118 w 121"/>
                <a:gd name="T15" fmla="*/ 1 h 26"/>
                <a:gd name="T16" fmla="*/ 63 w 121"/>
                <a:gd name="T17" fmla="*/ 1 h 26"/>
                <a:gd name="T18" fmla="*/ 61 w 121"/>
                <a:gd name="T19" fmla="*/ 0 h 26"/>
                <a:gd name="T20" fmla="*/ 60 w 121"/>
                <a:gd name="T21" fmla="*/ 0 h 26"/>
                <a:gd name="T22" fmla="*/ 60 w 121"/>
                <a:gd name="T23" fmla="*/ 0 h 26"/>
                <a:gd name="T24" fmla="*/ 58 w 121"/>
                <a:gd name="T25" fmla="*/ 1 h 26"/>
                <a:gd name="T26" fmla="*/ 3 w 121"/>
                <a:gd name="T27" fmla="*/ 1 h 26"/>
                <a:gd name="T28" fmla="*/ 2 w 121"/>
                <a:gd name="T29" fmla="*/ 1 h 26"/>
                <a:gd name="T30" fmla="*/ 0 w 121"/>
                <a:gd name="T31" fmla="*/ 1 h 26"/>
                <a:gd name="T32" fmla="*/ 0 w 121"/>
                <a:gd name="T33" fmla="*/ 1 h 26"/>
                <a:gd name="T34" fmla="*/ 2 w 121"/>
                <a:gd name="T35" fmla="*/ 1 h 26"/>
                <a:gd name="T36" fmla="*/ 3 w 121"/>
                <a:gd name="T37" fmla="*/ 1 h 26"/>
                <a:gd name="T38" fmla="*/ 3 w 121"/>
                <a:gd name="T39" fmla="*/ 1 h 26"/>
                <a:gd name="T40" fmla="*/ 5 w 121"/>
                <a:gd name="T41" fmla="*/ 1 h 26"/>
                <a:gd name="T42" fmla="*/ 60 w 121"/>
                <a:gd name="T43" fmla="*/ 1 h 26"/>
                <a:gd name="T44" fmla="*/ 116 w 121"/>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26"/>
                <a:gd name="T71" fmla="*/ 121 w 12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26">
                  <a:moveTo>
                    <a:pt x="116" y="26"/>
                  </a:moveTo>
                  <a:lnTo>
                    <a:pt x="118" y="26"/>
                  </a:lnTo>
                  <a:lnTo>
                    <a:pt x="119" y="26"/>
                  </a:lnTo>
                  <a:lnTo>
                    <a:pt x="121" y="24"/>
                  </a:lnTo>
                  <a:lnTo>
                    <a:pt x="121" y="23"/>
                  </a:lnTo>
                  <a:lnTo>
                    <a:pt x="119" y="22"/>
                  </a:lnTo>
                  <a:lnTo>
                    <a:pt x="118" y="22"/>
                  </a:lnTo>
                  <a:lnTo>
                    <a:pt x="63" y="1"/>
                  </a:lnTo>
                  <a:lnTo>
                    <a:pt x="61" y="0"/>
                  </a:lnTo>
                  <a:lnTo>
                    <a:pt x="60" y="0"/>
                  </a:lnTo>
                  <a:lnTo>
                    <a:pt x="58" y="1"/>
                  </a:lnTo>
                  <a:lnTo>
                    <a:pt x="3" y="22"/>
                  </a:lnTo>
                  <a:lnTo>
                    <a:pt x="2" y="22"/>
                  </a:lnTo>
                  <a:lnTo>
                    <a:pt x="0" y="23"/>
                  </a:lnTo>
                  <a:lnTo>
                    <a:pt x="0" y="24"/>
                  </a:lnTo>
                  <a:lnTo>
                    <a:pt x="2" y="26"/>
                  </a:lnTo>
                  <a:lnTo>
                    <a:pt x="3" y="26"/>
                  </a:lnTo>
                  <a:lnTo>
                    <a:pt x="5" y="26"/>
                  </a:lnTo>
                  <a:lnTo>
                    <a:pt x="60" y="6"/>
                  </a:lnTo>
                  <a:lnTo>
                    <a:pt x="116" y="26"/>
                  </a:lnTo>
                  <a:close/>
                </a:path>
              </a:pathLst>
            </a:custGeom>
            <a:solidFill>
              <a:srgbClr val="000000"/>
            </a:solidFill>
            <a:ln w="0">
              <a:solidFill>
                <a:srgbClr val="000000"/>
              </a:solidFill>
              <a:round/>
              <a:headEnd/>
              <a:tailEnd/>
            </a:ln>
          </p:spPr>
          <p:txBody>
            <a:bodyPr/>
            <a:lstStyle/>
            <a:p>
              <a:endParaRPr lang="es-AR"/>
            </a:p>
          </p:txBody>
        </p:sp>
        <p:sp>
          <p:nvSpPr>
            <p:cNvPr id="2124" name="Freeform 263"/>
            <p:cNvSpPr>
              <a:spLocks noEditPoints="1"/>
            </p:cNvSpPr>
            <p:nvPr/>
          </p:nvSpPr>
          <p:spPr bwMode="auto">
            <a:xfrm>
              <a:off x="1907" y="2051"/>
              <a:ext cx="108" cy="30"/>
            </a:xfrm>
            <a:custGeom>
              <a:avLst/>
              <a:gdLst>
                <a:gd name="T0" fmla="*/ 108 w 108"/>
                <a:gd name="T1" fmla="*/ 0 h 61"/>
                <a:gd name="T2" fmla="*/ 108 w 108"/>
                <a:gd name="T3" fmla="*/ 0 h 61"/>
                <a:gd name="T4" fmla="*/ 106 w 108"/>
                <a:gd name="T5" fmla="*/ 0 h 61"/>
                <a:gd name="T6" fmla="*/ 79 w 108"/>
                <a:gd name="T7" fmla="*/ 0 h 61"/>
                <a:gd name="T8" fmla="*/ 77 w 108"/>
                <a:gd name="T9" fmla="*/ 0 h 61"/>
                <a:gd name="T10" fmla="*/ 74 w 108"/>
                <a:gd name="T11" fmla="*/ 0 h 61"/>
                <a:gd name="T12" fmla="*/ 55 w 108"/>
                <a:gd name="T13" fmla="*/ 0 h 61"/>
                <a:gd name="T14" fmla="*/ 38 w 108"/>
                <a:gd name="T15" fmla="*/ 0 h 61"/>
                <a:gd name="T16" fmla="*/ 29 w 108"/>
                <a:gd name="T17" fmla="*/ 0 h 61"/>
                <a:gd name="T18" fmla="*/ 23 w 108"/>
                <a:gd name="T19" fmla="*/ 0 h 61"/>
                <a:gd name="T20" fmla="*/ 18 w 108"/>
                <a:gd name="T21" fmla="*/ 0 h 61"/>
                <a:gd name="T22" fmla="*/ 8 w 108"/>
                <a:gd name="T23" fmla="*/ 0 h 61"/>
                <a:gd name="T24" fmla="*/ 2 w 108"/>
                <a:gd name="T25" fmla="*/ 0 h 61"/>
                <a:gd name="T26" fmla="*/ 0 w 108"/>
                <a:gd name="T27" fmla="*/ 0 h 61"/>
                <a:gd name="T28" fmla="*/ 0 w 108"/>
                <a:gd name="T29" fmla="*/ 0 h 61"/>
                <a:gd name="T30" fmla="*/ 2 w 108"/>
                <a:gd name="T31" fmla="*/ 0 h 61"/>
                <a:gd name="T32" fmla="*/ 5 w 108"/>
                <a:gd name="T33" fmla="*/ 0 h 61"/>
                <a:gd name="T34" fmla="*/ 23 w 108"/>
                <a:gd name="T35" fmla="*/ 0 h 61"/>
                <a:gd name="T36" fmla="*/ 35 w 108"/>
                <a:gd name="T37" fmla="*/ 0 h 61"/>
                <a:gd name="T38" fmla="*/ 55 w 108"/>
                <a:gd name="T39" fmla="*/ 0 h 61"/>
                <a:gd name="T40" fmla="*/ 67 w 108"/>
                <a:gd name="T41" fmla="*/ 0 h 61"/>
                <a:gd name="T42" fmla="*/ 74 w 108"/>
                <a:gd name="T43" fmla="*/ 0 h 61"/>
                <a:gd name="T44" fmla="*/ 77 w 108"/>
                <a:gd name="T45" fmla="*/ 0 h 61"/>
                <a:gd name="T46" fmla="*/ 76 w 108"/>
                <a:gd name="T47" fmla="*/ 0 h 61"/>
                <a:gd name="T48" fmla="*/ 73 w 108"/>
                <a:gd name="T49" fmla="*/ 0 h 61"/>
                <a:gd name="T50" fmla="*/ 68 w 108"/>
                <a:gd name="T51" fmla="*/ 0 h 61"/>
                <a:gd name="T52" fmla="*/ 58 w 108"/>
                <a:gd name="T53" fmla="*/ 0 h 61"/>
                <a:gd name="T54" fmla="*/ 38 w 108"/>
                <a:gd name="T55" fmla="*/ 0 h 61"/>
                <a:gd name="T56" fmla="*/ 26 w 108"/>
                <a:gd name="T57" fmla="*/ 0 h 61"/>
                <a:gd name="T58" fmla="*/ 25 w 108"/>
                <a:gd name="T59" fmla="*/ 0 h 61"/>
                <a:gd name="T60" fmla="*/ 26 w 108"/>
                <a:gd name="T61" fmla="*/ 0 h 61"/>
                <a:gd name="T62" fmla="*/ 31 w 108"/>
                <a:gd name="T63" fmla="*/ 0 h 61"/>
                <a:gd name="T64" fmla="*/ 37 w 108"/>
                <a:gd name="T65" fmla="*/ 0 h 61"/>
                <a:gd name="T66" fmla="*/ 54 w 108"/>
                <a:gd name="T67" fmla="*/ 0 h 61"/>
                <a:gd name="T68" fmla="*/ 71 w 108"/>
                <a:gd name="T69" fmla="*/ 0 h 61"/>
                <a:gd name="T70" fmla="*/ 25 w 108"/>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61"/>
                <a:gd name="T110" fmla="*/ 108 w 108"/>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61">
                  <a:moveTo>
                    <a:pt x="106" y="46"/>
                  </a:moveTo>
                  <a:lnTo>
                    <a:pt x="108" y="45"/>
                  </a:lnTo>
                  <a:lnTo>
                    <a:pt x="108" y="44"/>
                  </a:lnTo>
                  <a:lnTo>
                    <a:pt x="106" y="44"/>
                  </a:lnTo>
                  <a:lnTo>
                    <a:pt x="80" y="36"/>
                  </a:lnTo>
                  <a:lnTo>
                    <a:pt x="79" y="36"/>
                  </a:lnTo>
                  <a:lnTo>
                    <a:pt x="77" y="35"/>
                  </a:lnTo>
                  <a:lnTo>
                    <a:pt x="74" y="22"/>
                  </a:lnTo>
                  <a:lnTo>
                    <a:pt x="66" y="10"/>
                  </a:lnTo>
                  <a:lnTo>
                    <a:pt x="55" y="3"/>
                  </a:lnTo>
                  <a:lnTo>
                    <a:pt x="45" y="0"/>
                  </a:lnTo>
                  <a:lnTo>
                    <a:pt x="38" y="1"/>
                  </a:lnTo>
                  <a:lnTo>
                    <a:pt x="34" y="3"/>
                  </a:lnTo>
                  <a:lnTo>
                    <a:pt x="29" y="7"/>
                  </a:lnTo>
                  <a:lnTo>
                    <a:pt x="26" y="12"/>
                  </a:lnTo>
                  <a:lnTo>
                    <a:pt x="23" y="16"/>
                  </a:lnTo>
                  <a:lnTo>
                    <a:pt x="23" y="23"/>
                  </a:lnTo>
                  <a:lnTo>
                    <a:pt x="18" y="22"/>
                  </a:lnTo>
                  <a:lnTo>
                    <a:pt x="12" y="20"/>
                  </a:lnTo>
                  <a:lnTo>
                    <a:pt x="8" y="19"/>
                  </a:lnTo>
                  <a:lnTo>
                    <a:pt x="5" y="17"/>
                  </a:lnTo>
                  <a:lnTo>
                    <a:pt x="2" y="17"/>
                  </a:lnTo>
                  <a:lnTo>
                    <a:pt x="0" y="17"/>
                  </a:lnTo>
                  <a:lnTo>
                    <a:pt x="0" y="19"/>
                  </a:lnTo>
                  <a:lnTo>
                    <a:pt x="2" y="20"/>
                  </a:lnTo>
                  <a:lnTo>
                    <a:pt x="3" y="20"/>
                  </a:lnTo>
                  <a:lnTo>
                    <a:pt x="5" y="20"/>
                  </a:lnTo>
                  <a:lnTo>
                    <a:pt x="15" y="23"/>
                  </a:lnTo>
                  <a:lnTo>
                    <a:pt x="23" y="25"/>
                  </a:lnTo>
                  <a:lnTo>
                    <a:pt x="26" y="39"/>
                  </a:lnTo>
                  <a:lnTo>
                    <a:pt x="35" y="51"/>
                  </a:lnTo>
                  <a:lnTo>
                    <a:pt x="45" y="58"/>
                  </a:lnTo>
                  <a:lnTo>
                    <a:pt x="55" y="61"/>
                  </a:lnTo>
                  <a:lnTo>
                    <a:pt x="61" y="61"/>
                  </a:lnTo>
                  <a:lnTo>
                    <a:pt x="67" y="58"/>
                  </a:lnTo>
                  <a:lnTo>
                    <a:pt x="71" y="55"/>
                  </a:lnTo>
                  <a:lnTo>
                    <a:pt x="74" y="51"/>
                  </a:lnTo>
                  <a:lnTo>
                    <a:pt x="77" y="45"/>
                  </a:lnTo>
                  <a:lnTo>
                    <a:pt x="77" y="39"/>
                  </a:lnTo>
                  <a:lnTo>
                    <a:pt x="106" y="46"/>
                  </a:lnTo>
                  <a:close/>
                  <a:moveTo>
                    <a:pt x="76" y="38"/>
                  </a:moveTo>
                  <a:lnTo>
                    <a:pt x="74" y="42"/>
                  </a:lnTo>
                  <a:lnTo>
                    <a:pt x="73" y="46"/>
                  </a:lnTo>
                  <a:lnTo>
                    <a:pt x="71" y="49"/>
                  </a:lnTo>
                  <a:lnTo>
                    <a:pt x="68" y="52"/>
                  </a:lnTo>
                  <a:lnTo>
                    <a:pt x="64" y="54"/>
                  </a:lnTo>
                  <a:lnTo>
                    <a:pt x="58" y="54"/>
                  </a:lnTo>
                  <a:lnTo>
                    <a:pt x="48" y="52"/>
                  </a:lnTo>
                  <a:lnTo>
                    <a:pt x="38" y="46"/>
                  </a:lnTo>
                  <a:lnTo>
                    <a:pt x="29" y="38"/>
                  </a:lnTo>
                  <a:lnTo>
                    <a:pt x="26" y="26"/>
                  </a:lnTo>
                  <a:lnTo>
                    <a:pt x="76" y="38"/>
                  </a:lnTo>
                  <a:close/>
                  <a:moveTo>
                    <a:pt x="25" y="23"/>
                  </a:moveTo>
                  <a:lnTo>
                    <a:pt x="26" y="20"/>
                  </a:lnTo>
                  <a:lnTo>
                    <a:pt x="26" y="17"/>
                  </a:lnTo>
                  <a:lnTo>
                    <a:pt x="28" y="15"/>
                  </a:lnTo>
                  <a:lnTo>
                    <a:pt x="31" y="12"/>
                  </a:lnTo>
                  <a:lnTo>
                    <a:pt x="34" y="10"/>
                  </a:lnTo>
                  <a:lnTo>
                    <a:pt x="37" y="9"/>
                  </a:lnTo>
                  <a:lnTo>
                    <a:pt x="42" y="7"/>
                  </a:lnTo>
                  <a:lnTo>
                    <a:pt x="54" y="9"/>
                  </a:lnTo>
                  <a:lnTo>
                    <a:pt x="64" y="15"/>
                  </a:lnTo>
                  <a:lnTo>
                    <a:pt x="71" y="23"/>
                  </a:lnTo>
                  <a:lnTo>
                    <a:pt x="76" y="36"/>
                  </a:lnTo>
                  <a:lnTo>
                    <a:pt x="25" y="23"/>
                  </a:lnTo>
                  <a:close/>
                </a:path>
              </a:pathLst>
            </a:custGeom>
            <a:solidFill>
              <a:srgbClr val="000000"/>
            </a:solidFill>
            <a:ln w="0">
              <a:solidFill>
                <a:srgbClr val="000000"/>
              </a:solidFill>
              <a:round/>
              <a:headEnd/>
              <a:tailEnd/>
            </a:ln>
          </p:spPr>
          <p:txBody>
            <a:bodyPr/>
            <a:lstStyle/>
            <a:p>
              <a:endParaRPr lang="es-AR"/>
            </a:p>
          </p:txBody>
        </p:sp>
        <p:sp>
          <p:nvSpPr>
            <p:cNvPr id="2125" name="Freeform 264"/>
            <p:cNvSpPr>
              <a:spLocks noEditPoints="1"/>
            </p:cNvSpPr>
            <p:nvPr/>
          </p:nvSpPr>
          <p:spPr bwMode="auto">
            <a:xfrm>
              <a:off x="1913" y="2084"/>
              <a:ext cx="55" cy="11"/>
            </a:xfrm>
            <a:custGeom>
              <a:avLst/>
              <a:gdLst>
                <a:gd name="T0" fmla="*/ 13 w 55"/>
                <a:gd name="T1" fmla="*/ 1 h 22"/>
                <a:gd name="T2" fmla="*/ 13 w 55"/>
                <a:gd name="T3" fmla="*/ 1 h 22"/>
                <a:gd name="T4" fmla="*/ 7 w 55"/>
                <a:gd name="T5" fmla="*/ 1 h 22"/>
                <a:gd name="T6" fmla="*/ 2 w 55"/>
                <a:gd name="T7" fmla="*/ 1 h 22"/>
                <a:gd name="T8" fmla="*/ 2 w 55"/>
                <a:gd name="T9" fmla="*/ 1 h 22"/>
                <a:gd name="T10" fmla="*/ 4 w 55"/>
                <a:gd name="T11" fmla="*/ 1 h 22"/>
                <a:gd name="T12" fmla="*/ 12 w 55"/>
                <a:gd name="T13" fmla="*/ 1 h 22"/>
                <a:gd name="T14" fmla="*/ 26 w 55"/>
                <a:gd name="T15" fmla="*/ 1 h 22"/>
                <a:gd name="T16" fmla="*/ 31 w 55"/>
                <a:gd name="T17" fmla="*/ 1 h 22"/>
                <a:gd name="T18" fmla="*/ 35 w 55"/>
                <a:gd name="T19" fmla="*/ 1 h 22"/>
                <a:gd name="T20" fmla="*/ 38 w 55"/>
                <a:gd name="T21" fmla="*/ 1 h 22"/>
                <a:gd name="T22" fmla="*/ 33 w 55"/>
                <a:gd name="T23" fmla="*/ 1 h 22"/>
                <a:gd name="T24" fmla="*/ 28 w 55"/>
                <a:gd name="T25" fmla="*/ 1 h 22"/>
                <a:gd name="T26" fmla="*/ 25 w 55"/>
                <a:gd name="T27" fmla="*/ 0 h 22"/>
                <a:gd name="T28" fmla="*/ 23 w 55"/>
                <a:gd name="T29" fmla="*/ 1 h 22"/>
                <a:gd name="T30" fmla="*/ 25 w 55"/>
                <a:gd name="T31" fmla="*/ 1 h 22"/>
                <a:gd name="T32" fmla="*/ 33 w 55"/>
                <a:gd name="T33" fmla="*/ 1 h 22"/>
                <a:gd name="T34" fmla="*/ 35 w 55"/>
                <a:gd name="T35" fmla="*/ 1 h 22"/>
                <a:gd name="T36" fmla="*/ 35 w 55"/>
                <a:gd name="T37" fmla="*/ 1 h 22"/>
                <a:gd name="T38" fmla="*/ 29 w 55"/>
                <a:gd name="T39" fmla="*/ 1 h 22"/>
                <a:gd name="T40" fmla="*/ 22 w 55"/>
                <a:gd name="T41" fmla="*/ 1 h 22"/>
                <a:gd name="T42" fmla="*/ 17 w 55"/>
                <a:gd name="T43" fmla="*/ 1 h 22"/>
                <a:gd name="T44" fmla="*/ 10 w 55"/>
                <a:gd name="T45" fmla="*/ 1 h 22"/>
                <a:gd name="T46" fmla="*/ 6 w 55"/>
                <a:gd name="T47" fmla="*/ 1 h 22"/>
                <a:gd name="T48" fmla="*/ 2 w 55"/>
                <a:gd name="T49" fmla="*/ 1 h 22"/>
                <a:gd name="T50" fmla="*/ 0 w 55"/>
                <a:gd name="T51" fmla="*/ 1 h 22"/>
                <a:gd name="T52" fmla="*/ 3 w 55"/>
                <a:gd name="T53" fmla="*/ 1 h 22"/>
                <a:gd name="T54" fmla="*/ 9 w 55"/>
                <a:gd name="T55" fmla="*/ 1 h 22"/>
                <a:gd name="T56" fmla="*/ 12 w 55"/>
                <a:gd name="T57" fmla="*/ 1 h 22"/>
                <a:gd name="T58" fmla="*/ 54 w 55"/>
                <a:gd name="T59" fmla="*/ 1 h 22"/>
                <a:gd name="T60" fmla="*/ 55 w 55"/>
                <a:gd name="T61" fmla="*/ 1 h 22"/>
                <a:gd name="T62" fmla="*/ 54 w 55"/>
                <a:gd name="T63" fmla="*/ 1 h 22"/>
                <a:gd name="T64" fmla="*/ 49 w 55"/>
                <a:gd name="T65" fmla="*/ 1 h 22"/>
                <a:gd name="T66" fmla="*/ 48 w 55"/>
                <a:gd name="T67" fmla="*/ 1 h 22"/>
                <a:gd name="T68" fmla="*/ 51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2" y="22"/>
                  </a:moveTo>
                  <a:lnTo>
                    <a:pt x="13" y="22"/>
                  </a:lnTo>
                  <a:lnTo>
                    <a:pt x="13" y="21"/>
                  </a:lnTo>
                  <a:lnTo>
                    <a:pt x="12" y="19"/>
                  </a:lnTo>
                  <a:lnTo>
                    <a:pt x="7" y="18"/>
                  </a:lnTo>
                  <a:lnTo>
                    <a:pt x="3" y="16"/>
                  </a:lnTo>
                  <a:lnTo>
                    <a:pt x="2" y="13"/>
                  </a:lnTo>
                  <a:lnTo>
                    <a:pt x="2" y="12"/>
                  </a:lnTo>
                  <a:lnTo>
                    <a:pt x="2" y="11"/>
                  </a:lnTo>
                  <a:lnTo>
                    <a:pt x="2" y="9"/>
                  </a:lnTo>
                  <a:lnTo>
                    <a:pt x="4" y="9"/>
                  </a:lnTo>
                  <a:lnTo>
                    <a:pt x="7" y="11"/>
                  </a:lnTo>
                  <a:lnTo>
                    <a:pt x="12" y="11"/>
                  </a:lnTo>
                  <a:lnTo>
                    <a:pt x="19" y="13"/>
                  </a:lnTo>
                  <a:lnTo>
                    <a:pt x="26" y="16"/>
                  </a:lnTo>
                  <a:lnTo>
                    <a:pt x="28" y="18"/>
                  </a:lnTo>
                  <a:lnTo>
                    <a:pt x="31" y="18"/>
                  </a:lnTo>
                  <a:lnTo>
                    <a:pt x="33" y="18"/>
                  </a:lnTo>
                  <a:lnTo>
                    <a:pt x="35" y="16"/>
                  </a:lnTo>
                  <a:lnTo>
                    <a:pt x="36" y="13"/>
                  </a:lnTo>
                  <a:lnTo>
                    <a:pt x="38" y="11"/>
                  </a:lnTo>
                  <a:lnTo>
                    <a:pt x="36" y="8"/>
                  </a:lnTo>
                  <a:lnTo>
                    <a:pt x="33" y="5"/>
                  </a:lnTo>
                  <a:lnTo>
                    <a:pt x="31" y="3"/>
                  </a:lnTo>
                  <a:lnTo>
                    <a:pt x="28" y="2"/>
                  </a:lnTo>
                  <a:lnTo>
                    <a:pt x="26" y="0"/>
                  </a:lnTo>
                  <a:lnTo>
                    <a:pt x="25" y="0"/>
                  </a:lnTo>
                  <a:lnTo>
                    <a:pt x="23" y="0"/>
                  </a:lnTo>
                  <a:lnTo>
                    <a:pt x="23" y="2"/>
                  </a:lnTo>
                  <a:lnTo>
                    <a:pt x="25" y="2"/>
                  </a:lnTo>
                  <a:lnTo>
                    <a:pt x="25" y="3"/>
                  </a:lnTo>
                  <a:lnTo>
                    <a:pt x="29" y="5"/>
                  </a:lnTo>
                  <a:lnTo>
                    <a:pt x="33" y="6"/>
                  </a:lnTo>
                  <a:lnTo>
                    <a:pt x="35" y="9"/>
                  </a:lnTo>
                  <a:lnTo>
                    <a:pt x="35" y="11"/>
                  </a:lnTo>
                  <a:lnTo>
                    <a:pt x="35" y="12"/>
                  </a:lnTo>
                  <a:lnTo>
                    <a:pt x="35" y="13"/>
                  </a:lnTo>
                  <a:lnTo>
                    <a:pt x="33" y="13"/>
                  </a:lnTo>
                  <a:lnTo>
                    <a:pt x="29" y="12"/>
                  </a:lnTo>
                  <a:lnTo>
                    <a:pt x="26" y="12"/>
                  </a:lnTo>
                  <a:lnTo>
                    <a:pt x="22" y="11"/>
                  </a:lnTo>
                  <a:lnTo>
                    <a:pt x="19" y="9"/>
                  </a:lnTo>
                  <a:lnTo>
                    <a:pt x="17" y="8"/>
                  </a:lnTo>
                  <a:lnTo>
                    <a:pt x="15" y="8"/>
                  </a:lnTo>
                  <a:lnTo>
                    <a:pt x="10" y="6"/>
                  </a:lnTo>
                  <a:lnTo>
                    <a:pt x="9" y="5"/>
                  </a:lnTo>
                  <a:lnTo>
                    <a:pt x="6" y="5"/>
                  </a:lnTo>
                  <a:lnTo>
                    <a:pt x="4" y="5"/>
                  </a:lnTo>
                  <a:lnTo>
                    <a:pt x="2" y="6"/>
                  </a:lnTo>
                  <a:lnTo>
                    <a:pt x="0" y="9"/>
                  </a:lnTo>
                  <a:lnTo>
                    <a:pt x="0" y="11"/>
                  </a:lnTo>
                  <a:lnTo>
                    <a:pt x="0" y="15"/>
                  </a:lnTo>
                  <a:lnTo>
                    <a:pt x="3" y="18"/>
                  </a:lnTo>
                  <a:lnTo>
                    <a:pt x="6" y="19"/>
                  </a:lnTo>
                  <a:lnTo>
                    <a:pt x="9" y="21"/>
                  </a:lnTo>
                  <a:lnTo>
                    <a:pt x="12" y="22"/>
                  </a:lnTo>
                  <a:close/>
                  <a:moveTo>
                    <a:pt x="52" y="21"/>
                  </a:moveTo>
                  <a:lnTo>
                    <a:pt x="54" y="21"/>
                  </a:lnTo>
                  <a:lnTo>
                    <a:pt x="55" y="19"/>
                  </a:lnTo>
                  <a:lnTo>
                    <a:pt x="55" y="18"/>
                  </a:lnTo>
                  <a:lnTo>
                    <a:pt x="55" y="16"/>
                  </a:lnTo>
                  <a:lnTo>
                    <a:pt x="54" y="15"/>
                  </a:lnTo>
                  <a:lnTo>
                    <a:pt x="51" y="15"/>
                  </a:lnTo>
                  <a:lnTo>
                    <a:pt x="49" y="15"/>
                  </a:lnTo>
                  <a:lnTo>
                    <a:pt x="49" y="16"/>
                  </a:lnTo>
                  <a:lnTo>
                    <a:pt x="48" y="16"/>
                  </a:lnTo>
                  <a:lnTo>
                    <a:pt x="49" y="19"/>
                  </a:lnTo>
                  <a:lnTo>
                    <a:pt x="51" y="21"/>
                  </a:lnTo>
                  <a:lnTo>
                    <a:pt x="52" y="21"/>
                  </a:lnTo>
                  <a:close/>
                </a:path>
              </a:pathLst>
            </a:custGeom>
            <a:solidFill>
              <a:srgbClr val="000000"/>
            </a:solidFill>
            <a:ln w="0">
              <a:solidFill>
                <a:srgbClr val="000000"/>
              </a:solidFill>
              <a:round/>
              <a:headEnd/>
              <a:tailEnd/>
            </a:ln>
          </p:spPr>
          <p:txBody>
            <a:bodyPr/>
            <a:lstStyle/>
            <a:p>
              <a:endParaRPr lang="es-AR"/>
            </a:p>
          </p:txBody>
        </p:sp>
        <p:sp>
          <p:nvSpPr>
            <p:cNvPr id="2126" name="Freeform 265"/>
            <p:cNvSpPr>
              <a:spLocks/>
            </p:cNvSpPr>
            <p:nvPr/>
          </p:nvSpPr>
          <p:spPr bwMode="auto">
            <a:xfrm>
              <a:off x="1901" y="2105"/>
              <a:ext cx="121" cy="3"/>
            </a:xfrm>
            <a:custGeom>
              <a:avLst/>
              <a:gdLst>
                <a:gd name="T0" fmla="*/ 116 w 121"/>
                <a:gd name="T1" fmla="*/ 1 h 6"/>
                <a:gd name="T2" fmla="*/ 118 w 121"/>
                <a:gd name="T3" fmla="*/ 1 h 6"/>
                <a:gd name="T4" fmla="*/ 119 w 121"/>
                <a:gd name="T5" fmla="*/ 1 h 6"/>
                <a:gd name="T6" fmla="*/ 119 w 121"/>
                <a:gd name="T7" fmla="*/ 1 h 6"/>
                <a:gd name="T8" fmla="*/ 121 w 121"/>
                <a:gd name="T9" fmla="*/ 1 h 6"/>
                <a:gd name="T10" fmla="*/ 119 w 121"/>
                <a:gd name="T11" fmla="*/ 1 h 6"/>
                <a:gd name="T12" fmla="*/ 119 w 121"/>
                <a:gd name="T13" fmla="*/ 1 h 6"/>
                <a:gd name="T14" fmla="*/ 118 w 121"/>
                <a:gd name="T15" fmla="*/ 0 h 6"/>
                <a:gd name="T16" fmla="*/ 116 w 121"/>
                <a:gd name="T17" fmla="*/ 0 h 6"/>
                <a:gd name="T18" fmla="*/ 5 w 121"/>
                <a:gd name="T19" fmla="*/ 0 h 6"/>
                <a:gd name="T20" fmla="*/ 3 w 121"/>
                <a:gd name="T21" fmla="*/ 0 h 6"/>
                <a:gd name="T22" fmla="*/ 2 w 121"/>
                <a:gd name="T23" fmla="*/ 1 h 6"/>
                <a:gd name="T24" fmla="*/ 0 w 121"/>
                <a:gd name="T25" fmla="*/ 1 h 6"/>
                <a:gd name="T26" fmla="*/ 0 w 121"/>
                <a:gd name="T27" fmla="*/ 1 h 6"/>
                <a:gd name="T28" fmla="*/ 0 w 121"/>
                <a:gd name="T29" fmla="*/ 1 h 6"/>
                <a:gd name="T30" fmla="*/ 2 w 121"/>
                <a:gd name="T31" fmla="*/ 1 h 6"/>
                <a:gd name="T32" fmla="*/ 3 w 121"/>
                <a:gd name="T33" fmla="*/ 1 h 6"/>
                <a:gd name="T34" fmla="*/ 5 w 121"/>
                <a:gd name="T35" fmla="*/ 1 h 6"/>
                <a:gd name="T36" fmla="*/ 116 w 121"/>
                <a:gd name="T37" fmla="*/ 1 h 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6"/>
                <a:gd name="T59" fmla="*/ 121 w 121"/>
                <a:gd name="T60" fmla="*/ 6 h 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6">
                  <a:moveTo>
                    <a:pt x="116" y="6"/>
                  </a:moveTo>
                  <a:lnTo>
                    <a:pt x="118" y="6"/>
                  </a:lnTo>
                  <a:lnTo>
                    <a:pt x="119" y="6"/>
                  </a:lnTo>
                  <a:lnTo>
                    <a:pt x="119" y="4"/>
                  </a:lnTo>
                  <a:lnTo>
                    <a:pt x="121" y="3"/>
                  </a:lnTo>
                  <a:lnTo>
                    <a:pt x="119" y="1"/>
                  </a:lnTo>
                  <a:lnTo>
                    <a:pt x="118" y="0"/>
                  </a:lnTo>
                  <a:lnTo>
                    <a:pt x="116" y="0"/>
                  </a:lnTo>
                  <a:lnTo>
                    <a:pt x="5" y="0"/>
                  </a:lnTo>
                  <a:lnTo>
                    <a:pt x="3" y="0"/>
                  </a:lnTo>
                  <a:lnTo>
                    <a:pt x="2" y="1"/>
                  </a:lnTo>
                  <a:lnTo>
                    <a:pt x="0" y="1"/>
                  </a:lnTo>
                  <a:lnTo>
                    <a:pt x="0" y="3"/>
                  </a:lnTo>
                  <a:lnTo>
                    <a:pt x="0" y="4"/>
                  </a:lnTo>
                  <a:lnTo>
                    <a:pt x="2" y="6"/>
                  </a:lnTo>
                  <a:lnTo>
                    <a:pt x="3" y="6"/>
                  </a:lnTo>
                  <a:lnTo>
                    <a:pt x="5" y="6"/>
                  </a:lnTo>
                  <a:lnTo>
                    <a:pt x="116" y="6"/>
                  </a:lnTo>
                  <a:close/>
                </a:path>
              </a:pathLst>
            </a:custGeom>
            <a:solidFill>
              <a:srgbClr val="000000"/>
            </a:solidFill>
            <a:ln w="0">
              <a:solidFill>
                <a:srgbClr val="000000"/>
              </a:solidFill>
              <a:round/>
              <a:headEnd/>
              <a:tailEnd/>
            </a:ln>
          </p:spPr>
          <p:txBody>
            <a:bodyPr/>
            <a:lstStyle/>
            <a:p>
              <a:endParaRPr lang="es-AR"/>
            </a:p>
          </p:txBody>
        </p:sp>
        <p:sp>
          <p:nvSpPr>
            <p:cNvPr id="2127" name="Freeform 266"/>
            <p:cNvSpPr>
              <a:spLocks noEditPoints="1"/>
            </p:cNvSpPr>
            <p:nvPr/>
          </p:nvSpPr>
          <p:spPr bwMode="auto">
            <a:xfrm>
              <a:off x="1977" y="2133"/>
              <a:ext cx="61" cy="21"/>
            </a:xfrm>
            <a:custGeom>
              <a:avLst/>
              <a:gdLst>
                <a:gd name="T0" fmla="*/ 33 w 61"/>
                <a:gd name="T1" fmla="*/ 1 h 42"/>
                <a:gd name="T2" fmla="*/ 38 w 61"/>
                <a:gd name="T3" fmla="*/ 1 h 42"/>
                <a:gd name="T4" fmla="*/ 40 w 61"/>
                <a:gd name="T5" fmla="*/ 1 h 42"/>
                <a:gd name="T6" fmla="*/ 27 w 61"/>
                <a:gd name="T7" fmla="*/ 1 h 42"/>
                <a:gd name="T8" fmla="*/ 11 w 61"/>
                <a:gd name="T9" fmla="*/ 0 h 42"/>
                <a:gd name="T10" fmla="*/ 6 w 61"/>
                <a:gd name="T11" fmla="*/ 1 h 42"/>
                <a:gd name="T12" fmla="*/ 1 w 61"/>
                <a:gd name="T13" fmla="*/ 1 h 42"/>
                <a:gd name="T14" fmla="*/ 3 w 61"/>
                <a:gd name="T15" fmla="*/ 1 h 42"/>
                <a:gd name="T16" fmla="*/ 22 w 61"/>
                <a:gd name="T17" fmla="*/ 1 h 42"/>
                <a:gd name="T18" fmla="*/ 40 w 61"/>
                <a:gd name="T19" fmla="*/ 1 h 42"/>
                <a:gd name="T20" fmla="*/ 51 w 61"/>
                <a:gd name="T21" fmla="*/ 1 h 42"/>
                <a:gd name="T22" fmla="*/ 58 w 61"/>
                <a:gd name="T23" fmla="*/ 1 h 42"/>
                <a:gd name="T24" fmla="*/ 61 w 61"/>
                <a:gd name="T25" fmla="*/ 1 h 42"/>
                <a:gd name="T26" fmla="*/ 59 w 61"/>
                <a:gd name="T27" fmla="*/ 1 h 42"/>
                <a:gd name="T28" fmla="*/ 55 w 61"/>
                <a:gd name="T29" fmla="*/ 1 h 42"/>
                <a:gd name="T30" fmla="*/ 51 w 61"/>
                <a:gd name="T31" fmla="*/ 1 h 42"/>
                <a:gd name="T32" fmla="*/ 48 w 61"/>
                <a:gd name="T33" fmla="*/ 1 h 42"/>
                <a:gd name="T34" fmla="*/ 46 w 61"/>
                <a:gd name="T35" fmla="*/ 1 h 42"/>
                <a:gd name="T36" fmla="*/ 48 w 61"/>
                <a:gd name="T37" fmla="*/ 1 h 42"/>
                <a:gd name="T38" fmla="*/ 52 w 61"/>
                <a:gd name="T39" fmla="*/ 1 h 42"/>
                <a:gd name="T40" fmla="*/ 52 w 61"/>
                <a:gd name="T41" fmla="*/ 1 h 42"/>
                <a:gd name="T42" fmla="*/ 56 w 61"/>
                <a:gd name="T43" fmla="*/ 1 h 42"/>
                <a:gd name="T44" fmla="*/ 59 w 61"/>
                <a:gd name="T45" fmla="*/ 1 h 42"/>
                <a:gd name="T46" fmla="*/ 59 w 61"/>
                <a:gd name="T47" fmla="*/ 1 h 42"/>
                <a:gd name="T48" fmla="*/ 56 w 61"/>
                <a:gd name="T49" fmla="*/ 1 h 42"/>
                <a:gd name="T50" fmla="*/ 49 w 61"/>
                <a:gd name="T51" fmla="*/ 1 h 42"/>
                <a:gd name="T52" fmla="*/ 39 w 61"/>
                <a:gd name="T53" fmla="*/ 1 h 42"/>
                <a:gd name="T54" fmla="*/ 30 w 61"/>
                <a:gd name="T55" fmla="*/ 1 h 42"/>
                <a:gd name="T56" fmla="*/ 3 w 61"/>
                <a:gd name="T57" fmla="*/ 1 h 42"/>
                <a:gd name="T58" fmla="*/ 4 w 61"/>
                <a:gd name="T59" fmla="*/ 1 h 42"/>
                <a:gd name="T60" fmla="*/ 9 w 61"/>
                <a:gd name="T61" fmla="*/ 1 h 42"/>
                <a:gd name="T62" fmla="*/ 11 w 61"/>
                <a:gd name="T63" fmla="*/ 1 h 42"/>
                <a:gd name="T64" fmla="*/ 20 w 61"/>
                <a:gd name="T65" fmla="*/ 1 h 42"/>
                <a:gd name="T66" fmla="*/ 27 w 61"/>
                <a:gd name="T67" fmla="*/ 1 h 42"/>
                <a:gd name="T68" fmla="*/ 32 w 61"/>
                <a:gd name="T69" fmla="*/ 1 h 42"/>
                <a:gd name="T70" fmla="*/ 36 w 61"/>
                <a:gd name="T71" fmla="*/ 1 h 42"/>
                <a:gd name="T72" fmla="*/ 38 w 61"/>
                <a:gd name="T73" fmla="*/ 1 h 42"/>
                <a:gd name="T74" fmla="*/ 36 w 61"/>
                <a:gd name="T75" fmla="*/ 1 h 42"/>
                <a:gd name="T76" fmla="*/ 32 w 61"/>
                <a:gd name="T77" fmla="*/ 1 h 42"/>
                <a:gd name="T78" fmla="*/ 27 w 61"/>
                <a:gd name="T79" fmla="*/ 1 h 42"/>
                <a:gd name="T80" fmla="*/ 13 w 61"/>
                <a:gd name="T81" fmla="*/ 1 h 42"/>
                <a:gd name="T82" fmla="*/ 3 w 61"/>
                <a:gd name="T83" fmla="*/ 1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
                <a:gd name="T127" fmla="*/ 0 h 42"/>
                <a:gd name="T128" fmla="*/ 61 w 61"/>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 h="42">
                  <a:moveTo>
                    <a:pt x="30" y="35"/>
                  </a:moveTo>
                  <a:lnTo>
                    <a:pt x="33" y="34"/>
                  </a:lnTo>
                  <a:lnTo>
                    <a:pt x="35" y="32"/>
                  </a:lnTo>
                  <a:lnTo>
                    <a:pt x="38" y="31"/>
                  </a:lnTo>
                  <a:lnTo>
                    <a:pt x="39" y="28"/>
                  </a:lnTo>
                  <a:lnTo>
                    <a:pt x="40" y="23"/>
                  </a:lnTo>
                  <a:lnTo>
                    <a:pt x="36" y="12"/>
                  </a:lnTo>
                  <a:lnTo>
                    <a:pt x="27" y="3"/>
                  </a:lnTo>
                  <a:lnTo>
                    <a:pt x="14" y="0"/>
                  </a:lnTo>
                  <a:lnTo>
                    <a:pt x="11" y="0"/>
                  </a:lnTo>
                  <a:lnTo>
                    <a:pt x="9" y="2"/>
                  </a:lnTo>
                  <a:lnTo>
                    <a:pt x="6" y="3"/>
                  </a:lnTo>
                  <a:lnTo>
                    <a:pt x="3" y="6"/>
                  </a:lnTo>
                  <a:lnTo>
                    <a:pt x="1" y="10"/>
                  </a:lnTo>
                  <a:lnTo>
                    <a:pt x="0" y="15"/>
                  </a:lnTo>
                  <a:lnTo>
                    <a:pt x="3" y="25"/>
                  </a:lnTo>
                  <a:lnTo>
                    <a:pt x="11" y="34"/>
                  </a:lnTo>
                  <a:lnTo>
                    <a:pt x="22" y="39"/>
                  </a:lnTo>
                  <a:lnTo>
                    <a:pt x="32" y="42"/>
                  </a:lnTo>
                  <a:lnTo>
                    <a:pt x="40" y="42"/>
                  </a:lnTo>
                  <a:lnTo>
                    <a:pt x="46" y="42"/>
                  </a:lnTo>
                  <a:lnTo>
                    <a:pt x="51" y="41"/>
                  </a:lnTo>
                  <a:lnTo>
                    <a:pt x="55" y="38"/>
                  </a:lnTo>
                  <a:lnTo>
                    <a:pt x="58" y="35"/>
                  </a:lnTo>
                  <a:lnTo>
                    <a:pt x="61" y="31"/>
                  </a:lnTo>
                  <a:lnTo>
                    <a:pt x="61" y="25"/>
                  </a:lnTo>
                  <a:lnTo>
                    <a:pt x="61" y="20"/>
                  </a:lnTo>
                  <a:lnTo>
                    <a:pt x="59" y="18"/>
                  </a:lnTo>
                  <a:lnTo>
                    <a:pt x="56" y="15"/>
                  </a:lnTo>
                  <a:lnTo>
                    <a:pt x="55" y="12"/>
                  </a:lnTo>
                  <a:lnTo>
                    <a:pt x="52" y="10"/>
                  </a:lnTo>
                  <a:lnTo>
                    <a:pt x="51" y="10"/>
                  </a:lnTo>
                  <a:lnTo>
                    <a:pt x="49" y="10"/>
                  </a:lnTo>
                  <a:lnTo>
                    <a:pt x="48" y="10"/>
                  </a:lnTo>
                  <a:lnTo>
                    <a:pt x="46" y="10"/>
                  </a:lnTo>
                  <a:lnTo>
                    <a:pt x="46" y="13"/>
                  </a:lnTo>
                  <a:lnTo>
                    <a:pt x="46" y="15"/>
                  </a:lnTo>
                  <a:lnTo>
                    <a:pt x="48" y="16"/>
                  </a:lnTo>
                  <a:lnTo>
                    <a:pt x="51" y="16"/>
                  </a:lnTo>
                  <a:lnTo>
                    <a:pt x="52" y="16"/>
                  </a:lnTo>
                  <a:lnTo>
                    <a:pt x="52" y="15"/>
                  </a:lnTo>
                  <a:lnTo>
                    <a:pt x="52" y="13"/>
                  </a:lnTo>
                  <a:lnTo>
                    <a:pt x="56" y="16"/>
                  </a:lnTo>
                  <a:lnTo>
                    <a:pt x="58" y="18"/>
                  </a:lnTo>
                  <a:lnTo>
                    <a:pt x="59" y="20"/>
                  </a:lnTo>
                  <a:lnTo>
                    <a:pt x="59" y="23"/>
                  </a:lnTo>
                  <a:lnTo>
                    <a:pt x="59" y="25"/>
                  </a:lnTo>
                  <a:lnTo>
                    <a:pt x="59" y="29"/>
                  </a:lnTo>
                  <a:lnTo>
                    <a:pt x="56" y="32"/>
                  </a:lnTo>
                  <a:lnTo>
                    <a:pt x="53" y="35"/>
                  </a:lnTo>
                  <a:lnTo>
                    <a:pt x="49" y="36"/>
                  </a:lnTo>
                  <a:lnTo>
                    <a:pt x="45" y="36"/>
                  </a:lnTo>
                  <a:lnTo>
                    <a:pt x="39" y="36"/>
                  </a:lnTo>
                  <a:lnTo>
                    <a:pt x="33" y="36"/>
                  </a:lnTo>
                  <a:lnTo>
                    <a:pt x="30" y="35"/>
                  </a:lnTo>
                  <a:close/>
                  <a:moveTo>
                    <a:pt x="3" y="15"/>
                  </a:moveTo>
                  <a:lnTo>
                    <a:pt x="3" y="12"/>
                  </a:lnTo>
                  <a:lnTo>
                    <a:pt x="4" y="9"/>
                  </a:lnTo>
                  <a:lnTo>
                    <a:pt x="6" y="7"/>
                  </a:lnTo>
                  <a:lnTo>
                    <a:pt x="9" y="6"/>
                  </a:lnTo>
                  <a:lnTo>
                    <a:pt x="10" y="6"/>
                  </a:lnTo>
                  <a:lnTo>
                    <a:pt x="11" y="6"/>
                  </a:lnTo>
                  <a:lnTo>
                    <a:pt x="16" y="6"/>
                  </a:lnTo>
                  <a:lnTo>
                    <a:pt x="20" y="7"/>
                  </a:lnTo>
                  <a:lnTo>
                    <a:pt x="25" y="9"/>
                  </a:lnTo>
                  <a:lnTo>
                    <a:pt x="27" y="9"/>
                  </a:lnTo>
                  <a:lnTo>
                    <a:pt x="29" y="10"/>
                  </a:lnTo>
                  <a:lnTo>
                    <a:pt x="32" y="12"/>
                  </a:lnTo>
                  <a:lnTo>
                    <a:pt x="33" y="13"/>
                  </a:lnTo>
                  <a:lnTo>
                    <a:pt x="36" y="16"/>
                  </a:lnTo>
                  <a:lnTo>
                    <a:pt x="38" y="20"/>
                  </a:lnTo>
                  <a:lnTo>
                    <a:pt x="38" y="23"/>
                  </a:lnTo>
                  <a:lnTo>
                    <a:pt x="38" y="28"/>
                  </a:lnTo>
                  <a:lnTo>
                    <a:pt x="36" y="29"/>
                  </a:lnTo>
                  <a:lnTo>
                    <a:pt x="35" y="32"/>
                  </a:lnTo>
                  <a:lnTo>
                    <a:pt x="32" y="32"/>
                  </a:lnTo>
                  <a:lnTo>
                    <a:pt x="29" y="34"/>
                  </a:lnTo>
                  <a:lnTo>
                    <a:pt x="27" y="34"/>
                  </a:lnTo>
                  <a:lnTo>
                    <a:pt x="20" y="32"/>
                  </a:lnTo>
                  <a:lnTo>
                    <a:pt x="13" y="29"/>
                  </a:lnTo>
                  <a:lnTo>
                    <a:pt x="6" y="23"/>
                  </a:lnTo>
                  <a:lnTo>
                    <a:pt x="3" y="15"/>
                  </a:lnTo>
                  <a:close/>
                </a:path>
              </a:pathLst>
            </a:custGeom>
            <a:solidFill>
              <a:srgbClr val="000000"/>
            </a:solidFill>
            <a:ln w="0">
              <a:solidFill>
                <a:srgbClr val="000000"/>
              </a:solidFill>
              <a:round/>
              <a:headEnd/>
              <a:tailEnd/>
            </a:ln>
          </p:spPr>
          <p:txBody>
            <a:bodyPr/>
            <a:lstStyle/>
            <a:p>
              <a:endParaRPr lang="es-AR"/>
            </a:p>
          </p:txBody>
        </p:sp>
        <p:sp>
          <p:nvSpPr>
            <p:cNvPr id="2128" name="Freeform 267"/>
            <p:cNvSpPr>
              <a:spLocks/>
            </p:cNvSpPr>
            <p:nvPr/>
          </p:nvSpPr>
          <p:spPr bwMode="auto">
            <a:xfrm>
              <a:off x="1978" y="2157"/>
              <a:ext cx="58" cy="33"/>
            </a:xfrm>
            <a:custGeom>
              <a:avLst/>
              <a:gdLst>
                <a:gd name="T0" fmla="*/ 54 w 58"/>
                <a:gd name="T1" fmla="*/ 0 h 67"/>
                <a:gd name="T2" fmla="*/ 55 w 58"/>
                <a:gd name="T3" fmla="*/ 0 h 67"/>
                <a:gd name="T4" fmla="*/ 55 w 58"/>
                <a:gd name="T5" fmla="*/ 0 h 67"/>
                <a:gd name="T6" fmla="*/ 57 w 58"/>
                <a:gd name="T7" fmla="*/ 0 h 67"/>
                <a:gd name="T8" fmla="*/ 58 w 58"/>
                <a:gd name="T9" fmla="*/ 0 h 67"/>
                <a:gd name="T10" fmla="*/ 57 w 58"/>
                <a:gd name="T11" fmla="*/ 0 h 67"/>
                <a:gd name="T12" fmla="*/ 58 w 58"/>
                <a:gd name="T13" fmla="*/ 0 h 67"/>
                <a:gd name="T14" fmla="*/ 58 w 58"/>
                <a:gd name="T15" fmla="*/ 0 h 67"/>
                <a:gd name="T16" fmla="*/ 57 w 58"/>
                <a:gd name="T17" fmla="*/ 0 h 67"/>
                <a:gd name="T18" fmla="*/ 55 w 58"/>
                <a:gd name="T19" fmla="*/ 0 h 67"/>
                <a:gd name="T20" fmla="*/ 55 w 58"/>
                <a:gd name="T21" fmla="*/ 0 h 67"/>
                <a:gd name="T22" fmla="*/ 54 w 58"/>
                <a:gd name="T23" fmla="*/ 0 h 67"/>
                <a:gd name="T24" fmla="*/ 52 w 58"/>
                <a:gd name="T25" fmla="*/ 0 h 67"/>
                <a:gd name="T26" fmla="*/ 32 w 58"/>
                <a:gd name="T27" fmla="*/ 0 h 67"/>
                <a:gd name="T28" fmla="*/ 54 w 58"/>
                <a:gd name="T29" fmla="*/ 0 h 67"/>
                <a:gd name="T30" fmla="*/ 55 w 58"/>
                <a:gd name="T31" fmla="*/ 0 h 67"/>
                <a:gd name="T32" fmla="*/ 55 w 58"/>
                <a:gd name="T33" fmla="*/ 0 h 67"/>
                <a:gd name="T34" fmla="*/ 57 w 58"/>
                <a:gd name="T35" fmla="*/ 0 h 67"/>
                <a:gd name="T36" fmla="*/ 58 w 58"/>
                <a:gd name="T37" fmla="*/ 0 h 67"/>
                <a:gd name="T38" fmla="*/ 57 w 58"/>
                <a:gd name="T39" fmla="*/ 0 h 67"/>
                <a:gd name="T40" fmla="*/ 58 w 58"/>
                <a:gd name="T41" fmla="*/ 0 h 67"/>
                <a:gd name="T42" fmla="*/ 58 w 58"/>
                <a:gd name="T43" fmla="*/ 0 h 67"/>
                <a:gd name="T44" fmla="*/ 57 w 58"/>
                <a:gd name="T45" fmla="*/ 0 h 67"/>
                <a:gd name="T46" fmla="*/ 55 w 58"/>
                <a:gd name="T47" fmla="*/ 0 h 67"/>
                <a:gd name="T48" fmla="*/ 55 w 58"/>
                <a:gd name="T49" fmla="*/ 0 h 67"/>
                <a:gd name="T50" fmla="*/ 54 w 58"/>
                <a:gd name="T51" fmla="*/ 0 h 67"/>
                <a:gd name="T52" fmla="*/ 52 w 58"/>
                <a:gd name="T53" fmla="*/ 0 h 67"/>
                <a:gd name="T54" fmla="*/ 5 w 58"/>
                <a:gd name="T55" fmla="*/ 0 h 67"/>
                <a:gd name="T56" fmla="*/ 3 w 58"/>
                <a:gd name="T57" fmla="*/ 0 h 67"/>
                <a:gd name="T58" fmla="*/ 3 w 58"/>
                <a:gd name="T59" fmla="*/ 0 h 67"/>
                <a:gd name="T60" fmla="*/ 2 w 58"/>
                <a:gd name="T61" fmla="*/ 0 h 67"/>
                <a:gd name="T62" fmla="*/ 0 w 58"/>
                <a:gd name="T63" fmla="*/ 0 h 67"/>
                <a:gd name="T64" fmla="*/ 2 w 58"/>
                <a:gd name="T65" fmla="*/ 0 h 67"/>
                <a:gd name="T66" fmla="*/ 0 w 58"/>
                <a:gd name="T67" fmla="*/ 0 h 67"/>
                <a:gd name="T68" fmla="*/ 0 w 58"/>
                <a:gd name="T69" fmla="*/ 0 h 67"/>
                <a:gd name="T70" fmla="*/ 2 w 58"/>
                <a:gd name="T71" fmla="*/ 0 h 67"/>
                <a:gd name="T72" fmla="*/ 3 w 58"/>
                <a:gd name="T73" fmla="*/ 0 h 67"/>
                <a:gd name="T74" fmla="*/ 3 w 58"/>
                <a:gd name="T75" fmla="*/ 0 h 67"/>
                <a:gd name="T76" fmla="*/ 5 w 58"/>
                <a:gd name="T77" fmla="*/ 0 h 67"/>
                <a:gd name="T78" fmla="*/ 6 w 58"/>
                <a:gd name="T79" fmla="*/ 0 h 67"/>
                <a:gd name="T80" fmla="*/ 29 w 58"/>
                <a:gd name="T81" fmla="*/ 0 h 67"/>
                <a:gd name="T82" fmla="*/ 16 w 58"/>
                <a:gd name="T83" fmla="*/ 0 h 67"/>
                <a:gd name="T84" fmla="*/ 6 w 58"/>
                <a:gd name="T85" fmla="*/ 0 h 67"/>
                <a:gd name="T86" fmla="*/ 3 w 58"/>
                <a:gd name="T87" fmla="*/ 0 h 67"/>
                <a:gd name="T88" fmla="*/ 3 w 58"/>
                <a:gd name="T89" fmla="*/ 0 h 67"/>
                <a:gd name="T90" fmla="*/ 2 w 58"/>
                <a:gd name="T91" fmla="*/ 0 h 67"/>
                <a:gd name="T92" fmla="*/ 0 w 58"/>
                <a:gd name="T93" fmla="*/ 0 h 67"/>
                <a:gd name="T94" fmla="*/ 2 w 58"/>
                <a:gd name="T95" fmla="*/ 0 h 67"/>
                <a:gd name="T96" fmla="*/ 0 w 58"/>
                <a:gd name="T97" fmla="*/ 0 h 67"/>
                <a:gd name="T98" fmla="*/ 0 w 58"/>
                <a:gd name="T99" fmla="*/ 0 h 67"/>
                <a:gd name="T100" fmla="*/ 2 w 58"/>
                <a:gd name="T101" fmla="*/ 0 h 67"/>
                <a:gd name="T102" fmla="*/ 3 w 58"/>
                <a:gd name="T103" fmla="*/ 0 h 67"/>
                <a:gd name="T104" fmla="*/ 3 w 58"/>
                <a:gd name="T105" fmla="*/ 0 h 67"/>
                <a:gd name="T106" fmla="*/ 5 w 58"/>
                <a:gd name="T107" fmla="*/ 0 h 67"/>
                <a:gd name="T108" fmla="*/ 6 w 58"/>
                <a:gd name="T109" fmla="*/ 0 h 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
                <a:gd name="T166" fmla="*/ 0 h 67"/>
                <a:gd name="T167" fmla="*/ 58 w 58"/>
                <a:gd name="T168" fmla="*/ 67 h 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 h="67">
                  <a:moveTo>
                    <a:pt x="51" y="58"/>
                  </a:moveTo>
                  <a:lnTo>
                    <a:pt x="54" y="60"/>
                  </a:lnTo>
                  <a:lnTo>
                    <a:pt x="55" y="63"/>
                  </a:lnTo>
                  <a:lnTo>
                    <a:pt x="55" y="65"/>
                  </a:lnTo>
                  <a:lnTo>
                    <a:pt x="55" y="67"/>
                  </a:lnTo>
                  <a:lnTo>
                    <a:pt x="57" y="67"/>
                  </a:lnTo>
                  <a:lnTo>
                    <a:pt x="58" y="67"/>
                  </a:lnTo>
                  <a:lnTo>
                    <a:pt x="58" y="64"/>
                  </a:lnTo>
                  <a:lnTo>
                    <a:pt x="57" y="61"/>
                  </a:lnTo>
                  <a:lnTo>
                    <a:pt x="57" y="52"/>
                  </a:lnTo>
                  <a:lnTo>
                    <a:pt x="58" y="49"/>
                  </a:lnTo>
                  <a:lnTo>
                    <a:pt x="58" y="47"/>
                  </a:lnTo>
                  <a:lnTo>
                    <a:pt x="57" y="45"/>
                  </a:lnTo>
                  <a:lnTo>
                    <a:pt x="55" y="45"/>
                  </a:lnTo>
                  <a:lnTo>
                    <a:pt x="55" y="48"/>
                  </a:lnTo>
                  <a:lnTo>
                    <a:pt x="55" y="51"/>
                  </a:lnTo>
                  <a:lnTo>
                    <a:pt x="55" y="52"/>
                  </a:lnTo>
                  <a:lnTo>
                    <a:pt x="54" y="52"/>
                  </a:lnTo>
                  <a:lnTo>
                    <a:pt x="52" y="52"/>
                  </a:lnTo>
                  <a:lnTo>
                    <a:pt x="32" y="47"/>
                  </a:lnTo>
                  <a:lnTo>
                    <a:pt x="32" y="22"/>
                  </a:lnTo>
                  <a:lnTo>
                    <a:pt x="51" y="26"/>
                  </a:lnTo>
                  <a:lnTo>
                    <a:pt x="54" y="28"/>
                  </a:lnTo>
                  <a:lnTo>
                    <a:pt x="55" y="31"/>
                  </a:lnTo>
                  <a:lnTo>
                    <a:pt x="55" y="33"/>
                  </a:lnTo>
                  <a:lnTo>
                    <a:pt x="55" y="35"/>
                  </a:lnTo>
                  <a:lnTo>
                    <a:pt x="55" y="36"/>
                  </a:lnTo>
                  <a:lnTo>
                    <a:pt x="57" y="36"/>
                  </a:lnTo>
                  <a:lnTo>
                    <a:pt x="58" y="35"/>
                  </a:lnTo>
                  <a:lnTo>
                    <a:pt x="58" y="32"/>
                  </a:lnTo>
                  <a:lnTo>
                    <a:pt x="57" y="31"/>
                  </a:lnTo>
                  <a:lnTo>
                    <a:pt x="57" y="20"/>
                  </a:lnTo>
                  <a:lnTo>
                    <a:pt x="58" y="17"/>
                  </a:lnTo>
                  <a:lnTo>
                    <a:pt x="58" y="15"/>
                  </a:lnTo>
                  <a:lnTo>
                    <a:pt x="57" y="13"/>
                  </a:lnTo>
                  <a:lnTo>
                    <a:pt x="55" y="15"/>
                  </a:lnTo>
                  <a:lnTo>
                    <a:pt x="55" y="16"/>
                  </a:lnTo>
                  <a:lnTo>
                    <a:pt x="55" y="19"/>
                  </a:lnTo>
                  <a:lnTo>
                    <a:pt x="55" y="20"/>
                  </a:lnTo>
                  <a:lnTo>
                    <a:pt x="54" y="20"/>
                  </a:lnTo>
                  <a:lnTo>
                    <a:pt x="52" y="20"/>
                  </a:lnTo>
                  <a:lnTo>
                    <a:pt x="8" y="9"/>
                  </a:lnTo>
                  <a:lnTo>
                    <a:pt x="5" y="9"/>
                  </a:lnTo>
                  <a:lnTo>
                    <a:pt x="5" y="7"/>
                  </a:lnTo>
                  <a:lnTo>
                    <a:pt x="3" y="6"/>
                  </a:lnTo>
                  <a:lnTo>
                    <a:pt x="3" y="3"/>
                  </a:lnTo>
                  <a:lnTo>
                    <a:pt x="3" y="2"/>
                  </a:lnTo>
                  <a:lnTo>
                    <a:pt x="3" y="0"/>
                  </a:lnTo>
                  <a:lnTo>
                    <a:pt x="2" y="0"/>
                  </a:lnTo>
                  <a:lnTo>
                    <a:pt x="0" y="0"/>
                  </a:lnTo>
                  <a:lnTo>
                    <a:pt x="0" y="2"/>
                  </a:lnTo>
                  <a:lnTo>
                    <a:pt x="0" y="3"/>
                  </a:lnTo>
                  <a:lnTo>
                    <a:pt x="2" y="6"/>
                  </a:lnTo>
                  <a:lnTo>
                    <a:pt x="2" y="16"/>
                  </a:lnTo>
                  <a:lnTo>
                    <a:pt x="0" y="17"/>
                  </a:lnTo>
                  <a:lnTo>
                    <a:pt x="0" y="20"/>
                  </a:lnTo>
                  <a:lnTo>
                    <a:pt x="0" y="22"/>
                  </a:lnTo>
                  <a:lnTo>
                    <a:pt x="2" y="22"/>
                  </a:lnTo>
                  <a:lnTo>
                    <a:pt x="3" y="22"/>
                  </a:lnTo>
                  <a:lnTo>
                    <a:pt x="3" y="20"/>
                  </a:lnTo>
                  <a:lnTo>
                    <a:pt x="3" y="17"/>
                  </a:lnTo>
                  <a:lnTo>
                    <a:pt x="3" y="16"/>
                  </a:lnTo>
                  <a:lnTo>
                    <a:pt x="5" y="15"/>
                  </a:lnTo>
                  <a:lnTo>
                    <a:pt x="6" y="16"/>
                  </a:lnTo>
                  <a:lnTo>
                    <a:pt x="29" y="20"/>
                  </a:lnTo>
                  <a:lnTo>
                    <a:pt x="29" y="47"/>
                  </a:lnTo>
                  <a:lnTo>
                    <a:pt x="24" y="45"/>
                  </a:lnTo>
                  <a:lnTo>
                    <a:pt x="16" y="44"/>
                  </a:lnTo>
                  <a:lnTo>
                    <a:pt x="9" y="41"/>
                  </a:lnTo>
                  <a:lnTo>
                    <a:pt x="6" y="41"/>
                  </a:lnTo>
                  <a:lnTo>
                    <a:pt x="5" y="39"/>
                  </a:lnTo>
                  <a:lnTo>
                    <a:pt x="3" y="38"/>
                  </a:lnTo>
                  <a:lnTo>
                    <a:pt x="3" y="33"/>
                  </a:lnTo>
                  <a:lnTo>
                    <a:pt x="3" y="32"/>
                  </a:lnTo>
                  <a:lnTo>
                    <a:pt x="2" y="32"/>
                  </a:lnTo>
                  <a:lnTo>
                    <a:pt x="0" y="32"/>
                  </a:lnTo>
                  <a:lnTo>
                    <a:pt x="0" y="33"/>
                  </a:lnTo>
                  <a:lnTo>
                    <a:pt x="0" y="35"/>
                  </a:lnTo>
                  <a:lnTo>
                    <a:pt x="2" y="38"/>
                  </a:lnTo>
                  <a:lnTo>
                    <a:pt x="2" y="48"/>
                  </a:lnTo>
                  <a:lnTo>
                    <a:pt x="0" y="49"/>
                  </a:lnTo>
                  <a:lnTo>
                    <a:pt x="0" y="52"/>
                  </a:lnTo>
                  <a:lnTo>
                    <a:pt x="2" y="54"/>
                  </a:lnTo>
                  <a:lnTo>
                    <a:pt x="3" y="54"/>
                  </a:lnTo>
                  <a:lnTo>
                    <a:pt x="3" y="52"/>
                  </a:lnTo>
                  <a:lnTo>
                    <a:pt x="3" y="49"/>
                  </a:lnTo>
                  <a:lnTo>
                    <a:pt x="3" y="48"/>
                  </a:lnTo>
                  <a:lnTo>
                    <a:pt x="5" y="47"/>
                  </a:lnTo>
                  <a:lnTo>
                    <a:pt x="6" y="47"/>
                  </a:lnTo>
                  <a:lnTo>
                    <a:pt x="51" y="58"/>
                  </a:lnTo>
                  <a:close/>
                </a:path>
              </a:pathLst>
            </a:custGeom>
            <a:solidFill>
              <a:srgbClr val="000000"/>
            </a:solidFill>
            <a:ln w="0">
              <a:solidFill>
                <a:srgbClr val="000000"/>
              </a:solidFill>
              <a:round/>
              <a:headEnd/>
              <a:tailEnd/>
            </a:ln>
          </p:spPr>
          <p:txBody>
            <a:bodyPr/>
            <a:lstStyle/>
            <a:p>
              <a:endParaRPr lang="es-AR"/>
            </a:p>
          </p:txBody>
        </p:sp>
        <p:sp>
          <p:nvSpPr>
            <p:cNvPr id="2129" name="Rectangle 268"/>
            <p:cNvSpPr>
              <a:spLocks noChangeArrowheads="1"/>
            </p:cNvSpPr>
            <p:nvPr/>
          </p:nvSpPr>
          <p:spPr bwMode="auto">
            <a:xfrm>
              <a:off x="1958" y="2118"/>
              <a:ext cx="6" cy="86"/>
            </a:xfrm>
            <a:prstGeom prst="rect">
              <a:avLst/>
            </a:prstGeom>
            <a:solidFill>
              <a:srgbClr val="000000"/>
            </a:solidFill>
            <a:ln w="0">
              <a:solidFill>
                <a:srgbClr val="000000"/>
              </a:solidFill>
              <a:miter lim="800000"/>
              <a:headEnd/>
              <a:tailEnd/>
            </a:ln>
          </p:spPr>
          <p:txBody>
            <a:bodyPr/>
            <a:lstStyle/>
            <a:p>
              <a:endParaRPr lang="es-AR"/>
            </a:p>
          </p:txBody>
        </p:sp>
        <p:sp>
          <p:nvSpPr>
            <p:cNvPr id="2130" name="Freeform 269"/>
            <p:cNvSpPr>
              <a:spLocks noEditPoints="1"/>
            </p:cNvSpPr>
            <p:nvPr/>
          </p:nvSpPr>
          <p:spPr bwMode="auto">
            <a:xfrm>
              <a:off x="1888" y="2121"/>
              <a:ext cx="61" cy="21"/>
            </a:xfrm>
            <a:custGeom>
              <a:avLst/>
              <a:gdLst>
                <a:gd name="T0" fmla="*/ 32 w 61"/>
                <a:gd name="T1" fmla="*/ 0 h 43"/>
                <a:gd name="T2" fmla="*/ 38 w 61"/>
                <a:gd name="T3" fmla="*/ 0 h 43"/>
                <a:gd name="T4" fmla="*/ 40 w 61"/>
                <a:gd name="T5" fmla="*/ 0 h 43"/>
                <a:gd name="T6" fmla="*/ 27 w 61"/>
                <a:gd name="T7" fmla="*/ 0 h 43"/>
                <a:gd name="T8" fmla="*/ 12 w 61"/>
                <a:gd name="T9" fmla="*/ 0 h 43"/>
                <a:gd name="T10" fmla="*/ 5 w 61"/>
                <a:gd name="T11" fmla="*/ 0 h 43"/>
                <a:gd name="T12" fmla="*/ 0 w 61"/>
                <a:gd name="T13" fmla="*/ 0 h 43"/>
                <a:gd name="T14" fmla="*/ 3 w 61"/>
                <a:gd name="T15" fmla="*/ 0 h 43"/>
                <a:gd name="T16" fmla="*/ 21 w 61"/>
                <a:gd name="T17" fmla="*/ 0 h 43"/>
                <a:gd name="T18" fmla="*/ 40 w 61"/>
                <a:gd name="T19" fmla="*/ 0 h 43"/>
                <a:gd name="T20" fmla="*/ 51 w 61"/>
                <a:gd name="T21" fmla="*/ 0 h 43"/>
                <a:gd name="T22" fmla="*/ 58 w 61"/>
                <a:gd name="T23" fmla="*/ 0 h 43"/>
                <a:gd name="T24" fmla="*/ 61 w 61"/>
                <a:gd name="T25" fmla="*/ 0 h 43"/>
                <a:gd name="T26" fmla="*/ 60 w 61"/>
                <a:gd name="T27" fmla="*/ 0 h 43"/>
                <a:gd name="T28" fmla="*/ 54 w 61"/>
                <a:gd name="T29" fmla="*/ 0 h 43"/>
                <a:gd name="T30" fmla="*/ 50 w 61"/>
                <a:gd name="T31" fmla="*/ 0 h 43"/>
                <a:gd name="T32" fmla="*/ 47 w 61"/>
                <a:gd name="T33" fmla="*/ 0 h 43"/>
                <a:gd name="T34" fmla="*/ 45 w 61"/>
                <a:gd name="T35" fmla="*/ 0 h 43"/>
                <a:gd name="T36" fmla="*/ 48 w 61"/>
                <a:gd name="T37" fmla="*/ 0 h 43"/>
                <a:gd name="T38" fmla="*/ 51 w 61"/>
                <a:gd name="T39" fmla="*/ 0 h 43"/>
                <a:gd name="T40" fmla="*/ 53 w 61"/>
                <a:gd name="T41" fmla="*/ 0 h 43"/>
                <a:gd name="T42" fmla="*/ 56 w 61"/>
                <a:gd name="T43" fmla="*/ 0 h 43"/>
                <a:gd name="T44" fmla="*/ 58 w 61"/>
                <a:gd name="T45" fmla="*/ 0 h 43"/>
                <a:gd name="T46" fmla="*/ 60 w 61"/>
                <a:gd name="T47" fmla="*/ 0 h 43"/>
                <a:gd name="T48" fmla="*/ 57 w 61"/>
                <a:gd name="T49" fmla="*/ 0 h 43"/>
                <a:gd name="T50" fmla="*/ 50 w 61"/>
                <a:gd name="T51" fmla="*/ 0 h 43"/>
                <a:gd name="T52" fmla="*/ 38 w 61"/>
                <a:gd name="T53" fmla="*/ 0 h 43"/>
                <a:gd name="T54" fmla="*/ 29 w 61"/>
                <a:gd name="T55" fmla="*/ 0 h 43"/>
                <a:gd name="T56" fmla="*/ 2 w 61"/>
                <a:gd name="T57" fmla="*/ 0 h 43"/>
                <a:gd name="T58" fmla="*/ 3 w 61"/>
                <a:gd name="T59" fmla="*/ 0 h 43"/>
                <a:gd name="T60" fmla="*/ 8 w 61"/>
                <a:gd name="T61" fmla="*/ 0 h 43"/>
                <a:gd name="T62" fmla="*/ 12 w 61"/>
                <a:gd name="T63" fmla="*/ 0 h 43"/>
                <a:gd name="T64" fmla="*/ 19 w 61"/>
                <a:gd name="T65" fmla="*/ 0 h 43"/>
                <a:gd name="T66" fmla="*/ 28 w 61"/>
                <a:gd name="T67" fmla="*/ 0 h 43"/>
                <a:gd name="T68" fmla="*/ 31 w 61"/>
                <a:gd name="T69" fmla="*/ 0 h 43"/>
                <a:gd name="T70" fmla="*/ 35 w 61"/>
                <a:gd name="T71" fmla="*/ 0 h 43"/>
                <a:gd name="T72" fmla="*/ 38 w 61"/>
                <a:gd name="T73" fmla="*/ 0 h 43"/>
                <a:gd name="T74" fmla="*/ 37 w 61"/>
                <a:gd name="T75" fmla="*/ 0 h 43"/>
                <a:gd name="T76" fmla="*/ 32 w 61"/>
                <a:gd name="T77" fmla="*/ 0 h 43"/>
                <a:gd name="T78" fmla="*/ 27 w 61"/>
                <a:gd name="T79" fmla="*/ 0 h 43"/>
                <a:gd name="T80" fmla="*/ 12 w 61"/>
                <a:gd name="T81" fmla="*/ 0 h 43"/>
                <a:gd name="T82" fmla="*/ 2 w 61"/>
                <a:gd name="T83" fmla="*/ 0 h 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
                <a:gd name="T127" fmla="*/ 0 h 43"/>
                <a:gd name="T128" fmla="*/ 61 w 61"/>
                <a:gd name="T129" fmla="*/ 43 h 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 h="43">
                  <a:moveTo>
                    <a:pt x="29" y="34"/>
                  </a:moveTo>
                  <a:lnTo>
                    <a:pt x="32" y="34"/>
                  </a:lnTo>
                  <a:lnTo>
                    <a:pt x="35" y="32"/>
                  </a:lnTo>
                  <a:lnTo>
                    <a:pt x="38" y="31"/>
                  </a:lnTo>
                  <a:lnTo>
                    <a:pt x="40" y="28"/>
                  </a:lnTo>
                  <a:lnTo>
                    <a:pt x="40" y="24"/>
                  </a:lnTo>
                  <a:lnTo>
                    <a:pt x="37" y="12"/>
                  </a:lnTo>
                  <a:lnTo>
                    <a:pt x="27" y="3"/>
                  </a:lnTo>
                  <a:lnTo>
                    <a:pt x="15" y="0"/>
                  </a:lnTo>
                  <a:lnTo>
                    <a:pt x="12" y="0"/>
                  </a:lnTo>
                  <a:lnTo>
                    <a:pt x="9" y="2"/>
                  </a:lnTo>
                  <a:lnTo>
                    <a:pt x="5" y="3"/>
                  </a:lnTo>
                  <a:lnTo>
                    <a:pt x="3" y="6"/>
                  </a:lnTo>
                  <a:lnTo>
                    <a:pt x="0" y="9"/>
                  </a:lnTo>
                  <a:lnTo>
                    <a:pt x="0" y="15"/>
                  </a:lnTo>
                  <a:lnTo>
                    <a:pt x="3" y="25"/>
                  </a:lnTo>
                  <a:lnTo>
                    <a:pt x="11" y="32"/>
                  </a:lnTo>
                  <a:lnTo>
                    <a:pt x="21" y="38"/>
                  </a:lnTo>
                  <a:lnTo>
                    <a:pt x="31" y="41"/>
                  </a:lnTo>
                  <a:lnTo>
                    <a:pt x="40" y="43"/>
                  </a:lnTo>
                  <a:lnTo>
                    <a:pt x="45" y="43"/>
                  </a:lnTo>
                  <a:lnTo>
                    <a:pt x="51" y="41"/>
                  </a:lnTo>
                  <a:lnTo>
                    <a:pt x="56" y="38"/>
                  </a:lnTo>
                  <a:lnTo>
                    <a:pt x="58" y="35"/>
                  </a:lnTo>
                  <a:lnTo>
                    <a:pt x="60" y="31"/>
                  </a:lnTo>
                  <a:lnTo>
                    <a:pt x="61" y="25"/>
                  </a:lnTo>
                  <a:lnTo>
                    <a:pt x="61" y="21"/>
                  </a:lnTo>
                  <a:lnTo>
                    <a:pt x="60" y="16"/>
                  </a:lnTo>
                  <a:lnTo>
                    <a:pt x="57" y="14"/>
                  </a:lnTo>
                  <a:lnTo>
                    <a:pt x="54" y="12"/>
                  </a:lnTo>
                  <a:lnTo>
                    <a:pt x="53" y="11"/>
                  </a:lnTo>
                  <a:lnTo>
                    <a:pt x="50" y="11"/>
                  </a:lnTo>
                  <a:lnTo>
                    <a:pt x="48" y="9"/>
                  </a:lnTo>
                  <a:lnTo>
                    <a:pt x="47" y="11"/>
                  </a:lnTo>
                  <a:lnTo>
                    <a:pt x="45" y="12"/>
                  </a:lnTo>
                  <a:lnTo>
                    <a:pt x="47" y="15"/>
                  </a:lnTo>
                  <a:lnTo>
                    <a:pt x="48" y="16"/>
                  </a:lnTo>
                  <a:lnTo>
                    <a:pt x="50" y="16"/>
                  </a:lnTo>
                  <a:lnTo>
                    <a:pt x="51" y="16"/>
                  </a:lnTo>
                  <a:lnTo>
                    <a:pt x="53" y="15"/>
                  </a:lnTo>
                  <a:lnTo>
                    <a:pt x="53" y="14"/>
                  </a:lnTo>
                  <a:lnTo>
                    <a:pt x="56" y="15"/>
                  </a:lnTo>
                  <a:lnTo>
                    <a:pt x="57" y="18"/>
                  </a:lnTo>
                  <a:lnTo>
                    <a:pt x="58" y="21"/>
                  </a:lnTo>
                  <a:lnTo>
                    <a:pt x="60" y="24"/>
                  </a:lnTo>
                  <a:lnTo>
                    <a:pt x="60" y="25"/>
                  </a:lnTo>
                  <a:lnTo>
                    <a:pt x="58" y="29"/>
                  </a:lnTo>
                  <a:lnTo>
                    <a:pt x="57" y="32"/>
                  </a:lnTo>
                  <a:lnTo>
                    <a:pt x="54" y="35"/>
                  </a:lnTo>
                  <a:lnTo>
                    <a:pt x="50" y="37"/>
                  </a:lnTo>
                  <a:lnTo>
                    <a:pt x="44" y="37"/>
                  </a:lnTo>
                  <a:lnTo>
                    <a:pt x="38" y="37"/>
                  </a:lnTo>
                  <a:lnTo>
                    <a:pt x="34" y="35"/>
                  </a:lnTo>
                  <a:lnTo>
                    <a:pt x="29" y="35"/>
                  </a:lnTo>
                  <a:lnTo>
                    <a:pt x="29" y="34"/>
                  </a:lnTo>
                  <a:close/>
                  <a:moveTo>
                    <a:pt x="2" y="15"/>
                  </a:moveTo>
                  <a:lnTo>
                    <a:pt x="3" y="12"/>
                  </a:lnTo>
                  <a:lnTo>
                    <a:pt x="3" y="9"/>
                  </a:lnTo>
                  <a:lnTo>
                    <a:pt x="6" y="8"/>
                  </a:lnTo>
                  <a:lnTo>
                    <a:pt x="8" y="6"/>
                  </a:lnTo>
                  <a:lnTo>
                    <a:pt x="11" y="6"/>
                  </a:lnTo>
                  <a:lnTo>
                    <a:pt x="12" y="6"/>
                  </a:lnTo>
                  <a:lnTo>
                    <a:pt x="15" y="6"/>
                  </a:lnTo>
                  <a:lnTo>
                    <a:pt x="19" y="8"/>
                  </a:lnTo>
                  <a:lnTo>
                    <a:pt x="24" y="8"/>
                  </a:lnTo>
                  <a:lnTo>
                    <a:pt x="28" y="9"/>
                  </a:lnTo>
                  <a:lnTo>
                    <a:pt x="29" y="11"/>
                  </a:lnTo>
                  <a:lnTo>
                    <a:pt x="31" y="12"/>
                  </a:lnTo>
                  <a:lnTo>
                    <a:pt x="34" y="14"/>
                  </a:lnTo>
                  <a:lnTo>
                    <a:pt x="35" y="16"/>
                  </a:lnTo>
                  <a:lnTo>
                    <a:pt x="38" y="19"/>
                  </a:lnTo>
                  <a:lnTo>
                    <a:pt x="38" y="24"/>
                  </a:lnTo>
                  <a:lnTo>
                    <a:pt x="38" y="27"/>
                  </a:lnTo>
                  <a:lnTo>
                    <a:pt x="37" y="29"/>
                  </a:lnTo>
                  <a:lnTo>
                    <a:pt x="34" y="31"/>
                  </a:lnTo>
                  <a:lnTo>
                    <a:pt x="32" y="32"/>
                  </a:lnTo>
                  <a:lnTo>
                    <a:pt x="29" y="32"/>
                  </a:lnTo>
                  <a:lnTo>
                    <a:pt x="27" y="34"/>
                  </a:lnTo>
                  <a:lnTo>
                    <a:pt x="21" y="32"/>
                  </a:lnTo>
                  <a:lnTo>
                    <a:pt x="12" y="29"/>
                  </a:lnTo>
                  <a:lnTo>
                    <a:pt x="5" y="24"/>
                  </a:lnTo>
                  <a:lnTo>
                    <a:pt x="2" y="15"/>
                  </a:lnTo>
                  <a:close/>
                </a:path>
              </a:pathLst>
            </a:custGeom>
            <a:solidFill>
              <a:srgbClr val="000000"/>
            </a:solidFill>
            <a:ln w="0">
              <a:solidFill>
                <a:srgbClr val="000000"/>
              </a:solidFill>
              <a:round/>
              <a:headEnd/>
              <a:tailEnd/>
            </a:ln>
          </p:spPr>
          <p:txBody>
            <a:bodyPr/>
            <a:lstStyle/>
            <a:p>
              <a:endParaRPr lang="es-AR"/>
            </a:p>
          </p:txBody>
        </p:sp>
        <p:sp>
          <p:nvSpPr>
            <p:cNvPr id="2131" name="Freeform 270"/>
            <p:cNvSpPr>
              <a:spLocks noEditPoints="1"/>
            </p:cNvSpPr>
            <p:nvPr/>
          </p:nvSpPr>
          <p:spPr bwMode="auto">
            <a:xfrm>
              <a:off x="1890" y="2144"/>
              <a:ext cx="56" cy="28"/>
            </a:xfrm>
            <a:custGeom>
              <a:avLst/>
              <a:gdLst>
                <a:gd name="T0" fmla="*/ 25 w 56"/>
                <a:gd name="T1" fmla="*/ 1 h 55"/>
                <a:gd name="T2" fmla="*/ 25 w 56"/>
                <a:gd name="T3" fmla="*/ 1 h 55"/>
                <a:gd name="T4" fmla="*/ 26 w 56"/>
                <a:gd name="T5" fmla="*/ 1 h 55"/>
                <a:gd name="T6" fmla="*/ 27 w 56"/>
                <a:gd name="T7" fmla="*/ 1 h 55"/>
                <a:gd name="T8" fmla="*/ 30 w 56"/>
                <a:gd name="T9" fmla="*/ 1 h 55"/>
                <a:gd name="T10" fmla="*/ 33 w 56"/>
                <a:gd name="T11" fmla="*/ 1 h 55"/>
                <a:gd name="T12" fmla="*/ 36 w 56"/>
                <a:gd name="T13" fmla="*/ 1 h 55"/>
                <a:gd name="T14" fmla="*/ 40 w 56"/>
                <a:gd name="T15" fmla="*/ 1 h 55"/>
                <a:gd name="T16" fmla="*/ 45 w 56"/>
                <a:gd name="T17" fmla="*/ 1 h 55"/>
                <a:gd name="T18" fmla="*/ 49 w 56"/>
                <a:gd name="T19" fmla="*/ 1 h 55"/>
                <a:gd name="T20" fmla="*/ 52 w 56"/>
                <a:gd name="T21" fmla="*/ 1 h 55"/>
                <a:gd name="T22" fmla="*/ 55 w 56"/>
                <a:gd name="T23" fmla="*/ 1 h 55"/>
                <a:gd name="T24" fmla="*/ 56 w 56"/>
                <a:gd name="T25" fmla="*/ 1 h 55"/>
                <a:gd name="T26" fmla="*/ 56 w 56"/>
                <a:gd name="T27" fmla="*/ 1 h 55"/>
                <a:gd name="T28" fmla="*/ 56 w 56"/>
                <a:gd name="T29" fmla="*/ 0 h 55"/>
                <a:gd name="T30" fmla="*/ 54 w 56"/>
                <a:gd name="T31" fmla="*/ 0 h 55"/>
                <a:gd name="T32" fmla="*/ 54 w 56"/>
                <a:gd name="T33" fmla="*/ 1 h 55"/>
                <a:gd name="T34" fmla="*/ 3 w 56"/>
                <a:gd name="T35" fmla="*/ 1 h 55"/>
                <a:gd name="T36" fmla="*/ 3 w 56"/>
                <a:gd name="T37" fmla="*/ 0 h 55"/>
                <a:gd name="T38" fmla="*/ 0 w 56"/>
                <a:gd name="T39" fmla="*/ 0 h 55"/>
                <a:gd name="T40" fmla="*/ 0 w 56"/>
                <a:gd name="T41" fmla="*/ 1 h 55"/>
                <a:gd name="T42" fmla="*/ 0 w 56"/>
                <a:gd name="T43" fmla="*/ 1 h 55"/>
                <a:gd name="T44" fmla="*/ 0 w 56"/>
                <a:gd name="T45" fmla="*/ 1 h 55"/>
                <a:gd name="T46" fmla="*/ 0 w 56"/>
                <a:gd name="T47" fmla="*/ 1 h 55"/>
                <a:gd name="T48" fmla="*/ 0 w 56"/>
                <a:gd name="T49" fmla="*/ 1 h 55"/>
                <a:gd name="T50" fmla="*/ 0 w 56"/>
                <a:gd name="T51" fmla="*/ 1 h 55"/>
                <a:gd name="T52" fmla="*/ 0 w 56"/>
                <a:gd name="T53" fmla="*/ 1 h 55"/>
                <a:gd name="T54" fmla="*/ 0 w 56"/>
                <a:gd name="T55" fmla="*/ 1 h 55"/>
                <a:gd name="T56" fmla="*/ 3 w 56"/>
                <a:gd name="T57" fmla="*/ 1 h 55"/>
                <a:gd name="T58" fmla="*/ 3 w 56"/>
                <a:gd name="T59" fmla="*/ 1 h 55"/>
                <a:gd name="T60" fmla="*/ 25 w 56"/>
                <a:gd name="T61" fmla="*/ 1 h 55"/>
                <a:gd name="T62" fmla="*/ 54 w 56"/>
                <a:gd name="T63" fmla="*/ 1 h 55"/>
                <a:gd name="T64" fmla="*/ 54 w 56"/>
                <a:gd name="T65" fmla="*/ 1 h 55"/>
                <a:gd name="T66" fmla="*/ 52 w 56"/>
                <a:gd name="T67" fmla="*/ 1 h 55"/>
                <a:gd name="T68" fmla="*/ 51 w 56"/>
                <a:gd name="T69" fmla="*/ 1 h 55"/>
                <a:gd name="T70" fmla="*/ 48 w 56"/>
                <a:gd name="T71" fmla="*/ 1 h 55"/>
                <a:gd name="T72" fmla="*/ 46 w 56"/>
                <a:gd name="T73" fmla="*/ 1 h 55"/>
                <a:gd name="T74" fmla="*/ 43 w 56"/>
                <a:gd name="T75" fmla="*/ 1 h 55"/>
                <a:gd name="T76" fmla="*/ 40 w 56"/>
                <a:gd name="T77" fmla="*/ 1 h 55"/>
                <a:gd name="T78" fmla="*/ 39 w 56"/>
                <a:gd name="T79" fmla="*/ 1 h 55"/>
                <a:gd name="T80" fmla="*/ 36 w 56"/>
                <a:gd name="T81" fmla="*/ 1 h 55"/>
                <a:gd name="T82" fmla="*/ 33 w 56"/>
                <a:gd name="T83" fmla="*/ 1 h 55"/>
                <a:gd name="T84" fmla="*/ 32 w 56"/>
                <a:gd name="T85" fmla="*/ 1 h 55"/>
                <a:gd name="T86" fmla="*/ 30 w 56"/>
                <a:gd name="T87" fmla="*/ 1 h 55"/>
                <a:gd name="T88" fmla="*/ 29 w 56"/>
                <a:gd name="T89" fmla="*/ 1 h 55"/>
                <a:gd name="T90" fmla="*/ 29 w 56"/>
                <a:gd name="T91" fmla="*/ 1 h 55"/>
                <a:gd name="T92" fmla="*/ 29 w 56"/>
                <a:gd name="T93" fmla="*/ 1 h 55"/>
                <a:gd name="T94" fmla="*/ 54 w 56"/>
                <a:gd name="T95" fmla="*/ 1 h 55"/>
                <a:gd name="T96" fmla="*/ 54 w 56"/>
                <a:gd name="T97" fmla="*/ 1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6"/>
                <a:gd name="T148" fmla="*/ 0 h 55"/>
                <a:gd name="T149" fmla="*/ 56 w 56"/>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6" h="55">
                  <a:moveTo>
                    <a:pt x="25" y="20"/>
                  </a:moveTo>
                  <a:lnTo>
                    <a:pt x="25" y="35"/>
                  </a:lnTo>
                  <a:lnTo>
                    <a:pt x="26" y="41"/>
                  </a:lnTo>
                  <a:lnTo>
                    <a:pt x="27" y="46"/>
                  </a:lnTo>
                  <a:lnTo>
                    <a:pt x="30" y="51"/>
                  </a:lnTo>
                  <a:lnTo>
                    <a:pt x="33" y="54"/>
                  </a:lnTo>
                  <a:lnTo>
                    <a:pt x="36" y="55"/>
                  </a:lnTo>
                  <a:lnTo>
                    <a:pt x="40" y="55"/>
                  </a:lnTo>
                  <a:lnTo>
                    <a:pt x="45" y="55"/>
                  </a:lnTo>
                  <a:lnTo>
                    <a:pt x="49" y="54"/>
                  </a:lnTo>
                  <a:lnTo>
                    <a:pt x="52" y="51"/>
                  </a:lnTo>
                  <a:lnTo>
                    <a:pt x="55" y="46"/>
                  </a:lnTo>
                  <a:lnTo>
                    <a:pt x="56" y="41"/>
                  </a:lnTo>
                  <a:lnTo>
                    <a:pt x="56" y="35"/>
                  </a:lnTo>
                  <a:lnTo>
                    <a:pt x="56" y="0"/>
                  </a:lnTo>
                  <a:lnTo>
                    <a:pt x="54" y="0"/>
                  </a:lnTo>
                  <a:lnTo>
                    <a:pt x="54" y="9"/>
                  </a:lnTo>
                  <a:lnTo>
                    <a:pt x="3" y="9"/>
                  </a:lnTo>
                  <a:lnTo>
                    <a:pt x="3" y="0"/>
                  </a:lnTo>
                  <a:lnTo>
                    <a:pt x="0" y="0"/>
                  </a:lnTo>
                  <a:lnTo>
                    <a:pt x="0" y="3"/>
                  </a:lnTo>
                  <a:lnTo>
                    <a:pt x="0" y="7"/>
                  </a:lnTo>
                  <a:lnTo>
                    <a:pt x="0" y="12"/>
                  </a:lnTo>
                  <a:lnTo>
                    <a:pt x="0" y="14"/>
                  </a:lnTo>
                  <a:lnTo>
                    <a:pt x="0" y="17"/>
                  </a:lnTo>
                  <a:lnTo>
                    <a:pt x="0" y="22"/>
                  </a:lnTo>
                  <a:lnTo>
                    <a:pt x="0" y="26"/>
                  </a:lnTo>
                  <a:lnTo>
                    <a:pt x="0" y="29"/>
                  </a:lnTo>
                  <a:lnTo>
                    <a:pt x="3" y="29"/>
                  </a:lnTo>
                  <a:lnTo>
                    <a:pt x="3" y="20"/>
                  </a:lnTo>
                  <a:lnTo>
                    <a:pt x="25" y="20"/>
                  </a:lnTo>
                  <a:close/>
                  <a:moveTo>
                    <a:pt x="54" y="32"/>
                  </a:moveTo>
                  <a:lnTo>
                    <a:pt x="54" y="36"/>
                  </a:lnTo>
                  <a:lnTo>
                    <a:pt x="52" y="39"/>
                  </a:lnTo>
                  <a:lnTo>
                    <a:pt x="51" y="42"/>
                  </a:lnTo>
                  <a:lnTo>
                    <a:pt x="48" y="43"/>
                  </a:lnTo>
                  <a:lnTo>
                    <a:pt x="46" y="43"/>
                  </a:lnTo>
                  <a:lnTo>
                    <a:pt x="43" y="43"/>
                  </a:lnTo>
                  <a:lnTo>
                    <a:pt x="40" y="43"/>
                  </a:lnTo>
                  <a:lnTo>
                    <a:pt x="39" y="43"/>
                  </a:lnTo>
                  <a:lnTo>
                    <a:pt x="36" y="43"/>
                  </a:lnTo>
                  <a:lnTo>
                    <a:pt x="33" y="43"/>
                  </a:lnTo>
                  <a:lnTo>
                    <a:pt x="32" y="42"/>
                  </a:lnTo>
                  <a:lnTo>
                    <a:pt x="30" y="39"/>
                  </a:lnTo>
                  <a:lnTo>
                    <a:pt x="29" y="36"/>
                  </a:lnTo>
                  <a:lnTo>
                    <a:pt x="29" y="32"/>
                  </a:lnTo>
                  <a:lnTo>
                    <a:pt x="29" y="20"/>
                  </a:lnTo>
                  <a:lnTo>
                    <a:pt x="54" y="20"/>
                  </a:lnTo>
                  <a:lnTo>
                    <a:pt x="54" y="32"/>
                  </a:lnTo>
                  <a:close/>
                </a:path>
              </a:pathLst>
            </a:custGeom>
            <a:solidFill>
              <a:srgbClr val="000000"/>
            </a:solidFill>
            <a:ln w="0">
              <a:solidFill>
                <a:srgbClr val="000000"/>
              </a:solidFill>
              <a:round/>
              <a:headEnd/>
              <a:tailEnd/>
            </a:ln>
          </p:spPr>
          <p:txBody>
            <a:bodyPr/>
            <a:lstStyle/>
            <a:p>
              <a:endParaRPr lang="es-AR"/>
            </a:p>
          </p:txBody>
        </p:sp>
        <p:sp>
          <p:nvSpPr>
            <p:cNvPr id="2132" name="Freeform 271"/>
            <p:cNvSpPr>
              <a:spLocks noEditPoints="1"/>
            </p:cNvSpPr>
            <p:nvPr/>
          </p:nvSpPr>
          <p:spPr bwMode="auto">
            <a:xfrm>
              <a:off x="1871" y="2176"/>
              <a:ext cx="48" cy="28"/>
            </a:xfrm>
            <a:custGeom>
              <a:avLst/>
              <a:gdLst>
                <a:gd name="T0" fmla="*/ 26 w 48"/>
                <a:gd name="T1" fmla="*/ 1 h 55"/>
                <a:gd name="T2" fmla="*/ 30 w 48"/>
                <a:gd name="T3" fmla="*/ 1 h 55"/>
                <a:gd name="T4" fmla="*/ 35 w 48"/>
                <a:gd name="T5" fmla="*/ 1 h 55"/>
                <a:gd name="T6" fmla="*/ 44 w 48"/>
                <a:gd name="T7" fmla="*/ 1 h 55"/>
                <a:gd name="T8" fmla="*/ 48 w 48"/>
                <a:gd name="T9" fmla="*/ 1 h 55"/>
                <a:gd name="T10" fmla="*/ 48 w 48"/>
                <a:gd name="T11" fmla="*/ 0 h 55"/>
                <a:gd name="T12" fmla="*/ 45 w 48"/>
                <a:gd name="T13" fmla="*/ 1 h 55"/>
                <a:gd name="T14" fmla="*/ 4 w 48"/>
                <a:gd name="T15" fmla="*/ 0 h 55"/>
                <a:gd name="T16" fmla="*/ 1 w 48"/>
                <a:gd name="T17" fmla="*/ 1 h 55"/>
                <a:gd name="T18" fmla="*/ 1 w 48"/>
                <a:gd name="T19" fmla="*/ 1 h 55"/>
                <a:gd name="T20" fmla="*/ 1 w 48"/>
                <a:gd name="T21" fmla="*/ 1 h 55"/>
                <a:gd name="T22" fmla="*/ 1 w 48"/>
                <a:gd name="T23" fmla="*/ 1 h 55"/>
                <a:gd name="T24" fmla="*/ 4 w 48"/>
                <a:gd name="T25" fmla="*/ 1 h 55"/>
                <a:gd name="T26" fmla="*/ 23 w 48"/>
                <a:gd name="T27" fmla="*/ 1 h 55"/>
                <a:gd name="T28" fmla="*/ 23 w 48"/>
                <a:gd name="T29" fmla="*/ 1 h 55"/>
                <a:gd name="T30" fmla="*/ 19 w 48"/>
                <a:gd name="T31" fmla="*/ 1 h 55"/>
                <a:gd name="T32" fmla="*/ 12 w 48"/>
                <a:gd name="T33" fmla="*/ 1 h 55"/>
                <a:gd name="T34" fmla="*/ 4 w 48"/>
                <a:gd name="T35" fmla="*/ 1 h 55"/>
                <a:gd name="T36" fmla="*/ 1 w 48"/>
                <a:gd name="T37" fmla="*/ 1 h 55"/>
                <a:gd name="T38" fmla="*/ 0 w 48"/>
                <a:gd name="T39" fmla="*/ 1 h 55"/>
                <a:gd name="T40" fmla="*/ 0 w 48"/>
                <a:gd name="T41" fmla="*/ 1 h 55"/>
                <a:gd name="T42" fmla="*/ 3 w 48"/>
                <a:gd name="T43" fmla="*/ 1 h 55"/>
                <a:gd name="T44" fmla="*/ 6 w 48"/>
                <a:gd name="T45" fmla="*/ 1 h 55"/>
                <a:gd name="T46" fmla="*/ 9 w 48"/>
                <a:gd name="T47" fmla="*/ 1 h 55"/>
                <a:gd name="T48" fmla="*/ 9 w 48"/>
                <a:gd name="T49" fmla="*/ 1 h 55"/>
                <a:gd name="T50" fmla="*/ 4 w 48"/>
                <a:gd name="T51" fmla="*/ 1 h 55"/>
                <a:gd name="T52" fmla="*/ 1 w 48"/>
                <a:gd name="T53" fmla="*/ 1 h 55"/>
                <a:gd name="T54" fmla="*/ 4 w 48"/>
                <a:gd name="T55" fmla="*/ 1 h 55"/>
                <a:gd name="T56" fmla="*/ 10 w 48"/>
                <a:gd name="T57" fmla="*/ 1 h 55"/>
                <a:gd name="T58" fmla="*/ 16 w 48"/>
                <a:gd name="T59" fmla="*/ 1 h 55"/>
                <a:gd name="T60" fmla="*/ 20 w 48"/>
                <a:gd name="T61" fmla="*/ 1 h 55"/>
                <a:gd name="T62" fmla="*/ 25 w 48"/>
                <a:gd name="T63" fmla="*/ 1 h 55"/>
                <a:gd name="T64" fmla="*/ 26 w 48"/>
                <a:gd name="T65" fmla="*/ 1 h 55"/>
                <a:gd name="T66" fmla="*/ 45 w 48"/>
                <a:gd name="T67" fmla="*/ 1 h 55"/>
                <a:gd name="T68" fmla="*/ 44 w 48"/>
                <a:gd name="T69" fmla="*/ 1 h 55"/>
                <a:gd name="T70" fmla="*/ 39 w 48"/>
                <a:gd name="T71" fmla="*/ 1 h 55"/>
                <a:gd name="T72" fmla="*/ 35 w 48"/>
                <a:gd name="T73" fmla="*/ 1 h 55"/>
                <a:gd name="T74" fmla="*/ 32 w 48"/>
                <a:gd name="T75" fmla="*/ 1 h 55"/>
                <a:gd name="T76" fmla="*/ 29 w 48"/>
                <a:gd name="T77" fmla="*/ 1 h 55"/>
                <a:gd name="T78" fmla="*/ 26 w 48"/>
                <a:gd name="T79" fmla="*/ 1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
                <a:gd name="T121" fmla="*/ 0 h 55"/>
                <a:gd name="T122" fmla="*/ 48 w 48"/>
                <a:gd name="T123" fmla="*/ 55 h 5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 h="55">
                  <a:moveTo>
                    <a:pt x="25" y="35"/>
                  </a:moveTo>
                  <a:lnTo>
                    <a:pt x="26" y="39"/>
                  </a:lnTo>
                  <a:lnTo>
                    <a:pt x="28" y="42"/>
                  </a:lnTo>
                  <a:lnTo>
                    <a:pt x="30" y="45"/>
                  </a:lnTo>
                  <a:lnTo>
                    <a:pt x="33" y="45"/>
                  </a:lnTo>
                  <a:lnTo>
                    <a:pt x="35" y="46"/>
                  </a:lnTo>
                  <a:lnTo>
                    <a:pt x="39" y="45"/>
                  </a:lnTo>
                  <a:lnTo>
                    <a:pt x="44" y="42"/>
                  </a:lnTo>
                  <a:lnTo>
                    <a:pt x="46" y="38"/>
                  </a:lnTo>
                  <a:lnTo>
                    <a:pt x="48" y="33"/>
                  </a:lnTo>
                  <a:lnTo>
                    <a:pt x="48" y="26"/>
                  </a:lnTo>
                  <a:lnTo>
                    <a:pt x="48" y="0"/>
                  </a:lnTo>
                  <a:lnTo>
                    <a:pt x="45" y="0"/>
                  </a:lnTo>
                  <a:lnTo>
                    <a:pt x="45" y="7"/>
                  </a:lnTo>
                  <a:lnTo>
                    <a:pt x="4" y="7"/>
                  </a:lnTo>
                  <a:lnTo>
                    <a:pt x="4" y="0"/>
                  </a:lnTo>
                  <a:lnTo>
                    <a:pt x="0" y="0"/>
                  </a:lnTo>
                  <a:lnTo>
                    <a:pt x="1" y="3"/>
                  </a:lnTo>
                  <a:lnTo>
                    <a:pt x="1" y="6"/>
                  </a:lnTo>
                  <a:lnTo>
                    <a:pt x="1" y="9"/>
                  </a:lnTo>
                  <a:lnTo>
                    <a:pt x="1" y="11"/>
                  </a:lnTo>
                  <a:lnTo>
                    <a:pt x="1" y="14"/>
                  </a:lnTo>
                  <a:lnTo>
                    <a:pt x="1" y="17"/>
                  </a:lnTo>
                  <a:lnTo>
                    <a:pt x="1" y="22"/>
                  </a:lnTo>
                  <a:lnTo>
                    <a:pt x="0" y="23"/>
                  </a:lnTo>
                  <a:lnTo>
                    <a:pt x="4" y="23"/>
                  </a:lnTo>
                  <a:lnTo>
                    <a:pt x="4" y="16"/>
                  </a:lnTo>
                  <a:lnTo>
                    <a:pt x="23" y="16"/>
                  </a:lnTo>
                  <a:lnTo>
                    <a:pt x="23" y="25"/>
                  </a:lnTo>
                  <a:lnTo>
                    <a:pt x="23" y="27"/>
                  </a:lnTo>
                  <a:lnTo>
                    <a:pt x="20" y="30"/>
                  </a:lnTo>
                  <a:lnTo>
                    <a:pt x="19" y="32"/>
                  </a:lnTo>
                  <a:lnTo>
                    <a:pt x="16" y="33"/>
                  </a:lnTo>
                  <a:lnTo>
                    <a:pt x="12" y="33"/>
                  </a:lnTo>
                  <a:lnTo>
                    <a:pt x="9" y="33"/>
                  </a:lnTo>
                  <a:lnTo>
                    <a:pt x="4" y="35"/>
                  </a:lnTo>
                  <a:lnTo>
                    <a:pt x="3" y="36"/>
                  </a:lnTo>
                  <a:lnTo>
                    <a:pt x="1" y="39"/>
                  </a:lnTo>
                  <a:lnTo>
                    <a:pt x="0" y="43"/>
                  </a:lnTo>
                  <a:lnTo>
                    <a:pt x="0" y="45"/>
                  </a:lnTo>
                  <a:lnTo>
                    <a:pt x="0" y="48"/>
                  </a:lnTo>
                  <a:lnTo>
                    <a:pt x="0" y="51"/>
                  </a:lnTo>
                  <a:lnTo>
                    <a:pt x="1" y="52"/>
                  </a:lnTo>
                  <a:lnTo>
                    <a:pt x="3" y="54"/>
                  </a:lnTo>
                  <a:lnTo>
                    <a:pt x="4" y="55"/>
                  </a:lnTo>
                  <a:lnTo>
                    <a:pt x="6" y="55"/>
                  </a:lnTo>
                  <a:lnTo>
                    <a:pt x="7" y="55"/>
                  </a:lnTo>
                  <a:lnTo>
                    <a:pt x="9" y="55"/>
                  </a:lnTo>
                  <a:lnTo>
                    <a:pt x="9" y="54"/>
                  </a:lnTo>
                  <a:lnTo>
                    <a:pt x="9" y="52"/>
                  </a:lnTo>
                  <a:lnTo>
                    <a:pt x="7" y="52"/>
                  </a:lnTo>
                  <a:lnTo>
                    <a:pt x="4" y="52"/>
                  </a:lnTo>
                  <a:lnTo>
                    <a:pt x="3" y="49"/>
                  </a:lnTo>
                  <a:lnTo>
                    <a:pt x="1" y="48"/>
                  </a:lnTo>
                  <a:lnTo>
                    <a:pt x="3" y="46"/>
                  </a:lnTo>
                  <a:lnTo>
                    <a:pt x="4" y="45"/>
                  </a:lnTo>
                  <a:lnTo>
                    <a:pt x="7" y="43"/>
                  </a:lnTo>
                  <a:lnTo>
                    <a:pt x="10" y="43"/>
                  </a:lnTo>
                  <a:lnTo>
                    <a:pt x="13" y="42"/>
                  </a:lnTo>
                  <a:lnTo>
                    <a:pt x="16" y="42"/>
                  </a:lnTo>
                  <a:lnTo>
                    <a:pt x="17" y="42"/>
                  </a:lnTo>
                  <a:lnTo>
                    <a:pt x="20" y="40"/>
                  </a:lnTo>
                  <a:lnTo>
                    <a:pt x="23" y="38"/>
                  </a:lnTo>
                  <a:lnTo>
                    <a:pt x="25" y="35"/>
                  </a:lnTo>
                  <a:close/>
                  <a:moveTo>
                    <a:pt x="26" y="25"/>
                  </a:moveTo>
                  <a:lnTo>
                    <a:pt x="26" y="16"/>
                  </a:lnTo>
                  <a:lnTo>
                    <a:pt x="45" y="16"/>
                  </a:lnTo>
                  <a:lnTo>
                    <a:pt x="45" y="25"/>
                  </a:lnTo>
                  <a:lnTo>
                    <a:pt x="45" y="29"/>
                  </a:lnTo>
                  <a:lnTo>
                    <a:pt x="44" y="32"/>
                  </a:lnTo>
                  <a:lnTo>
                    <a:pt x="42" y="35"/>
                  </a:lnTo>
                  <a:lnTo>
                    <a:pt x="39" y="36"/>
                  </a:lnTo>
                  <a:lnTo>
                    <a:pt x="38" y="36"/>
                  </a:lnTo>
                  <a:lnTo>
                    <a:pt x="35" y="36"/>
                  </a:lnTo>
                  <a:lnTo>
                    <a:pt x="33" y="36"/>
                  </a:lnTo>
                  <a:lnTo>
                    <a:pt x="32" y="36"/>
                  </a:lnTo>
                  <a:lnTo>
                    <a:pt x="30" y="35"/>
                  </a:lnTo>
                  <a:lnTo>
                    <a:pt x="29" y="33"/>
                  </a:lnTo>
                  <a:lnTo>
                    <a:pt x="28" y="32"/>
                  </a:lnTo>
                  <a:lnTo>
                    <a:pt x="26" y="29"/>
                  </a:lnTo>
                  <a:lnTo>
                    <a:pt x="26" y="25"/>
                  </a:lnTo>
                  <a:close/>
                </a:path>
              </a:pathLst>
            </a:custGeom>
            <a:solidFill>
              <a:srgbClr val="000000"/>
            </a:solidFill>
            <a:ln w="0">
              <a:solidFill>
                <a:srgbClr val="000000"/>
              </a:solidFill>
              <a:round/>
              <a:headEnd/>
              <a:tailEnd/>
            </a:ln>
          </p:spPr>
          <p:txBody>
            <a:bodyPr/>
            <a:lstStyle/>
            <a:p>
              <a:endParaRPr lang="es-AR"/>
            </a:p>
          </p:txBody>
        </p:sp>
        <p:sp>
          <p:nvSpPr>
            <p:cNvPr id="2133" name="Freeform 272"/>
            <p:cNvSpPr>
              <a:spLocks/>
            </p:cNvSpPr>
            <p:nvPr/>
          </p:nvSpPr>
          <p:spPr bwMode="auto">
            <a:xfrm>
              <a:off x="1901" y="2216"/>
              <a:ext cx="121" cy="2"/>
            </a:xfrm>
            <a:custGeom>
              <a:avLst/>
              <a:gdLst>
                <a:gd name="T0" fmla="*/ 116 w 121"/>
                <a:gd name="T1" fmla="*/ 1 h 4"/>
                <a:gd name="T2" fmla="*/ 118 w 121"/>
                <a:gd name="T3" fmla="*/ 1 h 4"/>
                <a:gd name="T4" fmla="*/ 119 w 121"/>
                <a:gd name="T5" fmla="*/ 1 h 4"/>
                <a:gd name="T6" fmla="*/ 119 w 121"/>
                <a:gd name="T7" fmla="*/ 1 h 4"/>
                <a:gd name="T8" fmla="*/ 121 w 121"/>
                <a:gd name="T9" fmla="*/ 1 h 4"/>
                <a:gd name="T10" fmla="*/ 119 w 121"/>
                <a:gd name="T11" fmla="*/ 1 h 4"/>
                <a:gd name="T12" fmla="*/ 119 w 121"/>
                <a:gd name="T13" fmla="*/ 0 h 4"/>
                <a:gd name="T14" fmla="*/ 118 w 121"/>
                <a:gd name="T15" fmla="*/ 0 h 4"/>
                <a:gd name="T16" fmla="*/ 116 w 121"/>
                <a:gd name="T17" fmla="*/ 0 h 4"/>
                <a:gd name="T18" fmla="*/ 5 w 121"/>
                <a:gd name="T19" fmla="*/ 0 h 4"/>
                <a:gd name="T20" fmla="*/ 3 w 121"/>
                <a:gd name="T21" fmla="*/ 0 h 4"/>
                <a:gd name="T22" fmla="*/ 2 w 121"/>
                <a:gd name="T23" fmla="*/ 0 h 4"/>
                <a:gd name="T24" fmla="*/ 0 w 121"/>
                <a:gd name="T25" fmla="*/ 1 h 4"/>
                <a:gd name="T26" fmla="*/ 0 w 121"/>
                <a:gd name="T27" fmla="*/ 1 h 4"/>
                <a:gd name="T28" fmla="*/ 0 w 121"/>
                <a:gd name="T29" fmla="*/ 1 h 4"/>
                <a:gd name="T30" fmla="*/ 2 w 121"/>
                <a:gd name="T31" fmla="*/ 1 h 4"/>
                <a:gd name="T32" fmla="*/ 3 w 121"/>
                <a:gd name="T33" fmla="*/ 1 h 4"/>
                <a:gd name="T34" fmla="*/ 5 w 121"/>
                <a:gd name="T35" fmla="*/ 1 h 4"/>
                <a:gd name="T36" fmla="*/ 116 w 121"/>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4"/>
                <a:gd name="T59" fmla="*/ 121 w 12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4">
                  <a:moveTo>
                    <a:pt x="116" y="4"/>
                  </a:moveTo>
                  <a:lnTo>
                    <a:pt x="118" y="4"/>
                  </a:lnTo>
                  <a:lnTo>
                    <a:pt x="119" y="4"/>
                  </a:lnTo>
                  <a:lnTo>
                    <a:pt x="121" y="3"/>
                  </a:lnTo>
                  <a:lnTo>
                    <a:pt x="119" y="1"/>
                  </a:lnTo>
                  <a:lnTo>
                    <a:pt x="119" y="0"/>
                  </a:lnTo>
                  <a:lnTo>
                    <a:pt x="118" y="0"/>
                  </a:lnTo>
                  <a:lnTo>
                    <a:pt x="116" y="0"/>
                  </a:lnTo>
                  <a:lnTo>
                    <a:pt x="5" y="0"/>
                  </a:lnTo>
                  <a:lnTo>
                    <a:pt x="3" y="0"/>
                  </a:lnTo>
                  <a:lnTo>
                    <a:pt x="2" y="0"/>
                  </a:lnTo>
                  <a:lnTo>
                    <a:pt x="0" y="1"/>
                  </a:lnTo>
                  <a:lnTo>
                    <a:pt x="0" y="3"/>
                  </a:lnTo>
                  <a:lnTo>
                    <a:pt x="0" y="4"/>
                  </a:lnTo>
                  <a:lnTo>
                    <a:pt x="2" y="4"/>
                  </a:lnTo>
                  <a:lnTo>
                    <a:pt x="3" y="4"/>
                  </a:lnTo>
                  <a:lnTo>
                    <a:pt x="5" y="4"/>
                  </a:lnTo>
                  <a:lnTo>
                    <a:pt x="116" y="4"/>
                  </a:lnTo>
                  <a:close/>
                </a:path>
              </a:pathLst>
            </a:custGeom>
            <a:solidFill>
              <a:srgbClr val="000000"/>
            </a:solidFill>
            <a:ln w="0">
              <a:solidFill>
                <a:srgbClr val="000000"/>
              </a:solidFill>
              <a:round/>
              <a:headEnd/>
              <a:tailEnd/>
            </a:ln>
          </p:spPr>
          <p:txBody>
            <a:bodyPr/>
            <a:lstStyle/>
            <a:p>
              <a:endParaRPr lang="es-AR"/>
            </a:p>
          </p:txBody>
        </p:sp>
        <p:sp>
          <p:nvSpPr>
            <p:cNvPr id="2134" name="Freeform 273"/>
            <p:cNvSpPr>
              <a:spLocks noEditPoints="1"/>
            </p:cNvSpPr>
            <p:nvPr/>
          </p:nvSpPr>
          <p:spPr bwMode="auto">
            <a:xfrm>
              <a:off x="1907" y="2228"/>
              <a:ext cx="108" cy="31"/>
            </a:xfrm>
            <a:custGeom>
              <a:avLst/>
              <a:gdLst>
                <a:gd name="T0" fmla="*/ 108 w 108"/>
                <a:gd name="T1" fmla="*/ 1 h 61"/>
                <a:gd name="T2" fmla="*/ 108 w 108"/>
                <a:gd name="T3" fmla="*/ 1 h 61"/>
                <a:gd name="T4" fmla="*/ 106 w 108"/>
                <a:gd name="T5" fmla="*/ 1 h 61"/>
                <a:gd name="T6" fmla="*/ 79 w 108"/>
                <a:gd name="T7" fmla="*/ 1 h 61"/>
                <a:gd name="T8" fmla="*/ 77 w 108"/>
                <a:gd name="T9" fmla="*/ 1 h 61"/>
                <a:gd name="T10" fmla="*/ 74 w 108"/>
                <a:gd name="T11" fmla="*/ 1 h 61"/>
                <a:gd name="T12" fmla="*/ 55 w 108"/>
                <a:gd name="T13" fmla="*/ 1 h 61"/>
                <a:gd name="T14" fmla="*/ 38 w 108"/>
                <a:gd name="T15" fmla="*/ 1 h 61"/>
                <a:gd name="T16" fmla="*/ 29 w 108"/>
                <a:gd name="T17" fmla="*/ 1 h 61"/>
                <a:gd name="T18" fmla="*/ 23 w 108"/>
                <a:gd name="T19" fmla="*/ 1 h 61"/>
                <a:gd name="T20" fmla="*/ 18 w 108"/>
                <a:gd name="T21" fmla="*/ 1 h 61"/>
                <a:gd name="T22" fmla="*/ 8 w 108"/>
                <a:gd name="T23" fmla="*/ 1 h 61"/>
                <a:gd name="T24" fmla="*/ 2 w 108"/>
                <a:gd name="T25" fmla="*/ 1 h 61"/>
                <a:gd name="T26" fmla="*/ 0 w 108"/>
                <a:gd name="T27" fmla="*/ 1 h 61"/>
                <a:gd name="T28" fmla="*/ 0 w 108"/>
                <a:gd name="T29" fmla="*/ 1 h 61"/>
                <a:gd name="T30" fmla="*/ 2 w 108"/>
                <a:gd name="T31" fmla="*/ 1 h 61"/>
                <a:gd name="T32" fmla="*/ 5 w 108"/>
                <a:gd name="T33" fmla="*/ 1 h 61"/>
                <a:gd name="T34" fmla="*/ 23 w 108"/>
                <a:gd name="T35" fmla="*/ 1 h 61"/>
                <a:gd name="T36" fmla="*/ 35 w 108"/>
                <a:gd name="T37" fmla="*/ 1 h 61"/>
                <a:gd name="T38" fmla="*/ 55 w 108"/>
                <a:gd name="T39" fmla="*/ 1 h 61"/>
                <a:gd name="T40" fmla="*/ 67 w 108"/>
                <a:gd name="T41" fmla="*/ 1 h 61"/>
                <a:gd name="T42" fmla="*/ 74 w 108"/>
                <a:gd name="T43" fmla="*/ 1 h 61"/>
                <a:gd name="T44" fmla="*/ 77 w 108"/>
                <a:gd name="T45" fmla="*/ 1 h 61"/>
                <a:gd name="T46" fmla="*/ 76 w 108"/>
                <a:gd name="T47" fmla="*/ 1 h 61"/>
                <a:gd name="T48" fmla="*/ 73 w 108"/>
                <a:gd name="T49" fmla="*/ 1 h 61"/>
                <a:gd name="T50" fmla="*/ 68 w 108"/>
                <a:gd name="T51" fmla="*/ 1 h 61"/>
                <a:gd name="T52" fmla="*/ 58 w 108"/>
                <a:gd name="T53" fmla="*/ 1 h 61"/>
                <a:gd name="T54" fmla="*/ 38 w 108"/>
                <a:gd name="T55" fmla="*/ 1 h 61"/>
                <a:gd name="T56" fmla="*/ 26 w 108"/>
                <a:gd name="T57" fmla="*/ 1 h 61"/>
                <a:gd name="T58" fmla="*/ 25 w 108"/>
                <a:gd name="T59" fmla="*/ 1 h 61"/>
                <a:gd name="T60" fmla="*/ 26 w 108"/>
                <a:gd name="T61" fmla="*/ 1 h 61"/>
                <a:gd name="T62" fmla="*/ 31 w 108"/>
                <a:gd name="T63" fmla="*/ 1 h 61"/>
                <a:gd name="T64" fmla="*/ 37 w 108"/>
                <a:gd name="T65" fmla="*/ 1 h 61"/>
                <a:gd name="T66" fmla="*/ 54 w 108"/>
                <a:gd name="T67" fmla="*/ 1 h 61"/>
                <a:gd name="T68" fmla="*/ 71 w 108"/>
                <a:gd name="T69" fmla="*/ 1 h 61"/>
                <a:gd name="T70" fmla="*/ 25 w 108"/>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61"/>
                <a:gd name="T110" fmla="*/ 108 w 108"/>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61">
                  <a:moveTo>
                    <a:pt x="106" y="47"/>
                  </a:moveTo>
                  <a:lnTo>
                    <a:pt x="108" y="45"/>
                  </a:lnTo>
                  <a:lnTo>
                    <a:pt x="108" y="44"/>
                  </a:lnTo>
                  <a:lnTo>
                    <a:pt x="106" y="44"/>
                  </a:lnTo>
                  <a:lnTo>
                    <a:pt x="80" y="37"/>
                  </a:lnTo>
                  <a:lnTo>
                    <a:pt x="79" y="37"/>
                  </a:lnTo>
                  <a:lnTo>
                    <a:pt x="77" y="37"/>
                  </a:lnTo>
                  <a:lnTo>
                    <a:pt x="77" y="35"/>
                  </a:lnTo>
                  <a:lnTo>
                    <a:pt x="74" y="22"/>
                  </a:lnTo>
                  <a:lnTo>
                    <a:pt x="66" y="11"/>
                  </a:lnTo>
                  <a:lnTo>
                    <a:pt x="55" y="3"/>
                  </a:lnTo>
                  <a:lnTo>
                    <a:pt x="45" y="0"/>
                  </a:lnTo>
                  <a:lnTo>
                    <a:pt x="38" y="2"/>
                  </a:lnTo>
                  <a:lnTo>
                    <a:pt x="34" y="3"/>
                  </a:lnTo>
                  <a:lnTo>
                    <a:pt x="29" y="8"/>
                  </a:lnTo>
                  <a:lnTo>
                    <a:pt x="26" y="12"/>
                  </a:lnTo>
                  <a:lnTo>
                    <a:pt x="23" y="16"/>
                  </a:lnTo>
                  <a:lnTo>
                    <a:pt x="23" y="24"/>
                  </a:lnTo>
                  <a:lnTo>
                    <a:pt x="18" y="22"/>
                  </a:lnTo>
                  <a:lnTo>
                    <a:pt x="12" y="21"/>
                  </a:lnTo>
                  <a:lnTo>
                    <a:pt x="8" y="19"/>
                  </a:lnTo>
                  <a:lnTo>
                    <a:pt x="5" y="18"/>
                  </a:lnTo>
                  <a:lnTo>
                    <a:pt x="2" y="18"/>
                  </a:lnTo>
                  <a:lnTo>
                    <a:pt x="0" y="18"/>
                  </a:lnTo>
                  <a:lnTo>
                    <a:pt x="0" y="19"/>
                  </a:lnTo>
                  <a:lnTo>
                    <a:pt x="2" y="21"/>
                  </a:lnTo>
                  <a:lnTo>
                    <a:pt x="3" y="21"/>
                  </a:lnTo>
                  <a:lnTo>
                    <a:pt x="5" y="21"/>
                  </a:lnTo>
                  <a:lnTo>
                    <a:pt x="15" y="24"/>
                  </a:lnTo>
                  <a:lnTo>
                    <a:pt x="23" y="25"/>
                  </a:lnTo>
                  <a:lnTo>
                    <a:pt x="26" y="40"/>
                  </a:lnTo>
                  <a:lnTo>
                    <a:pt x="35" y="51"/>
                  </a:lnTo>
                  <a:lnTo>
                    <a:pt x="45" y="58"/>
                  </a:lnTo>
                  <a:lnTo>
                    <a:pt x="55" y="61"/>
                  </a:lnTo>
                  <a:lnTo>
                    <a:pt x="61" y="61"/>
                  </a:lnTo>
                  <a:lnTo>
                    <a:pt x="67" y="58"/>
                  </a:lnTo>
                  <a:lnTo>
                    <a:pt x="71" y="56"/>
                  </a:lnTo>
                  <a:lnTo>
                    <a:pt x="74" y="51"/>
                  </a:lnTo>
                  <a:lnTo>
                    <a:pt x="77" y="45"/>
                  </a:lnTo>
                  <a:lnTo>
                    <a:pt x="77" y="40"/>
                  </a:lnTo>
                  <a:lnTo>
                    <a:pt x="106" y="47"/>
                  </a:lnTo>
                  <a:close/>
                  <a:moveTo>
                    <a:pt x="76" y="38"/>
                  </a:moveTo>
                  <a:lnTo>
                    <a:pt x="74" y="43"/>
                  </a:lnTo>
                  <a:lnTo>
                    <a:pt x="73" y="47"/>
                  </a:lnTo>
                  <a:lnTo>
                    <a:pt x="71" y="50"/>
                  </a:lnTo>
                  <a:lnTo>
                    <a:pt x="68" y="53"/>
                  </a:lnTo>
                  <a:lnTo>
                    <a:pt x="64" y="54"/>
                  </a:lnTo>
                  <a:lnTo>
                    <a:pt x="58" y="54"/>
                  </a:lnTo>
                  <a:lnTo>
                    <a:pt x="48" y="53"/>
                  </a:lnTo>
                  <a:lnTo>
                    <a:pt x="38" y="47"/>
                  </a:lnTo>
                  <a:lnTo>
                    <a:pt x="29" y="38"/>
                  </a:lnTo>
                  <a:lnTo>
                    <a:pt x="26" y="27"/>
                  </a:lnTo>
                  <a:lnTo>
                    <a:pt x="76" y="38"/>
                  </a:lnTo>
                  <a:close/>
                  <a:moveTo>
                    <a:pt x="25" y="24"/>
                  </a:moveTo>
                  <a:lnTo>
                    <a:pt x="26" y="21"/>
                  </a:lnTo>
                  <a:lnTo>
                    <a:pt x="26" y="18"/>
                  </a:lnTo>
                  <a:lnTo>
                    <a:pt x="28" y="15"/>
                  </a:lnTo>
                  <a:lnTo>
                    <a:pt x="31" y="12"/>
                  </a:lnTo>
                  <a:lnTo>
                    <a:pt x="34" y="11"/>
                  </a:lnTo>
                  <a:lnTo>
                    <a:pt x="37" y="9"/>
                  </a:lnTo>
                  <a:lnTo>
                    <a:pt x="42" y="8"/>
                  </a:lnTo>
                  <a:lnTo>
                    <a:pt x="54" y="11"/>
                  </a:lnTo>
                  <a:lnTo>
                    <a:pt x="64" y="15"/>
                  </a:lnTo>
                  <a:lnTo>
                    <a:pt x="71" y="25"/>
                  </a:lnTo>
                  <a:lnTo>
                    <a:pt x="76" y="37"/>
                  </a:lnTo>
                  <a:lnTo>
                    <a:pt x="25" y="24"/>
                  </a:lnTo>
                  <a:close/>
                </a:path>
              </a:pathLst>
            </a:custGeom>
            <a:solidFill>
              <a:srgbClr val="000000"/>
            </a:solidFill>
            <a:ln w="0">
              <a:solidFill>
                <a:srgbClr val="000000"/>
              </a:solidFill>
              <a:round/>
              <a:headEnd/>
              <a:tailEnd/>
            </a:ln>
          </p:spPr>
          <p:txBody>
            <a:bodyPr/>
            <a:lstStyle/>
            <a:p>
              <a:endParaRPr lang="es-AR"/>
            </a:p>
          </p:txBody>
        </p:sp>
        <p:sp>
          <p:nvSpPr>
            <p:cNvPr id="2135" name="Freeform 274"/>
            <p:cNvSpPr>
              <a:spLocks noEditPoints="1"/>
            </p:cNvSpPr>
            <p:nvPr/>
          </p:nvSpPr>
          <p:spPr bwMode="auto">
            <a:xfrm>
              <a:off x="1913" y="2262"/>
              <a:ext cx="55" cy="11"/>
            </a:xfrm>
            <a:custGeom>
              <a:avLst/>
              <a:gdLst>
                <a:gd name="T0" fmla="*/ 13 w 55"/>
                <a:gd name="T1" fmla="*/ 1 h 22"/>
                <a:gd name="T2" fmla="*/ 13 w 55"/>
                <a:gd name="T3" fmla="*/ 1 h 22"/>
                <a:gd name="T4" fmla="*/ 7 w 55"/>
                <a:gd name="T5" fmla="*/ 1 h 22"/>
                <a:gd name="T6" fmla="*/ 2 w 55"/>
                <a:gd name="T7" fmla="*/ 1 h 22"/>
                <a:gd name="T8" fmla="*/ 2 w 55"/>
                <a:gd name="T9" fmla="*/ 1 h 22"/>
                <a:gd name="T10" fmla="*/ 4 w 55"/>
                <a:gd name="T11" fmla="*/ 1 h 22"/>
                <a:gd name="T12" fmla="*/ 12 w 55"/>
                <a:gd name="T13" fmla="*/ 1 h 22"/>
                <a:gd name="T14" fmla="*/ 26 w 55"/>
                <a:gd name="T15" fmla="*/ 1 h 22"/>
                <a:gd name="T16" fmla="*/ 31 w 55"/>
                <a:gd name="T17" fmla="*/ 1 h 22"/>
                <a:gd name="T18" fmla="*/ 35 w 55"/>
                <a:gd name="T19" fmla="*/ 1 h 22"/>
                <a:gd name="T20" fmla="*/ 38 w 55"/>
                <a:gd name="T21" fmla="*/ 1 h 22"/>
                <a:gd name="T22" fmla="*/ 33 w 55"/>
                <a:gd name="T23" fmla="*/ 1 h 22"/>
                <a:gd name="T24" fmla="*/ 28 w 55"/>
                <a:gd name="T25" fmla="*/ 1 h 22"/>
                <a:gd name="T26" fmla="*/ 25 w 55"/>
                <a:gd name="T27" fmla="*/ 0 h 22"/>
                <a:gd name="T28" fmla="*/ 23 w 55"/>
                <a:gd name="T29" fmla="*/ 1 h 22"/>
                <a:gd name="T30" fmla="*/ 25 w 55"/>
                <a:gd name="T31" fmla="*/ 1 h 22"/>
                <a:gd name="T32" fmla="*/ 33 w 55"/>
                <a:gd name="T33" fmla="*/ 1 h 22"/>
                <a:gd name="T34" fmla="*/ 35 w 55"/>
                <a:gd name="T35" fmla="*/ 1 h 22"/>
                <a:gd name="T36" fmla="*/ 35 w 55"/>
                <a:gd name="T37" fmla="*/ 1 h 22"/>
                <a:gd name="T38" fmla="*/ 29 w 55"/>
                <a:gd name="T39" fmla="*/ 1 h 22"/>
                <a:gd name="T40" fmla="*/ 22 w 55"/>
                <a:gd name="T41" fmla="*/ 1 h 22"/>
                <a:gd name="T42" fmla="*/ 17 w 55"/>
                <a:gd name="T43" fmla="*/ 1 h 22"/>
                <a:gd name="T44" fmla="*/ 10 w 55"/>
                <a:gd name="T45" fmla="*/ 1 h 22"/>
                <a:gd name="T46" fmla="*/ 6 w 55"/>
                <a:gd name="T47" fmla="*/ 1 h 22"/>
                <a:gd name="T48" fmla="*/ 2 w 55"/>
                <a:gd name="T49" fmla="*/ 1 h 22"/>
                <a:gd name="T50" fmla="*/ 0 w 55"/>
                <a:gd name="T51" fmla="*/ 1 h 22"/>
                <a:gd name="T52" fmla="*/ 3 w 55"/>
                <a:gd name="T53" fmla="*/ 1 h 22"/>
                <a:gd name="T54" fmla="*/ 9 w 55"/>
                <a:gd name="T55" fmla="*/ 1 h 22"/>
                <a:gd name="T56" fmla="*/ 12 w 55"/>
                <a:gd name="T57" fmla="*/ 1 h 22"/>
                <a:gd name="T58" fmla="*/ 54 w 55"/>
                <a:gd name="T59" fmla="*/ 1 h 22"/>
                <a:gd name="T60" fmla="*/ 55 w 55"/>
                <a:gd name="T61" fmla="*/ 1 h 22"/>
                <a:gd name="T62" fmla="*/ 54 w 55"/>
                <a:gd name="T63" fmla="*/ 1 h 22"/>
                <a:gd name="T64" fmla="*/ 49 w 55"/>
                <a:gd name="T65" fmla="*/ 1 h 22"/>
                <a:gd name="T66" fmla="*/ 48 w 55"/>
                <a:gd name="T67" fmla="*/ 1 h 22"/>
                <a:gd name="T68" fmla="*/ 51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2" y="22"/>
                  </a:moveTo>
                  <a:lnTo>
                    <a:pt x="13" y="21"/>
                  </a:lnTo>
                  <a:lnTo>
                    <a:pt x="13" y="19"/>
                  </a:lnTo>
                  <a:lnTo>
                    <a:pt x="12" y="19"/>
                  </a:lnTo>
                  <a:lnTo>
                    <a:pt x="7" y="18"/>
                  </a:lnTo>
                  <a:lnTo>
                    <a:pt x="3" y="15"/>
                  </a:lnTo>
                  <a:lnTo>
                    <a:pt x="2" y="13"/>
                  </a:lnTo>
                  <a:lnTo>
                    <a:pt x="2" y="10"/>
                  </a:lnTo>
                  <a:lnTo>
                    <a:pt x="2" y="9"/>
                  </a:lnTo>
                  <a:lnTo>
                    <a:pt x="4" y="9"/>
                  </a:lnTo>
                  <a:lnTo>
                    <a:pt x="7" y="9"/>
                  </a:lnTo>
                  <a:lnTo>
                    <a:pt x="12" y="10"/>
                  </a:lnTo>
                  <a:lnTo>
                    <a:pt x="19" y="13"/>
                  </a:lnTo>
                  <a:lnTo>
                    <a:pt x="26" y="16"/>
                  </a:lnTo>
                  <a:lnTo>
                    <a:pt x="28" y="18"/>
                  </a:lnTo>
                  <a:lnTo>
                    <a:pt x="31" y="18"/>
                  </a:lnTo>
                  <a:lnTo>
                    <a:pt x="33" y="16"/>
                  </a:lnTo>
                  <a:lnTo>
                    <a:pt x="35" y="16"/>
                  </a:lnTo>
                  <a:lnTo>
                    <a:pt x="36" y="13"/>
                  </a:lnTo>
                  <a:lnTo>
                    <a:pt x="38" y="10"/>
                  </a:lnTo>
                  <a:lnTo>
                    <a:pt x="36" y="7"/>
                  </a:lnTo>
                  <a:lnTo>
                    <a:pt x="33" y="5"/>
                  </a:lnTo>
                  <a:lnTo>
                    <a:pt x="31" y="3"/>
                  </a:lnTo>
                  <a:lnTo>
                    <a:pt x="28" y="2"/>
                  </a:lnTo>
                  <a:lnTo>
                    <a:pt x="26" y="0"/>
                  </a:lnTo>
                  <a:lnTo>
                    <a:pt x="25" y="0"/>
                  </a:lnTo>
                  <a:lnTo>
                    <a:pt x="23" y="0"/>
                  </a:lnTo>
                  <a:lnTo>
                    <a:pt x="23" y="2"/>
                  </a:lnTo>
                  <a:lnTo>
                    <a:pt x="25" y="2"/>
                  </a:lnTo>
                  <a:lnTo>
                    <a:pt x="29" y="3"/>
                  </a:lnTo>
                  <a:lnTo>
                    <a:pt x="33" y="6"/>
                  </a:lnTo>
                  <a:lnTo>
                    <a:pt x="35" y="7"/>
                  </a:lnTo>
                  <a:lnTo>
                    <a:pt x="35" y="10"/>
                  </a:lnTo>
                  <a:lnTo>
                    <a:pt x="35" y="12"/>
                  </a:lnTo>
                  <a:lnTo>
                    <a:pt x="33" y="13"/>
                  </a:lnTo>
                  <a:lnTo>
                    <a:pt x="29" y="12"/>
                  </a:lnTo>
                  <a:lnTo>
                    <a:pt x="26" y="10"/>
                  </a:lnTo>
                  <a:lnTo>
                    <a:pt x="22" y="9"/>
                  </a:lnTo>
                  <a:lnTo>
                    <a:pt x="19" y="9"/>
                  </a:lnTo>
                  <a:lnTo>
                    <a:pt x="17" y="7"/>
                  </a:lnTo>
                  <a:lnTo>
                    <a:pt x="15" y="6"/>
                  </a:lnTo>
                  <a:lnTo>
                    <a:pt x="10" y="5"/>
                  </a:lnTo>
                  <a:lnTo>
                    <a:pt x="9" y="5"/>
                  </a:lnTo>
                  <a:lnTo>
                    <a:pt x="6" y="5"/>
                  </a:lnTo>
                  <a:lnTo>
                    <a:pt x="4" y="5"/>
                  </a:lnTo>
                  <a:lnTo>
                    <a:pt x="2" y="6"/>
                  </a:lnTo>
                  <a:lnTo>
                    <a:pt x="0" y="7"/>
                  </a:lnTo>
                  <a:lnTo>
                    <a:pt x="0" y="10"/>
                  </a:lnTo>
                  <a:lnTo>
                    <a:pt x="0" y="15"/>
                  </a:lnTo>
                  <a:lnTo>
                    <a:pt x="3" y="16"/>
                  </a:lnTo>
                  <a:lnTo>
                    <a:pt x="6" y="19"/>
                  </a:lnTo>
                  <a:lnTo>
                    <a:pt x="9" y="21"/>
                  </a:lnTo>
                  <a:lnTo>
                    <a:pt x="12" y="21"/>
                  </a:lnTo>
                  <a:lnTo>
                    <a:pt x="12" y="22"/>
                  </a:lnTo>
                  <a:close/>
                  <a:moveTo>
                    <a:pt x="52" y="21"/>
                  </a:moveTo>
                  <a:lnTo>
                    <a:pt x="54" y="21"/>
                  </a:lnTo>
                  <a:lnTo>
                    <a:pt x="55" y="19"/>
                  </a:lnTo>
                  <a:lnTo>
                    <a:pt x="55" y="18"/>
                  </a:lnTo>
                  <a:lnTo>
                    <a:pt x="55" y="16"/>
                  </a:lnTo>
                  <a:lnTo>
                    <a:pt x="54" y="15"/>
                  </a:lnTo>
                  <a:lnTo>
                    <a:pt x="51" y="13"/>
                  </a:lnTo>
                  <a:lnTo>
                    <a:pt x="49" y="15"/>
                  </a:lnTo>
                  <a:lnTo>
                    <a:pt x="48" y="16"/>
                  </a:lnTo>
                  <a:lnTo>
                    <a:pt x="49" y="19"/>
                  </a:lnTo>
                  <a:lnTo>
                    <a:pt x="51" y="21"/>
                  </a:lnTo>
                  <a:lnTo>
                    <a:pt x="52" y="21"/>
                  </a:lnTo>
                  <a:close/>
                </a:path>
              </a:pathLst>
            </a:custGeom>
            <a:solidFill>
              <a:srgbClr val="000000"/>
            </a:solidFill>
            <a:ln w="0">
              <a:solidFill>
                <a:srgbClr val="000000"/>
              </a:solidFill>
              <a:round/>
              <a:headEnd/>
              <a:tailEnd/>
            </a:ln>
          </p:spPr>
          <p:txBody>
            <a:bodyPr/>
            <a:lstStyle/>
            <a:p>
              <a:endParaRPr lang="es-AR"/>
            </a:p>
          </p:txBody>
        </p:sp>
        <p:sp>
          <p:nvSpPr>
            <p:cNvPr id="2136" name="Freeform 275"/>
            <p:cNvSpPr>
              <a:spLocks/>
            </p:cNvSpPr>
            <p:nvPr/>
          </p:nvSpPr>
          <p:spPr bwMode="auto">
            <a:xfrm>
              <a:off x="1901" y="2279"/>
              <a:ext cx="121" cy="13"/>
            </a:xfrm>
            <a:custGeom>
              <a:avLst/>
              <a:gdLst>
                <a:gd name="T0" fmla="*/ 58 w 121"/>
                <a:gd name="T1" fmla="*/ 1 h 26"/>
                <a:gd name="T2" fmla="*/ 60 w 121"/>
                <a:gd name="T3" fmla="*/ 1 h 26"/>
                <a:gd name="T4" fmla="*/ 60 w 121"/>
                <a:gd name="T5" fmla="*/ 1 h 26"/>
                <a:gd name="T6" fmla="*/ 61 w 121"/>
                <a:gd name="T7" fmla="*/ 1 h 26"/>
                <a:gd name="T8" fmla="*/ 63 w 121"/>
                <a:gd name="T9" fmla="*/ 1 h 26"/>
                <a:gd name="T10" fmla="*/ 118 w 121"/>
                <a:gd name="T11" fmla="*/ 1 h 26"/>
                <a:gd name="T12" fmla="*/ 119 w 121"/>
                <a:gd name="T13" fmla="*/ 1 h 26"/>
                <a:gd name="T14" fmla="*/ 119 w 121"/>
                <a:gd name="T15" fmla="*/ 1 h 26"/>
                <a:gd name="T16" fmla="*/ 121 w 121"/>
                <a:gd name="T17" fmla="*/ 1 h 26"/>
                <a:gd name="T18" fmla="*/ 119 w 121"/>
                <a:gd name="T19" fmla="*/ 1 h 26"/>
                <a:gd name="T20" fmla="*/ 118 w 121"/>
                <a:gd name="T21" fmla="*/ 0 h 26"/>
                <a:gd name="T22" fmla="*/ 118 w 121"/>
                <a:gd name="T23" fmla="*/ 0 h 26"/>
                <a:gd name="T24" fmla="*/ 116 w 121"/>
                <a:gd name="T25" fmla="*/ 0 h 26"/>
                <a:gd name="T26" fmla="*/ 60 w 121"/>
                <a:gd name="T27" fmla="*/ 1 h 26"/>
                <a:gd name="T28" fmla="*/ 5 w 121"/>
                <a:gd name="T29" fmla="*/ 0 h 26"/>
                <a:gd name="T30" fmla="*/ 3 w 121"/>
                <a:gd name="T31" fmla="*/ 0 h 26"/>
                <a:gd name="T32" fmla="*/ 3 w 121"/>
                <a:gd name="T33" fmla="*/ 0 h 26"/>
                <a:gd name="T34" fmla="*/ 2 w 121"/>
                <a:gd name="T35" fmla="*/ 1 h 26"/>
                <a:gd name="T36" fmla="*/ 0 w 121"/>
                <a:gd name="T37" fmla="*/ 1 h 26"/>
                <a:gd name="T38" fmla="*/ 0 w 121"/>
                <a:gd name="T39" fmla="*/ 1 h 26"/>
                <a:gd name="T40" fmla="*/ 2 w 121"/>
                <a:gd name="T41" fmla="*/ 1 h 26"/>
                <a:gd name="T42" fmla="*/ 3 w 121"/>
                <a:gd name="T43" fmla="*/ 1 h 26"/>
                <a:gd name="T44" fmla="*/ 58 w 121"/>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26"/>
                <a:gd name="T71" fmla="*/ 121 w 12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26">
                  <a:moveTo>
                    <a:pt x="58" y="26"/>
                  </a:moveTo>
                  <a:lnTo>
                    <a:pt x="60" y="26"/>
                  </a:lnTo>
                  <a:lnTo>
                    <a:pt x="61" y="26"/>
                  </a:lnTo>
                  <a:lnTo>
                    <a:pt x="63" y="26"/>
                  </a:lnTo>
                  <a:lnTo>
                    <a:pt x="118" y="6"/>
                  </a:lnTo>
                  <a:lnTo>
                    <a:pt x="119" y="4"/>
                  </a:lnTo>
                  <a:lnTo>
                    <a:pt x="121" y="3"/>
                  </a:lnTo>
                  <a:lnTo>
                    <a:pt x="119" y="2"/>
                  </a:lnTo>
                  <a:lnTo>
                    <a:pt x="118" y="0"/>
                  </a:lnTo>
                  <a:lnTo>
                    <a:pt x="116" y="0"/>
                  </a:lnTo>
                  <a:lnTo>
                    <a:pt x="60" y="22"/>
                  </a:lnTo>
                  <a:lnTo>
                    <a:pt x="5" y="0"/>
                  </a:lnTo>
                  <a:lnTo>
                    <a:pt x="3" y="0"/>
                  </a:lnTo>
                  <a:lnTo>
                    <a:pt x="2" y="2"/>
                  </a:lnTo>
                  <a:lnTo>
                    <a:pt x="0" y="3"/>
                  </a:lnTo>
                  <a:lnTo>
                    <a:pt x="0" y="4"/>
                  </a:lnTo>
                  <a:lnTo>
                    <a:pt x="2" y="4"/>
                  </a:lnTo>
                  <a:lnTo>
                    <a:pt x="3" y="4"/>
                  </a:lnTo>
                  <a:lnTo>
                    <a:pt x="58" y="26"/>
                  </a:lnTo>
                  <a:close/>
                </a:path>
              </a:pathLst>
            </a:custGeom>
            <a:solidFill>
              <a:srgbClr val="000000"/>
            </a:solidFill>
            <a:ln w="0">
              <a:solidFill>
                <a:srgbClr val="000000"/>
              </a:solidFill>
              <a:round/>
              <a:headEnd/>
              <a:tailEnd/>
            </a:ln>
          </p:spPr>
          <p:txBody>
            <a:bodyPr/>
            <a:lstStyle/>
            <a:p>
              <a:endParaRPr lang="es-AR"/>
            </a:p>
          </p:txBody>
        </p:sp>
        <p:sp>
          <p:nvSpPr>
            <p:cNvPr id="2137" name="Freeform 276"/>
            <p:cNvSpPr>
              <a:spLocks/>
            </p:cNvSpPr>
            <p:nvPr/>
          </p:nvSpPr>
          <p:spPr bwMode="auto">
            <a:xfrm>
              <a:off x="1901" y="2302"/>
              <a:ext cx="121" cy="24"/>
            </a:xfrm>
            <a:custGeom>
              <a:avLst/>
              <a:gdLst>
                <a:gd name="T0" fmla="*/ 116 w 121"/>
                <a:gd name="T1" fmla="*/ 1 h 46"/>
                <a:gd name="T2" fmla="*/ 116 w 121"/>
                <a:gd name="T3" fmla="*/ 1 h 46"/>
                <a:gd name="T4" fmla="*/ 118 w 121"/>
                <a:gd name="T5" fmla="*/ 1 h 46"/>
                <a:gd name="T6" fmla="*/ 118 w 121"/>
                <a:gd name="T7" fmla="*/ 1 h 46"/>
                <a:gd name="T8" fmla="*/ 119 w 121"/>
                <a:gd name="T9" fmla="*/ 1 h 46"/>
                <a:gd name="T10" fmla="*/ 121 w 121"/>
                <a:gd name="T11" fmla="*/ 1 h 46"/>
                <a:gd name="T12" fmla="*/ 121 w 121"/>
                <a:gd name="T13" fmla="*/ 1 h 46"/>
                <a:gd name="T14" fmla="*/ 119 w 121"/>
                <a:gd name="T15" fmla="*/ 1 h 46"/>
                <a:gd name="T16" fmla="*/ 118 w 121"/>
                <a:gd name="T17" fmla="*/ 1 h 46"/>
                <a:gd name="T18" fmla="*/ 5 w 121"/>
                <a:gd name="T19" fmla="*/ 1 h 46"/>
                <a:gd name="T20" fmla="*/ 5 w 121"/>
                <a:gd name="T21" fmla="*/ 0 h 46"/>
                <a:gd name="T22" fmla="*/ 3 w 121"/>
                <a:gd name="T23" fmla="*/ 0 h 46"/>
                <a:gd name="T24" fmla="*/ 3 w 121"/>
                <a:gd name="T25" fmla="*/ 0 h 46"/>
                <a:gd name="T26" fmla="*/ 2 w 121"/>
                <a:gd name="T27" fmla="*/ 1 h 46"/>
                <a:gd name="T28" fmla="*/ 0 w 121"/>
                <a:gd name="T29" fmla="*/ 1 h 46"/>
                <a:gd name="T30" fmla="*/ 0 w 121"/>
                <a:gd name="T31" fmla="*/ 1 h 46"/>
                <a:gd name="T32" fmla="*/ 2 w 121"/>
                <a:gd name="T33" fmla="*/ 1 h 46"/>
                <a:gd name="T34" fmla="*/ 3 w 121"/>
                <a:gd name="T35" fmla="*/ 1 h 46"/>
                <a:gd name="T36" fmla="*/ 116 w 121"/>
                <a:gd name="T37" fmla="*/ 1 h 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46"/>
                <a:gd name="T59" fmla="*/ 121 w 121"/>
                <a:gd name="T60" fmla="*/ 46 h 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46">
                  <a:moveTo>
                    <a:pt x="116" y="45"/>
                  </a:moveTo>
                  <a:lnTo>
                    <a:pt x="116" y="45"/>
                  </a:lnTo>
                  <a:lnTo>
                    <a:pt x="118" y="45"/>
                  </a:lnTo>
                  <a:lnTo>
                    <a:pt x="118" y="46"/>
                  </a:lnTo>
                  <a:lnTo>
                    <a:pt x="119" y="45"/>
                  </a:lnTo>
                  <a:lnTo>
                    <a:pt x="121" y="43"/>
                  </a:lnTo>
                  <a:lnTo>
                    <a:pt x="119" y="42"/>
                  </a:lnTo>
                  <a:lnTo>
                    <a:pt x="118" y="40"/>
                  </a:lnTo>
                  <a:lnTo>
                    <a:pt x="5" y="1"/>
                  </a:lnTo>
                  <a:lnTo>
                    <a:pt x="5" y="0"/>
                  </a:lnTo>
                  <a:lnTo>
                    <a:pt x="3" y="0"/>
                  </a:lnTo>
                  <a:lnTo>
                    <a:pt x="2" y="1"/>
                  </a:lnTo>
                  <a:lnTo>
                    <a:pt x="0" y="2"/>
                  </a:lnTo>
                  <a:lnTo>
                    <a:pt x="2" y="4"/>
                  </a:lnTo>
                  <a:lnTo>
                    <a:pt x="3" y="4"/>
                  </a:lnTo>
                  <a:lnTo>
                    <a:pt x="116" y="45"/>
                  </a:lnTo>
                  <a:close/>
                </a:path>
              </a:pathLst>
            </a:custGeom>
            <a:solidFill>
              <a:srgbClr val="000000"/>
            </a:solidFill>
            <a:ln w="0">
              <a:solidFill>
                <a:srgbClr val="000000"/>
              </a:solidFill>
              <a:round/>
              <a:headEnd/>
              <a:tailEnd/>
            </a:ln>
          </p:spPr>
          <p:txBody>
            <a:bodyPr/>
            <a:lstStyle/>
            <a:p>
              <a:endParaRPr lang="es-AR"/>
            </a:p>
          </p:txBody>
        </p:sp>
        <p:sp>
          <p:nvSpPr>
            <p:cNvPr id="2138" name="Freeform 277"/>
            <p:cNvSpPr>
              <a:spLocks/>
            </p:cNvSpPr>
            <p:nvPr/>
          </p:nvSpPr>
          <p:spPr bwMode="auto">
            <a:xfrm>
              <a:off x="1901" y="2335"/>
              <a:ext cx="121" cy="13"/>
            </a:xfrm>
            <a:custGeom>
              <a:avLst/>
              <a:gdLst>
                <a:gd name="T0" fmla="*/ 116 w 121"/>
                <a:gd name="T1" fmla="*/ 1 h 26"/>
                <a:gd name="T2" fmla="*/ 118 w 121"/>
                <a:gd name="T3" fmla="*/ 1 h 26"/>
                <a:gd name="T4" fmla="*/ 118 w 121"/>
                <a:gd name="T5" fmla="*/ 1 h 26"/>
                <a:gd name="T6" fmla="*/ 119 w 121"/>
                <a:gd name="T7" fmla="*/ 1 h 26"/>
                <a:gd name="T8" fmla="*/ 121 w 121"/>
                <a:gd name="T9" fmla="*/ 1 h 26"/>
                <a:gd name="T10" fmla="*/ 121 w 121"/>
                <a:gd name="T11" fmla="*/ 1 h 26"/>
                <a:gd name="T12" fmla="*/ 119 w 121"/>
                <a:gd name="T13" fmla="*/ 1 h 26"/>
                <a:gd name="T14" fmla="*/ 118 w 121"/>
                <a:gd name="T15" fmla="*/ 1 h 26"/>
                <a:gd name="T16" fmla="*/ 63 w 121"/>
                <a:gd name="T17" fmla="*/ 1 h 26"/>
                <a:gd name="T18" fmla="*/ 61 w 121"/>
                <a:gd name="T19" fmla="*/ 0 h 26"/>
                <a:gd name="T20" fmla="*/ 60 w 121"/>
                <a:gd name="T21" fmla="*/ 0 h 26"/>
                <a:gd name="T22" fmla="*/ 60 w 121"/>
                <a:gd name="T23" fmla="*/ 0 h 26"/>
                <a:gd name="T24" fmla="*/ 58 w 121"/>
                <a:gd name="T25" fmla="*/ 1 h 26"/>
                <a:gd name="T26" fmla="*/ 3 w 121"/>
                <a:gd name="T27" fmla="*/ 1 h 26"/>
                <a:gd name="T28" fmla="*/ 2 w 121"/>
                <a:gd name="T29" fmla="*/ 1 h 26"/>
                <a:gd name="T30" fmla="*/ 0 w 121"/>
                <a:gd name="T31" fmla="*/ 1 h 26"/>
                <a:gd name="T32" fmla="*/ 0 w 121"/>
                <a:gd name="T33" fmla="*/ 1 h 26"/>
                <a:gd name="T34" fmla="*/ 2 w 121"/>
                <a:gd name="T35" fmla="*/ 1 h 26"/>
                <a:gd name="T36" fmla="*/ 3 w 121"/>
                <a:gd name="T37" fmla="*/ 1 h 26"/>
                <a:gd name="T38" fmla="*/ 3 w 121"/>
                <a:gd name="T39" fmla="*/ 1 h 26"/>
                <a:gd name="T40" fmla="*/ 5 w 121"/>
                <a:gd name="T41" fmla="*/ 1 h 26"/>
                <a:gd name="T42" fmla="*/ 60 w 121"/>
                <a:gd name="T43" fmla="*/ 1 h 26"/>
                <a:gd name="T44" fmla="*/ 116 w 121"/>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26"/>
                <a:gd name="T71" fmla="*/ 121 w 12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26">
                  <a:moveTo>
                    <a:pt x="116" y="26"/>
                  </a:moveTo>
                  <a:lnTo>
                    <a:pt x="118" y="26"/>
                  </a:lnTo>
                  <a:lnTo>
                    <a:pt x="119" y="26"/>
                  </a:lnTo>
                  <a:lnTo>
                    <a:pt x="121" y="25"/>
                  </a:lnTo>
                  <a:lnTo>
                    <a:pt x="121" y="23"/>
                  </a:lnTo>
                  <a:lnTo>
                    <a:pt x="119" y="22"/>
                  </a:lnTo>
                  <a:lnTo>
                    <a:pt x="118" y="22"/>
                  </a:lnTo>
                  <a:lnTo>
                    <a:pt x="63" y="1"/>
                  </a:lnTo>
                  <a:lnTo>
                    <a:pt x="61" y="0"/>
                  </a:lnTo>
                  <a:lnTo>
                    <a:pt x="60" y="0"/>
                  </a:lnTo>
                  <a:lnTo>
                    <a:pt x="58" y="1"/>
                  </a:lnTo>
                  <a:lnTo>
                    <a:pt x="3" y="22"/>
                  </a:lnTo>
                  <a:lnTo>
                    <a:pt x="2" y="22"/>
                  </a:lnTo>
                  <a:lnTo>
                    <a:pt x="0" y="23"/>
                  </a:lnTo>
                  <a:lnTo>
                    <a:pt x="0" y="25"/>
                  </a:lnTo>
                  <a:lnTo>
                    <a:pt x="2" y="26"/>
                  </a:lnTo>
                  <a:lnTo>
                    <a:pt x="3" y="26"/>
                  </a:lnTo>
                  <a:lnTo>
                    <a:pt x="5" y="26"/>
                  </a:lnTo>
                  <a:lnTo>
                    <a:pt x="60" y="6"/>
                  </a:lnTo>
                  <a:lnTo>
                    <a:pt x="116" y="26"/>
                  </a:lnTo>
                  <a:close/>
                </a:path>
              </a:pathLst>
            </a:custGeom>
            <a:solidFill>
              <a:srgbClr val="000000"/>
            </a:solidFill>
            <a:ln w="0">
              <a:solidFill>
                <a:srgbClr val="000000"/>
              </a:solidFill>
              <a:round/>
              <a:headEnd/>
              <a:tailEnd/>
            </a:ln>
          </p:spPr>
          <p:txBody>
            <a:bodyPr/>
            <a:lstStyle/>
            <a:p>
              <a:endParaRPr lang="es-AR"/>
            </a:p>
          </p:txBody>
        </p:sp>
        <p:sp>
          <p:nvSpPr>
            <p:cNvPr id="2139" name="Freeform 278"/>
            <p:cNvSpPr>
              <a:spLocks noEditPoints="1"/>
            </p:cNvSpPr>
            <p:nvPr/>
          </p:nvSpPr>
          <p:spPr bwMode="auto">
            <a:xfrm>
              <a:off x="1907" y="2355"/>
              <a:ext cx="108" cy="30"/>
            </a:xfrm>
            <a:custGeom>
              <a:avLst/>
              <a:gdLst>
                <a:gd name="T0" fmla="*/ 108 w 108"/>
                <a:gd name="T1" fmla="*/ 0 h 61"/>
                <a:gd name="T2" fmla="*/ 108 w 108"/>
                <a:gd name="T3" fmla="*/ 0 h 61"/>
                <a:gd name="T4" fmla="*/ 106 w 108"/>
                <a:gd name="T5" fmla="*/ 0 h 61"/>
                <a:gd name="T6" fmla="*/ 79 w 108"/>
                <a:gd name="T7" fmla="*/ 0 h 61"/>
                <a:gd name="T8" fmla="*/ 77 w 108"/>
                <a:gd name="T9" fmla="*/ 0 h 61"/>
                <a:gd name="T10" fmla="*/ 74 w 108"/>
                <a:gd name="T11" fmla="*/ 0 h 61"/>
                <a:gd name="T12" fmla="*/ 55 w 108"/>
                <a:gd name="T13" fmla="*/ 0 h 61"/>
                <a:gd name="T14" fmla="*/ 38 w 108"/>
                <a:gd name="T15" fmla="*/ 0 h 61"/>
                <a:gd name="T16" fmla="*/ 29 w 108"/>
                <a:gd name="T17" fmla="*/ 0 h 61"/>
                <a:gd name="T18" fmla="*/ 23 w 108"/>
                <a:gd name="T19" fmla="*/ 0 h 61"/>
                <a:gd name="T20" fmla="*/ 18 w 108"/>
                <a:gd name="T21" fmla="*/ 0 h 61"/>
                <a:gd name="T22" fmla="*/ 8 w 108"/>
                <a:gd name="T23" fmla="*/ 0 h 61"/>
                <a:gd name="T24" fmla="*/ 2 w 108"/>
                <a:gd name="T25" fmla="*/ 0 h 61"/>
                <a:gd name="T26" fmla="*/ 0 w 108"/>
                <a:gd name="T27" fmla="*/ 0 h 61"/>
                <a:gd name="T28" fmla="*/ 0 w 108"/>
                <a:gd name="T29" fmla="*/ 0 h 61"/>
                <a:gd name="T30" fmla="*/ 2 w 108"/>
                <a:gd name="T31" fmla="*/ 0 h 61"/>
                <a:gd name="T32" fmla="*/ 5 w 108"/>
                <a:gd name="T33" fmla="*/ 0 h 61"/>
                <a:gd name="T34" fmla="*/ 23 w 108"/>
                <a:gd name="T35" fmla="*/ 0 h 61"/>
                <a:gd name="T36" fmla="*/ 35 w 108"/>
                <a:gd name="T37" fmla="*/ 0 h 61"/>
                <a:gd name="T38" fmla="*/ 55 w 108"/>
                <a:gd name="T39" fmla="*/ 0 h 61"/>
                <a:gd name="T40" fmla="*/ 67 w 108"/>
                <a:gd name="T41" fmla="*/ 0 h 61"/>
                <a:gd name="T42" fmla="*/ 74 w 108"/>
                <a:gd name="T43" fmla="*/ 0 h 61"/>
                <a:gd name="T44" fmla="*/ 77 w 108"/>
                <a:gd name="T45" fmla="*/ 0 h 61"/>
                <a:gd name="T46" fmla="*/ 76 w 108"/>
                <a:gd name="T47" fmla="*/ 0 h 61"/>
                <a:gd name="T48" fmla="*/ 73 w 108"/>
                <a:gd name="T49" fmla="*/ 0 h 61"/>
                <a:gd name="T50" fmla="*/ 68 w 108"/>
                <a:gd name="T51" fmla="*/ 0 h 61"/>
                <a:gd name="T52" fmla="*/ 58 w 108"/>
                <a:gd name="T53" fmla="*/ 0 h 61"/>
                <a:gd name="T54" fmla="*/ 38 w 108"/>
                <a:gd name="T55" fmla="*/ 0 h 61"/>
                <a:gd name="T56" fmla="*/ 26 w 108"/>
                <a:gd name="T57" fmla="*/ 0 h 61"/>
                <a:gd name="T58" fmla="*/ 25 w 108"/>
                <a:gd name="T59" fmla="*/ 0 h 61"/>
                <a:gd name="T60" fmla="*/ 26 w 108"/>
                <a:gd name="T61" fmla="*/ 0 h 61"/>
                <a:gd name="T62" fmla="*/ 31 w 108"/>
                <a:gd name="T63" fmla="*/ 0 h 61"/>
                <a:gd name="T64" fmla="*/ 37 w 108"/>
                <a:gd name="T65" fmla="*/ 0 h 61"/>
                <a:gd name="T66" fmla="*/ 54 w 108"/>
                <a:gd name="T67" fmla="*/ 0 h 61"/>
                <a:gd name="T68" fmla="*/ 71 w 108"/>
                <a:gd name="T69" fmla="*/ 0 h 61"/>
                <a:gd name="T70" fmla="*/ 25 w 108"/>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61"/>
                <a:gd name="T110" fmla="*/ 108 w 108"/>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61">
                  <a:moveTo>
                    <a:pt x="106" y="47"/>
                  </a:moveTo>
                  <a:lnTo>
                    <a:pt x="108" y="45"/>
                  </a:lnTo>
                  <a:lnTo>
                    <a:pt x="108" y="44"/>
                  </a:lnTo>
                  <a:lnTo>
                    <a:pt x="106" y="44"/>
                  </a:lnTo>
                  <a:lnTo>
                    <a:pt x="80" y="36"/>
                  </a:lnTo>
                  <a:lnTo>
                    <a:pt x="79" y="36"/>
                  </a:lnTo>
                  <a:lnTo>
                    <a:pt x="77" y="35"/>
                  </a:lnTo>
                  <a:lnTo>
                    <a:pt x="74" y="22"/>
                  </a:lnTo>
                  <a:lnTo>
                    <a:pt x="66" y="10"/>
                  </a:lnTo>
                  <a:lnTo>
                    <a:pt x="55" y="3"/>
                  </a:lnTo>
                  <a:lnTo>
                    <a:pt x="45" y="0"/>
                  </a:lnTo>
                  <a:lnTo>
                    <a:pt x="38" y="2"/>
                  </a:lnTo>
                  <a:lnTo>
                    <a:pt x="34" y="3"/>
                  </a:lnTo>
                  <a:lnTo>
                    <a:pt x="29" y="7"/>
                  </a:lnTo>
                  <a:lnTo>
                    <a:pt x="26" y="12"/>
                  </a:lnTo>
                  <a:lnTo>
                    <a:pt x="23" y="16"/>
                  </a:lnTo>
                  <a:lnTo>
                    <a:pt x="23" y="23"/>
                  </a:lnTo>
                  <a:lnTo>
                    <a:pt x="18" y="22"/>
                  </a:lnTo>
                  <a:lnTo>
                    <a:pt x="12" y="20"/>
                  </a:lnTo>
                  <a:lnTo>
                    <a:pt x="8" y="19"/>
                  </a:lnTo>
                  <a:lnTo>
                    <a:pt x="5" y="18"/>
                  </a:lnTo>
                  <a:lnTo>
                    <a:pt x="2" y="18"/>
                  </a:lnTo>
                  <a:lnTo>
                    <a:pt x="0" y="18"/>
                  </a:lnTo>
                  <a:lnTo>
                    <a:pt x="0" y="19"/>
                  </a:lnTo>
                  <a:lnTo>
                    <a:pt x="2" y="20"/>
                  </a:lnTo>
                  <a:lnTo>
                    <a:pt x="3" y="20"/>
                  </a:lnTo>
                  <a:lnTo>
                    <a:pt x="5" y="20"/>
                  </a:lnTo>
                  <a:lnTo>
                    <a:pt x="15" y="23"/>
                  </a:lnTo>
                  <a:lnTo>
                    <a:pt x="23" y="25"/>
                  </a:lnTo>
                  <a:lnTo>
                    <a:pt x="26" y="39"/>
                  </a:lnTo>
                  <a:lnTo>
                    <a:pt x="35" y="51"/>
                  </a:lnTo>
                  <a:lnTo>
                    <a:pt x="45" y="58"/>
                  </a:lnTo>
                  <a:lnTo>
                    <a:pt x="55" y="61"/>
                  </a:lnTo>
                  <a:lnTo>
                    <a:pt x="61" y="61"/>
                  </a:lnTo>
                  <a:lnTo>
                    <a:pt x="67" y="58"/>
                  </a:lnTo>
                  <a:lnTo>
                    <a:pt x="71" y="55"/>
                  </a:lnTo>
                  <a:lnTo>
                    <a:pt x="74" y="51"/>
                  </a:lnTo>
                  <a:lnTo>
                    <a:pt x="77" y="45"/>
                  </a:lnTo>
                  <a:lnTo>
                    <a:pt x="77" y="39"/>
                  </a:lnTo>
                  <a:lnTo>
                    <a:pt x="106" y="47"/>
                  </a:lnTo>
                  <a:close/>
                  <a:moveTo>
                    <a:pt x="76" y="38"/>
                  </a:moveTo>
                  <a:lnTo>
                    <a:pt x="74" y="42"/>
                  </a:lnTo>
                  <a:lnTo>
                    <a:pt x="73" y="47"/>
                  </a:lnTo>
                  <a:lnTo>
                    <a:pt x="71" y="50"/>
                  </a:lnTo>
                  <a:lnTo>
                    <a:pt x="68" y="52"/>
                  </a:lnTo>
                  <a:lnTo>
                    <a:pt x="64" y="54"/>
                  </a:lnTo>
                  <a:lnTo>
                    <a:pt x="58" y="54"/>
                  </a:lnTo>
                  <a:lnTo>
                    <a:pt x="48" y="52"/>
                  </a:lnTo>
                  <a:lnTo>
                    <a:pt x="38" y="47"/>
                  </a:lnTo>
                  <a:lnTo>
                    <a:pt x="29" y="38"/>
                  </a:lnTo>
                  <a:lnTo>
                    <a:pt x="26" y="26"/>
                  </a:lnTo>
                  <a:lnTo>
                    <a:pt x="76" y="38"/>
                  </a:lnTo>
                  <a:close/>
                  <a:moveTo>
                    <a:pt x="25" y="23"/>
                  </a:moveTo>
                  <a:lnTo>
                    <a:pt x="26" y="20"/>
                  </a:lnTo>
                  <a:lnTo>
                    <a:pt x="26" y="18"/>
                  </a:lnTo>
                  <a:lnTo>
                    <a:pt x="28" y="15"/>
                  </a:lnTo>
                  <a:lnTo>
                    <a:pt x="31" y="12"/>
                  </a:lnTo>
                  <a:lnTo>
                    <a:pt x="34" y="10"/>
                  </a:lnTo>
                  <a:lnTo>
                    <a:pt x="37" y="9"/>
                  </a:lnTo>
                  <a:lnTo>
                    <a:pt x="42" y="7"/>
                  </a:lnTo>
                  <a:lnTo>
                    <a:pt x="54" y="9"/>
                  </a:lnTo>
                  <a:lnTo>
                    <a:pt x="64" y="15"/>
                  </a:lnTo>
                  <a:lnTo>
                    <a:pt x="71" y="23"/>
                  </a:lnTo>
                  <a:lnTo>
                    <a:pt x="76" y="36"/>
                  </a:lnTo>
                  <a:lnTo>
                    <a:pt x="25" y="23"/>
                  </a:lnTo>
                  <a:close/>
                </a:path>
              </a:pathLst>
            </a:custGeom>
            <a:solidFill>
              <a:srgbClr val="000000"/>
            </a:solidFill>
            <a:ln w="0">
              <a:solidFill>
                <a:srgbClr val="000000"/>
              </a:solidFill>
              <a:round/>
              <a:headEnd/>
              <a:tailEnd/>
            </a:ln>
          </p:spPr>
          <p:txBody>
            <a:bodyPr/>
            <a:lstStyle/>
            <a:p>
              <a:endParaRPr lang="es-AR"/>
            </a:p>
          </p:txBody>
        </p:sp>
        <p:sp>
          <p:nvSpPr>
            <p:cNvPr id="2140" name="Freeform 279"/>
            <p:cNvSpPr>
              <a:spLocks noEditPoints="1"/>
            </p:cNvSpPr>
            <p:nvPr/>
          </p:nvSpPr>
          <p:spPr bwMode="auto">
            <a:xfrm>
              <a:off x="1913" y="2387"/>
              <a:ext cx="55" cy="10"/>
            </a:xfrm>
            <a:custGeom>
              <a:avLst/>
              <a:gdLst>
                <a:gd name="T0" fmla="*/ 13 w 55"/>
                <a:gd name="T1" fmla="*/ 0 h 21"/>
                <a:gd name="T2" fmla="*/ 13 w 55"/>
                <a:gd name="T3" fmla="*/ 0 h 21"/>
                <a:gd name="T4" fmla="*/ 7 w 55"/>
                <a:gd name="T5" fmla="*/ 0 h 21"/>
                <a:gd name="T6" fmla="*/ 2 w 55"/>
                <a:gd name="T7" fmla="*/ 0 h 21"/>
                <a:gd name="T8" fmla="*/ 2 w 55"/>
                <a:gd name="T9" fmla="*/ 0 h 21"/>
                <a:gd name="T10" fmla="*/ 4 w 55"/>
                <a:gd name="T11" fmla="*/ 0 h 21"/>
                <a:gd name="T12" fmla="*/ 12 w 55"/>
                <a:gd name="T13" fmla="*/ 0 h 21"/>
                <a:gd name="T14" fmla="*/ 26 w 55"/>
                <a:gd name="T15" fmla="*/ 0 h 21"/>
                <a:gd name="T16" fmla="*/ 31 w 55"/>
                <a:gd name="T17" fmla="*/ 0 h 21"/>
                <a:gd name="T18" fmla="*/ 35 w 55"/>
                <a:gd name="T19" fmla="*/ 0 h 21"/>
                <a:gd name="T20" fmla="*/ 38 w 55"/>
                <a:gd name="T21" fmla="*/ 0 h 21"/>
                <a:gd name="T22" fmla="*/ 33 w 55"/>
                <a:gd name="T23" fmla="*/ 0 h 21"/>
                <a:gd name="T24" fmla="*/ 28 w 55"/>
                <a:gd name="T25" fmla="*/ 0 h 21"/>
                <a:gd name="T26" fmla="*/ 25 w 55"/>
                <a:gd name="T27" fmla="*/ 0 h 21"/>
                <a:gd name="T28" fmla="*/ 23 w 55"/>
                <a:gd name="T29" fmla="*/ 0 h 21"/>
                <a:gd name="T30" fmla="*/ 25 w 55"/>
                <a:gd name="T31" fmla="*/ 0 h 21"/>
                <a:gd name="T32" fmla="*/ 33 w 55"/>
                <a:gd name="T33" fmla="*/ 0 h 21"/>
                <a:gd name="T34" fmla="*/ 35 w 55"/>
                <a:gd name="T35" fmla="*/ 0 h 21"/>
                <a:gd name="T36" fmla="*/ 35 w 55"/>
                <a:gd name="T37" fmla="*/ 0 h 21"/>
                <a:gd name="T38" fmla="*/ 29 w 55"/>
                <a:gd name="T39" fmla="*/ 0 h 21"/>
                <a:gd name="T40" fmla="*/ 22 w 55"/>
                <a:gd name="T41" fmla="*/ 0 h 21"/>
                <a:gd name="T42" fmla="*/ 17 w 55"/>
                <a:gd name="T43" fmla="*/ 0 h 21"/>
                <a:gd name="T44" fmla="*/ 10 w 55"/>
                <a:gd name="T45" fmla="*/ 0 h 21"/>
                <a:gd name="T46" fmla="*/ 6 w 55"/>
                <a:gd name="T47" fmla="*/ 0 h 21"/>
                <a:gd name="T48" fmla="*/ 2 w 55"/>
                <a:gd name="T49" fmla="*/ 0 h 21"/>
                <a:gd name="T50" fmla="*/ 0 w 55"/>
                <a:gd name="T51" fmla="*/ 0 h 21"/>
                <a:gd name="T52" fmla="*/ 3 w 55"/>
                <a:gd name="T53" fmla="*/ 0 h 21"/>
                <a:gd name="T54" fmla="*/ 9 w 55"/>
                <a:gd name="T55" fmla="*/ 0 h 21"/>
                <a:gd name="T56" fmla="*/ 12 w 55"/>
                <a:gd name="T57" fmla="*/ 0 h 21"/>
                <a:gd name="T58" fmla="*/ 54 w 55"/>
                <a:gd name="T59" fmla="*/ 0 h 21"/>
                <a:gd name="T60" fmla="*/ 55 w 55"/>
                <a:gd name="T61" fmla="*/ 0 h 21"/>
                <a:gd name="T62" fmla="*/ 54 w 55"/>
                <a:gd name="T63" fmla="*/ 0 h 21"/>
                <a:gd name="T64" fmla="*/ 49 w 55"/>
                <a:gd name="T65" fmla="*/ 0 h 21"/>
                <a:gd name="T66" fmla="*/ 48 w 55"/>
                <a:gd name="T67" fmla="*/ 0 h 21"/>
                <a:gd name="T68" fmla="*/ 51 w 55"/>
                <a:gd name="T69" fmla="*/ 0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1"/>
                <a:gd name="T107" fmla="*/ 55 w 5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1">
                  <a:moveTo>
                    <a:pt x="12" y="21"/>
                  </a:moveTo>
                  <a:lnTo>
                    <a:pt x="13" y="21"/>
                  </a:lnTo>
                  <a:lnTo>
                    <a:pt x="13" y="19"/>
                  </a:lnTo>
                  <a:lnTo>
                    <a:pt x="12" y="19"/>
                  </a:lnTo>
                  <a:lnTo>
                    <a:pt x="7" y="18"/>
                  </a:lnTo>
                  <a:lnTo>
                    <a:pt x="3" y="15"/>
                  </a:lnTo>
                  <a:lnTo>
                    <a:pt x="2" y="14"/>
                  </a:lnTo>
                  <a:lnTo>
                    <a:pt x="2" y="11"/>
                  </a:lnTo>
                  <a:lnTo>
                    <a:pt x="2" y="9"/>
                  </a:lnTo>
                  <a:lnTo>
                    <a:pt x="4" y="9"/>
                  </a:lnTo>
                  <a:lnTo>
                    <a:pt x="7" y="9"/>
                  </a:lnTo>
                  <a:lnTo>
                    <a:pt x="12" y="11"/>
                  </a:lnTo>
                  <a:lnTo>
                    <a:pt x="19" y="14"/>
                  </a:lnTo>
                  <a:lnTo>
                    <a:pt x="26" y="16"/>
                  </a:lnTo>
                  <a:lnTo>
                    <a:pt x="28" y="16"/>
                  </a:lnTo>
                  <a:lnTo>
                    <a:pt x="31" y="18"/>
                  </a:lnTo>
                  <a:lnTo>
                    <a:pt x="33" y="16"/>
                  </a:lnTo>
                  <a:lnTo>
                    <a:pt x="35" y="15"/>
                  </a:lnTo>
                  <a:lnTo>
                    <a:pt x="36" y="14"/>
                  </a:lnTo>
                  <a:lnTo>
                    <a:pt x="38" y="11"/>
                  </a:lnTo>
                  <a:lnTo>
                    <a:pt x="36" y="8"/>
                  </a:lnTo>
                  <a:lnTo>
                    <a:pt x="33" y="5"/>
                  </a:lnTo>
                  <a:lnTo>
                    <a:pt x="31" y="2"/>
                  </a:lnTo>
                  <a:lnTo>
                    <a:pt x="28" y="0"/>
                  </a:lnTo>
                  <a:lnTo>
                    <a:pt x="26" y="0"/>
                  </a:lnTo>
                  <a:lnTo>
                    <a:pt x="25" y="0"/>
                  </a:lnTo>
                  <a:lnTo>
                    <a:pt x="23" y="0"/>
                  </a:lnTo>
                  <a:lnTo>
                    <a:pt x="25" y="2"/>
                  </a:lnTo>
                  <a:lnTo>
                    <a:pt x="29" y="3"/>
                  </a:lnTo>
                  <a:lnTo>
                    <a:pt x="33" y="6"/>
                  </a:lnTo>
                  <a:lnTo>
                    <a:pt x="35" y="8"/>
                  </a:lnTo>
                  <a:lnTo>
                    <a:pt x="35" y="11"/>
                  </a:lnTo>
                  <a:lnTo>
                    <a:pt x="35" y="12"/>
                  </a:lnTo>
                  <a:lnTo>
                    <a:pt x="33" y="12"/>
                  </a:lnTo>
                  <a:lnTo>
                    <a:pt x="29" y="12"/>
                  </a:lnTo>
                  <a:lnTo>
                    <a:pt x="26" y="11"/>
                  </a:lnTo>
                  <a:lnTo>
                    <a:pt x="22" y="9"/>
                  </a:lnTo>
                  <a:lnTo>
                    <a:pt x="19" y="8"/>
                  </a:lnTo>
                  <a:lnTo>
                    <a:pt x="17" y="8"/>
                  </a:lnTo>
                  <a:lnTo>
                    <a:pt x="15" y="6"/>
                  </a:lnTo>
                  <a:lnTo>
                    <a:pt x="10" y="5"/>
                  </a:lnTo>
                  <a:lnTo>
                    <a:pt x="9" y="5"/>
                  </a:lnTo>
                  <a:lnTo>
                    <a:pt x="6" y="3"/>
                  </a:lnTo>
                  <a:lnTo>
                    <a:pt x="4" y="5"/>
                  </a:lnTo>
                  <a:lnTo>
                    <a:pt x="2" y="6"/>
                  </a:lnTo>
                  <a:lnTo>
                    <a:pt x="0" y="8"/>
                  </a:lnTo>
                  <a:lnTo>
                    <a:pt x="0" y="11"/>
                  </a:lnTo>
                  <a:lnTo>
                    <a:pt x="0" y="14"/>
                  </a:lnTo>
                  <a:lnTo>
                    <a:pt x="3" y="16"/>
                  </a:lnTo>
                  <a:lnTo>
                    <a:pt x="6" y="19"/>
                  </a:lnTo>
                  <a:lnTo>
                    <a:pt x="9" y="21"/>
                  </a:lnTo>
                  <a:lnTo>
                    <a:pt x="12" y="21"/>
                  </a:lnTo>
                  <a:close/>
                  <a:moveTo>
                    <a:pt x="52" y="21"/>
                  </a:moveTo>
                  <a:lnTo>
                    <a:pt x="54" y="21"/>
                  </a:lnTo>
                  <a:lnTo>
                    <a:pt x="55" y="19"/>
                  </a:lnTo>
                  <a:lnTo>
                    <a:pt x="55" y="18"/>
                  </a:lnTo>
                  <a:lnTo>
                    <a:pt x="55" y="16"/>
                  </a:lnTo>
                  <a:lnTo>
                    <a:pt x="54" y="15"/>
                  </a:lnTo>
                  <a:lnTo>
                    <a:pt x="51" y="14"/>
                  </a:lnTo>
                  <a:lnTo>
                    <a:pt x="49" y="14"/>
                  </a:lnTo>
                  <a:lnTo>
                    <a:pt x="49" y="15"/>
                  </a:lnTo>
                  <a:lnTo>
                    <a:pt x="48" y="16"/>
                  </a:lnTo>
                  <a:lnTo>
                    <a:pt x="49" y="18"/>
                  </a:lnTo>
                  <a:lnTo>
                    <a:pt x="51" y="21"/>
                  </a:lnTo>
                  <a:lnTo>
                    <a:pt x="52" y="21"/>
                  </a:lnTo>
                  <a:close/>
                </a:path>
              </a:pathLst>
            </a:custGeom>
            <a:solidFill>
              <a:srgbClr val="000000"/>
            </a:solidFill>
            <a:ln w="0">
              <a:solidFill>
                <a:srgbClr val="000000"/>
              </a:solidFill>
              <a:round/>
              <a:headEnd/>
              <a:tailEnd/>
            </a:ln>
          </p:spPr>
          <p:txBody>
            <a:bodyPr/>
            <a:lstStyle/>
            <a:p>
              <a:endParaRPr lang="es-AR"/>
            </a:p>
          </p:txBody>
        </p:sp>
        <p:sp>
          <p:nvSpPr>
            <p:cNvPr id="2141" name="Freeform 280"/>
            <p:cNvSpPr>
              <a:spLocks/>
            </p:cNvSpPr>
            <p:nvPr/>
          </p:nvSpPr>
          <p:spPr bwMode="auto">
            <a:xfrm>
              <a:off x="1901" y="2409"/>
              <a:ext cx="121" cy="2"/>
            </a:xfrm>
            <a:custGeom>
              <a:avLst/>
              <a:gdLst>
                <a:gd name="T0" fmla="*/ 116 w 121"/>
                <a:gd name="T1" fmla="*/ 1 h 4"/>
                <a:gd name="T2" fmla="*/ 118 w 121"/>
                <a:gd name="T3" fmla="*/ 1 h 4"/>
                <a:gd name="T4" fmla="*/ 119 w 121"/>
                <a:gd name="T5" fmla="*/ 1 h 4"/>
                <a:gd name="T6" fmla="*/ 119 w 121"/>
                <a:gd name="T7" fmla="*/ 1 h 4"/>
                <a:gd name="T8" fmla="*/ 121 w 121"/>
                <a:gd name="T9" fmla="*/ 1 h 4"/>
                <a:gd name="T10" fmla="*/ 119 w 121"/>
                <a:gd name="T11" fmla="*/ 1 h 4"/>
                <a:gd name="T12" fmla="*/ 119 w 121"/>
                <a:gd name="T13" fmla="*/ 0 h 4"/>
                <a:gd name="T14" fmla="*/ 118 w 121"/>
                <a:gd name="T15" fmla="*/ 0 h 4"/>
                <a:gd name="T16" fmla="*/ 116 w 121"/>
                <a:gd name="T17" fmla="*/ 0 h 4"/>
                <a:gd name="T18" fmla="*/ 5 w 121"/>
                <a:gd name="T19" fmla="*/ 0 h 4"/>
                <a:gd name="T20" fmla="*/ 3 w 121"/>
                <a:gd name="T21" fmla="*/ 0 h 4"/>
                <a:gd name="T22" fmla="*/ 2 w 121"/>
                <a:gd name="T23" fmla="*/ 0 h 4"/>
                <a:gd name="T24" fmla="*/ 0 w 121"/>
                <a:gd name="T25" fmla="*/ 1 h 4"/>
                <a:gd name="T26" fmla="*/ 0 w 121"/>
                <a:gd name="T27" fmla="*/ 1 h 4"/>
                <a:gd name="T28" fmla="*/ 0 w 121"/>
                <a:gd name="T29" fmla="*/ 1 h 4"/>
                <a:gd name="T30" fmla="*/ 2 w 121"/>
                <a:gd name="T31" fmla="*/ 1 h 4"/>
                <a:gd name="T32" fmla="*/ 3 w 121"/>
                <a:gd name="T33" fmla="*/ 1 h 4"/>
                <a:gd name="T34" fmla="*/ 5 w 121"/>
                <a:gd name="T35" fmla="*/ 1 h 4"/>
                <a:gd name="T36" fmla="*/ 116 w 121"/>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1"/>
                <a:gd name="T58" fmla="*/ 0 h 4"/>
                <a:gd name="T59" fmla="*/ 121 w 121"/>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1" h="4">
                  <a:moveTo>
                    <a:pt x="116" y="4"/>
                  </a:moveTo>
                  <a:lnTo>
                    <a:pt x="118" y="4"/>
                  </a:lnTo>
                  <a:lnTo>
                    <a:pt x="119" y="4"/>
                  </a:lnTo>
                  <a:lnTo>
                    <a:pt x="121" y="3"/>
                  </a:lnTo>
                  <a:lnTo>
                    <a:pt x="119" y="2"/>
                  </a:lnTo>
                  <a:lnTo>
                    <a:pt x="119" y="0"/>
                  </a:lnTo>
                  <a:lnTo>
                    <a:pt x="118" y="0"/>
                  </a:lnTo>
                  <a:lnTo>
                    <a:pt x="116" y="0"/>
                  </a:lnTo>
                  <a:lnTo>
                    <a:pt x="5" y="0"/>
                  </a:lnTo>
                  <a:lnTo>
                    <a:pt x="3" y="0"/>
                  </a:lnTo>
                  <a:lnTo>
                    <a:pt x="2" y="0"/>
                  </a:lnTo>
                  <a:lnTo>
                    <a:pt x="0" y="2"/>
                  </a:lnTo>
                  <a:lnTo>
                    <a:pt x="0" y="3"/>
                  </a:lnTo>
                  <a:lnTo>
                    <a:pt x="0" y="4"/>
                  </a:lnTo>
                  <a:lnTo>
                    <a:pt x="2" y="4"/>
                  </a:lnTo>
                  <a:lnTo>
                    <a:pt x="3" y="4"/>
                  </a:lnTo>
                  <a:lnTo>
                    <a:pt x="5" y="4"/>
                  </a:lnTo>
                  <a:lnTo>
                    <a:pt x="116" y="4"/>
                  </a:lnTo>
                  <a:close/>
                </a:path>
              </a:pathLst>
            </a:custGeom>
            <a:solidFill>
              <a:srgbClr val="000000"/>
            </a:solidFill>
            <a:ln w="0">
              <a:solidFill>
                <a:srgbClr val="000000"/>
              </a:solidFill>
              <a:round/>
              <a:headEnd/>
              <a:tailEnd/>
            </a:ln>
          </p:spPr>
          <p:txBody>
            <a:bodyPr/>
            <a:lstStyle/>
            <a:p>
              <a:endParaRPr lang="es-AR"/>
            </a:p>
          </p:txBody>
        </p:sp>
        <p:sp>
          <p:nvSpPr>
            <p:cNvPr id="2142" name="Freeform 281"/>
            <p:cNvSpPr>
              <a:spLocks noEditPoints="1"/>
            </p:cNvSpPr>
            <p:nvPr/>
          </p:nvSpPr>
          <p:spPr bwMode="auto">
            <a:xfrm>
              <a:off x="1907" y="2421"/>
              <a:ext cx="108" cy="31"/>
            </a:xfrm>
            <a:custGeom>
              <a:avLst/>
              <a:gdLst>
                <a:gd name="T0" fmla="*/ 108 w 108"/>
                <a:gd name="T1" fmla="*/ 1 h 61"/>
                <a:gd name="T2" fmla="*/ 108 w 108"/>
                <a:gd name="T3" fmla="*/ 1 h 61"/>
                <a:gd name="T4" fmla="*/ 106 w 108"/>
                <a:gd name="T5" fmla="*/ 1 h 61"/>
                <a:gd name="T6" fmla="*/ 79 w 108"/>
                <a:gd name="T7" fmla="*/ 1 h 61"/>
                <a:gd name="T8" fmla="*/ 77 w 108"/>
                <a:gd name="T9" fmla="*/ 1 h 61"/>
                <a:gd name="T10" fmla="*/ 74 w 108"/>
                <a:gd name="T11" fmla="*/ 1 h 61"/>
                <a:gd name="T12" fmla="*/ 55 w 108"/>
                <a:gd name="T13" fmla="*/ 1 h 61"/>
                <a:gd name="T14" fmla="*/ 38 w 108"/>
                <a:gd name="T15" fmla="*/ 1 h 61"/>
                <a:gd name="T16" fmla="*/ 29 w 108"/>
                <a:gd name="T17" fmla="*/ 1 h 61"/>
                <a:gd name="T18" fmla="*/ 23 w 108"/>
                <a:gd name="T19" fmla="*/ 1 h 61"/>
                <a:gd name="T20" fmla="*/ 18 w 108"/>
                <a:gd name="T21" fmla="*/ 1 h 61"/>
                <a:gd name="T22" fmla="*/ 8 w 108"/>
                <a:gd name="T23" fmla="*/ 1 h 61"/>
                <a:gd name="T24" fmla="*/ 2 w 108"/>
                <a:gd name="T25" fmla="*/ 1 h 61"/>
                <a:gd name="T26" fmla="*/ 0 w 108"/>
                <a:gd name="T27" fmla="*/ 1 h 61"/>
                <a:gd name="T28" fmla="*/ 0 w 108"/>
                <a:gd name="T29" fmla="*/ 1 h 61"/>
                <a:gd name="T30" fmla="*/ 2 w 108"/>
                <a:gd name="T31" fmla="*/ 1 h 61"/>
                <a:gd name="T32" fmla="*/ 5 w 108"/>
                <a:gd name="T33" fmla="*/ 1 h 61"/>
                <a:gd name="T34" fmla="*/ 23 w 108"/>
                <a:gd name="T35" fmla="*/ 1 h 61"/>
                <a:gd name="T36" fmla="*/ 35 w 108"/>
                <a:gd name="T37" fmla="*/ 1 h 61"/>
                <a:gd name="T38" fmla="*/ 55 w 108"/>
                <a:gd name="T39" fmla="*/ 1 h 61"/>
                <a:gd name="T40" fmla="*/ 67 w 108"/>
                <a:gd name="T41" fmla="*/ 1 h 61"/>
                <a:gd name="T42" fmla="*/ 74 w 108"/>
                <a:gd name="T43" fmla="*/ 1 h 61"/>
                <a:gd name="T44" fmla="*/ 77 w 108"/>
                <a:gd name="T45" fmla="*/ 1 h 61"/>
                <a:gd name="T46" fmla="*/ 76 w 108"/>
                <a:gd name="T47" fmla="*/ 1 h 61"/>
                <a:gd name="T48" fmla="*/ 73 w 108"/>
                <a:gd name="T49" fmla="*/ 1 h 61"/>
                <a:gd name="T50" fmla="*/ 68 w 108"/>
                <a:gd name="T51" fmla="*/ 1 h 61"/>
                <a:gd name="T52" fmla="*/ 58 w 108"/>
                <a:gd name="T53" fmla="*/ 1 h 61"/>
                <a:gd name="T54" fmla="*/ 38 w 108"/>
                <a:gd name="T55" fmla="*/ 1 h 61"/>
                <a:gd name="T56" fmla="*/ 26 w 108"/>
                <a:gd name="T57" fmla="*/ 1 h 61"/>
                <a:gd name="T58" fmla="*/ 25 w 108"/>
                <a:gd name="T59" fmla="*/ 1 h 61"/>
                <a:gd name="T60" fmla="*/ 26 w 108"/>
                <a:gd name="T61" fmla="*/ 1 h 61"/>
                <a:gd name="T62" fmla="*/ 31 w 108"/>
                <a:gd name="T63" fmla="*/ 1 h 61"/>
                <a:gd name="T64" fmla="*/ 37 w 108"/>
                <a:gd name="T65" fmla="*/ 1 h 61"/>
                <a:gd name="T66" fmla="*/ 54 w 108"/>
                <a:gd name="T67" fmla="*/ 1 h 61"/>
                <a:gd name="T68" fmla="*/ 71 w 108"/>
                <a:gd name="T69" fmla="*/ 1 h 61"/>
                <a:gd name="T70" fmla="*/ 25 w 108"/>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8"/>
                <a:gd name="T109" fmla="*/ 0 h 61"/>
                <a:gd name="T110" fmla="*/ 108 w 108"/>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8" h="61">
                  <a:moveTo>
                    <a:pt x="106" y="46"/>
                  </a:moveTo>
                  <a:lnTo>
                    <a:pt x="108" y="45"/>
                  </a:lnTo>
                  <a:lnTo>
                    <a:pt x="108" y="43"/>
                  </a:lnTo>
                  <a:lnTo>
                    <a:pt x="106" y="43"/>
                  </a:lnTo>
                  <a:lnTo>
                    <a:pt x="80" y="36"/>
                  </a:lnTo>
                  <a:lnTo>
                    <a:pt x="79" y="36"/>
                  </a:lnTo>
                  <a:lnTo>
                    <a:pt x="77" y="35"/>
                  </a:lnTo>
                  <a:lnTo>
                    <a:pt x="74" y="22"/>
                  </a:lnTo>
                  <a:lnTo>
                    <a:pt x="66" y="10"/>
                  </a:lnTo>
                  <a:lnTo>
                    <a:pt x="55" y="3"/>
                  </a:lnTo>
                  <a:lnTo>
                    <a:pt x="45" y="0"/>
                  </a:lnTo>
                  <a:lnTo>
                    <a:pt x="38" y="1"/>
                  </a:lnTo>
                  <a:lnTo>
                    <a:pt x="34" y="3"/>
                  </a:lnTo>
                  <a:lnTo>
                    <a:pt x="29" y="7"/>
                  </a:lnTo>
                  <a:lnTo>
                    <a:pt x="26" y="11"/>
                  </a:lnTo>
                  <a:lnTo>
                    <a:pt x="23" y="16"/>
                  </a:lnTo>
                  <a:lnTo>
                    <a:pt x="23" y="22"/>
                  </a:lnTo>
                  <a:lnTo>
                    <a:pt x="18" y="22"/>
                  </a:lnTo>
                  <a:lnTo>
                    <a:pt x="12" y="20"/>
                  </a:lnTo>
                  <a:lnTo>
                    <a:pt x="8" y="19"/>
                  </a:lnTo>
                  <a:lnTo>
                    <a:pt x="5" y="17"/>
                  </a:lnTo>
                  <a:lnTo>
                    <a:pt x="2" y="17"/>
                  </a:lnTo>
                  <a:lnTo>
                    <a:pt x="0" y="17"/>
                  </a:lnTo>
                  <a:lnTo>
                    <a:pt x="0" y="19"/>
                  </a:lnTo>
                  <a:lnTo>
                    <a:pt x="2" y="20"/>
                  </a:lnTo>
                  <a:lnTo>
                    <a:pt x="3" y="20"/>
                  </a:lnTo>
                  <a:lnTo>
                    <a:pt x="5" y="20"/>
                  </a:lnTo>
                  <a:lnTo>
                    <a:pt x="15" y="23"/>
                  </a:lnTo>
                  <a:lnTo>
                    <a:pt x="23" y="24"/>
                  </a:lnTo>
                  <a:lnTo>
                    <a:pt x="26" y="39"/>
                  </a:lnTo>
                  <a:lnTo>
                    <a:pt x="35" y="51"/>
                  </a:lnTo>
                  <a:lnTo>
                    <a:pt x="45" y="58"/>
                  </a:lnTo>
                  <a:lnTo>
                    <a:pt x="55" y="61"/>
                  </a:lnTo>
                  <a:lnTo>
                    <a:pt x="61" y="61"/>
                  </a:lnTo>
                  <a:lnTo>
                    <a:pt x="67" y="58"/>
                  </a:lnTo>
                  <a:lnTo>
                    <a:pt x="71" y="55"/>
                  </a:lnTo>
                  <a:lnTo>
                    <a:pt x="74" y="51"/>
                  </a:lnTo>
                  <a:lnTo>
                    <a:pt x="77" y="45"/>
                  </a:lnTo>
                  <a:lnTo>
                    <a:pt x="77" y="39"/>
                  </a:lnTo>
                  <a:lnTo>
                    <a:pt x="106" y="46"/>
                  </a:lnTo>
                  <a:close/>
                  <a:moveTo>
                    <a:pt x="76" y="38"/>
                  </a:moveTo>
                  <a:lnTo>
                    <a:pt x="74" y="42"/>
                  </a:lnTo>
                  <a:lnTo>
                    <a:pt x="73" y="46"/>
                  </a:lnTo>
                  <a:lnTo>
                    <a:pt x="71" y="49"/>
                  </a:lnTo>
                  <a:lnTo>
                    <a:pt x="68" y="52"/>
                  </a:lnTo>
                  <a:lnTo>
                    <a:pt x="64" y="54"/>
                  </a:lnTo>
                  <a:lnTo>
                    <a:pt x="58" y="54"/>
                  </a:lnTo>
                  <a:lnTo>
                    <a:pt x="48" y="52"/>
                  </a:lnTo>
                  <a:lnTo>
                    <a:pt x="38" y="46"/>
                  </a:lnTo>
                  <a:lnTo>
                    <a:pt x="29" y="38"/>
                  </a:lnTo>
                  <a:lnTo>
                    <a:pt x="26" y="26"/>
                  </a:lnTo>
                  <a:lnTo>
                    <a:pt x="76" y="38"/>
                  </a:lnTo>
                  <a:close/>
                  <a:moveTo>
                    <a:pt x="25" y="23"/>
                  </a:moveTo>
                  <a:lnTo>
                    <a:pt x="26" y="20"/>
                  </a:lnTo>
                  <a:lnTo>
                    <a:pt x="26" y="17"/>
                  </a:lnTo>
                  <a:lnTo>
                    <a:pt x="28" y="14"/>
                  </a:lnTo>
                  <a:lnTo>
                    <a:pt x="31" y="11"/>
                  </a:lnTo>
                  <a:lnTo>
                    <a:pt x="34" y="10"/>
                  </a:lnTo>
                  <a:lnTo>
                    <a:pt x="37" y="7"/>
                  </a:lnTo>
                  <a:lnTo>
                    <a:pt x="42" y="7"/>
                  </a:lnTo>
                  <a:lnTo>
                    <a:pt x="54" y="8"/>
                  </a:lnTo>
                  <a:lnTo>
                    <a:pt x="64" y="14"/>
                  </a:lnTo>
                  <a:lnTo>
                    <a:pt x="71" y="23"/>
                  </a:lnTo>
                  <a:lnTo>
                    <a:pt x="76" y="36"/>
                  </a:lnTo>
                  <a:lnTo>
                    <a:pt x="25" y="23"/>
                  </a:lnTo>
                  <a:close/>
                </a:path>
              </a:pathLst>
            </a:custGeom>
            <a:solidFill>
              <a:srgbClr val="000000"/>
            </a:solidFill>
            <a:ln w="0">
              <a:solidFill>
                <a:srgbClr val="000000"/>
              </a:solidFill>
              <a:round/>
              <a:headEnd/>
              <a:tailEnd/>
            </a:ln>
          </p:spPr>
          <p:txBody>
            <a:bodyPr/>
            <a:lstStyle/>
            <a:p>
              <a:endParaRPr lang="es-AR"/>
            </a:p>
          </p:txBody>
        </p:sp>
        <p:sp>
          <p:nvSpPr>
            <p:cNvPr id="2143" name="Freeform 282"/>
            <p:cNvSpPr>
              <a:spLocks noEditPoints="1"/>
            </p:cNvSpPr>
            <p:nvPr/>
          </p:nvSpPr>
          <p:spPr bwMode="auto">
            <a:xfrm>
              <a:off x="1913" y="2455"/>
              <a:ext cx="55" cy="10"/>
            </a:xfrm>
            <a:custGeom>
              <a:avLst/>
              <a:gdLst>
                <a:gd name="T0" fmla="*/ 13 w 55"/>
                <a:gd name="T1" fmla="*/ 1 h 20"/>
                <a:gd name="T2" fmla="*/ 13 w 55"/>
                <a:gd name="T3" fmla="*/ 1 h 20"/>
                <a:gd name="T4" fmla="*/ 7 w 55"/>
                <a:gd name="T5" fmla="*/ 1 h 20"/>
                <a:gd name="T6" fmla="*/ 2 w 55"/>
                <a:gd name="T7" fmla="*/ 1 h 20"/>
                <a:gd name="T8" fmla="*/ 2 w 55"/>
                <a:gd name="T9" fmla="*/ 1 h 20"/>
                <a:gd name="T10" fmla="*/ 4 w 55"/>
                <a:gd name="T11" fmla="*/ 1 h 20"/>
                <a:gd name="T12" fmla="*/ 12 w 55"/>
                <a:gd name="T13" fmla="*/ 1 h 20"/>
                <a:gd name="T14" fmla="*/ 26 w 55"/>
                <a:gd name="T15" fmla="*/ 1 h 20"/>
                <a:gd name="T16" fmla="*/ 31 w 55"/>
                <a:gd name="T17" fmla="*/ 1 h 20"/>
                <a:gd name="T18" fmla="*/ 35 w 55"/>
                <a:gd name="T19" fmla="*/ 1 h 20"/>
                <a:gd name="T20" fmla="*/ 38 w 55"/>
                <a:gd name="T21" fmla="*/ 1 h 20"/>
                <a:gd name="T22" fmla="*/ 33 w 55"/>
                <a:gd name="T23" fmla="*/ 1 h 20"/>
                <a:gd name="T24" fmla="*/ 28 w 55"/>
                <a:gd name="T25" fmla="*/ 1 h 20"/>
                <a:gd name="T26" fmla="*/ 25 w 55"/>
                <a:gd name="T27" fmla="*/ 0 h 20"/>
                <a:gd name="T28" fmla="*/ 23 w 55"/>
                <a:gd name="T29" fmla="*/ 0 h 20"/>
                <a:gd name="T30" fmla="*/ 25 w 55"/>
                <a:gd name="T31" fmla="*/ 1 h 20"/>
                <a:gd name="T32" fmla="*/ 33 w 55"/>
                <a:gd name="T33" fmla="*/ 1 h 20"/>
                <a:gd name="T34" fmla="*/ 35 w 55"/>
                <a:gd name="T35" fmla="*/ 1 h 20"/>
                <a:gd name="T36" fmla="*/ 35 w 55"/>
                <a:gd name="T37" fmla="*/ 1 h 20"/>
                <a:gd name="T38" fmla="*/ 29 w 55"/>
                <a:gd name="T39" fmla="*/ 1 h 20"/>
                <a:gd name="T40" fmla="*/ 22 w 55"/>
                <a:gd name="T41" fmla="*/ 1 h 20"/>
                <a:gd name="T42" fmla="*/ 17 w 55"/>
                <a:gd name="T43" fmla="*/ 1 h 20"/>
                <a:gd name="T44" fmla="*/ 10 w 55"/>
                <a:gd name="T45" fmla="*/ 1 h 20"/>
                <a:gd name="T46" fmla="*/ 6 w 55"/>
                <a:gd name="T47" fmla="*/ 1 h 20"/>
                <a:gd name="T48" fmla="*/ 2 w 55"/>
                <a:gd name="T49" fmla="*/ 1 h 20"/>
                <a:gd name="T50" fmla="*/ 0 w 55"/>
                <a:gd name="T51" fmla="*/ 1 h 20"/>
                <a:gd name="T52" fmla="*/ 3 w 55"/>
                <a:gd name="T53" fmla="*/ 1 h 20"/>
                <a:gd name="T54" fmla="*/ 9 w 55"/>
                <a:gd name="T55" fmla="*/ 1 h 20"/>
                <a:gd name="T56" fmla="*/ 12 w 55"/>
                <a:gd name="T57" fmla="*/ 1 h 20"/>
                <a:gd name="T58" fmla="*/ 54 w 55"/>
                <a:gd name="T59" fmla="*/ 1 h 20"/>
                <a:gd name="T60" fmla="*/ 55 w 55"/>
                <a:gd name="T61" fmla="*/ 1 h 20"/>
                <a:gd name="T62" fmla="*/ 54 w 55"/>
                <a:gd name="T63" fmla="*/ 1 h 20"/>
                <a:gd name="T64" fmla="*/ 49 w 55"/>
                <a:gd name="T65" fmla="*/ 1 h 20"/>
                <a:gd name="T66" fmla="*/ 48 w 55"/>
                <a:gd name="T67" fmla="*/ 1 h 20"/>
                <a:gd name="T68" fmla="*/ 51 w 55"/>
                <a:gd name="T69" fmla="*/ 1 h 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0"/>
                <a:gd name="T107" fmla="*/ 55 w 55"/>
                <a:gd name="T108" fmla="*/ 20 h 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0">
                  <a:moveTo>
                    <a:pt x="12" y="20"/>
                  </a:moveTo>
                  <a:lnTo>
                    <a:pt x="13" y="20"/>
                  </a:lnTo>
                  <a:lnTo>
                    <a:pt x="13" y="18"/>
                  </a:lnTo>
                  <a:lnTo>
                    <a:pt x="12" y="18"/>
                  </a:lnTo>
                  <a:lnTo>
                    <a:pt x="7" y="17"/>
                  </a:lnTo>
                  <a:lnTo>
                    <a:pt x="3" y="14"/>
                  </a:lnTo>
                  <a:lnTo>
                    <a:pt x="2" y="13"/>
                  </a:lnTo>
                  <a:lnTo>
                    <a:pt x="2" y="10"/>
                  </a:lnTo>
                  <a:lnTo>
                    <a:pt x="2" y="8"/>
                  </a:lnTo>
                  <a:lnTo>
                    <a:pt x="4" y="8"/>
                  </a:lnTo>
                  <a:lnTo>
                    <a:pt x="7" y="8"/>
                  </a:lnTo>
                  <a:lnTo>
                    <a:pt x="12" y="10"/>
                  </a:lnTo>
                  <a:lnTo>
                    <a:pt x="19" y="13"/>
                  </a:lnTo>
                  <a:lnTo>
                    <a:pt x="26" y="16"/>
                  </a:lnTo>
                  <a:lnTo>
                    <a:pt x="28" y="17"/>
                  </a:lnTo>
                  <a:lnTo>
                    <a:pt x="31" y="17"/>
                  </a:lnTo>
                  <a:lnTo>
                    <a:pt x="33" y="16"/>
                  </a:lnTo>
                  <a:lnTo>
                    <a:pt x="35" y="16"/>
                  </a:lnTo>
                  <a:lnTo>
                    <a:pt x="36" y="13"/>
                  </a:lnTo>
                  <a:lnTo>
                    <a:pt x="38" y="10"/>
                  </a:lnTo>
                  <a:lnTo>
                    <a:pt x="36" y="7"/>
                  </a:lnTo>
                  <a:lnTo>
                    <a:pt x="33" y="4"/>
                  </a:lnTo>
                  <a:lnTo>
                    <a:pt x="31" y="2"/>
                  </a:lnTo>
                  <a:lnTo>
                    <a:pt x="28" y="1"/>
                  </a:lnTo>
                  <a:lnTo>
                    <a:pt x="26" y="0"/>
                  </a:lnTo>
                  <a:lnTo>
                    <a:pt x="25" y="0"/>
                  </a:lnTo>
                  <a:lnTo>
                    <a:pt x="23" y="0"/>
                  </a:lnTo>
                  <a:lnTo>
                    <a:pt x="25" y="1"/>
                  </a:lnTo>
                  <a:lnTo>
                    <a:pt x="29" y="2"/>
                  </a:lnTo>
                  <a:lnTo>
                    <a:pt x="33" y="5"/>
                  </a:lnTo>
                  <a:lnTo>
                    <a:pt x="35" y="7"/>
                  </a:lnTo>
                  <a:lnTo>
                    <a:pt x="35" y="10"/>
                  </a:lnTo>
                  <a:lnTo>
                    <a:pt x="35" y="11"/>
                  </a:lnTo>
                  <a:lnTo>
                    <a:pt x="33" y="13"/>
                  </a:lnTo>
                  <a:lnTo>
                    <a:pt x="29" y="11"/>
                  </a:lnTo>
                  <a:lnTo>
                    <a:pt x="26" y="10"/>
                  </a:lnTo>
                  <a:lnTo>
                    <a:pt x="22" y="8"/>
                  </a:lnTo>
                  <a:lnTo>
                    <a:pt x="19" y="8"/>
                  </a:lnTo>
                  <a:lnTo>
                    <a:pt x="17" y="7"/>
                  </a:lnTo>
                  <a:lnTo>
                    <a:pt x="15" y="5"/>
                  </a:lnTo>
                  <a:lnTo>
                    <a:pt x="10" y="4"/>
                  </a:lnTo>
                  <a:lnTo>
                    <a:pt x="9" y="4"/>
                  </a:lnTo>
                  <a:lnTo>
                    <a:pt x="6" y="4"/>
                  </a:lnTo>
                  <a:lnTo>
                    <a:pt x="4" y="4"/>
                  </a:lnTo>
                  <a:lnTo>
                    <a:pt x="2" y="5"/>
                  </a:lnTo>
                  <a:lnTo>
                    <a:pt x="0" y="7"/>
                  </a:lnTo>
                  <a:lnTo>
                    <a:pt x="0" y="10"/>
                  </a:lnTo>
                  <a:lnTo>
                    <a:pt x="0" y="14"/>
                  </a:lnTo>
                  <a:lnTo>
                    <a:pt x="3" y="16"/>
                  </a:lnTo>
                  <a:lnTo>
                    <a:pt x="6" y="18"/>
                  </a:lnTo>
                  <a:lnTo>
                    <a:pt x="9" y="20"/>
                  </a:lnTo>
                  <a:lnTo>
                    <a:pt x="12" y="20"/>
                  </a:lnTo>
                  <a:close/>
                  <a:moveTo>
                    <a:pt x="52" y="20"/>
                  </a:moveTo>
                  <a:lnTo>
                    <a:pt x="54" y="20"/>
                  </a:lnTo>
                  <a:lnTo>
                    <a:pt x="55" y="18"/>
                  </a:lnTo>
                  <a:lnTo>
                    <a:pt x="55" y="17"/>
                  </a:lnTo>
                  <a:lnTo>
                    <a:pt x="55" y="16"/>
                  </a:lnTo>
                  <a:lnTo>
                    <a:pt x="54" y="14"/>
                  </a:lnTo>
                  <a:lnTo>
                    <a:pt x="51" y="13"/>
                  </a:lnTo>
                  <a:lnTo>
                    <a:pt x="49" y="14"/>
                  </a:lnTo>
                  <a:lnTo>
                    <a:pt x="48" y="16"/>
                  </a:lnTo>
                  <a:lnTo>
                    <a:pt x="49" y="18"/>
                  </a:lnTo>
                  <a:lnTo>
                    <a:pt x="51" y="20"/>
                  </a:lnTo>
                  <a:lnTo>
                    <a:pt x="52" y="20"/>
                  </a:lnTo>
                  <a:close/>
                </a:path>
              </a:pathLst>
            </a:custGeom>
            <a:solidFill>
              <a:srgbClr val="000000"/>
            </a:solidFill>
            <a:ln w="0">
              <a:solidFill>
                <a:srgbClr val="000000"/>
              </a:solidFill>
              <a:round/>
              <a:headEnd/>
              <a:tailEnd/>
            </a:ln>
          </p:spPr>
          <p:txBody>
            <a:bodyPr/>
            <a:lstStyle/>
            <a:p>
              <a:endParaRPr lang="es-AR"/>
            </a:p>
          </p:txBody>
        </p:sp>
        <p:sp>
          <p:nvSpPr>
            <p:cNvPr id="2144" name="Freeform 283"/>
            <p:cNvSpPr>
              <a:spLocks/>
            </p:cNvSpPr>
            <p:nvPr/>
          </p:nvSpPr>
          <p:spPr bwMode="auto">
            <a:xfrm>
              <a:off x="1901" y="2471"/>
              <a:ext cx="121" cy="14"/>
            </a:xfrm>
            <a:custGeom>
              <a:avLst/>
              <a:gdLst>
                <a:gd name="T0" fmla="*/ 58 w 121"/>
                <a:gd name="T1" fmla="*/ 1 h 26"/>
                <a:gd name="T2" fmla="*/ 60 w 121"/>
                <a:gd name="T3" fmla="*/ 1 h 26"/>
                <a:gd name="T4" fmla="*/ 60 w 121"/>
                <a:gd name="T5" fmla="*/ 1 h 26"/>
                <a:gd name="T6" fmla="*/ 61 w 121"/>
                <a:gd name="T7" fmla="*/ 1 h 26"/>
                <a:gd name="T8" fmla="*/ 63 w 121"/>
                <a:gd name="T9" fmla="*/ 1 h 26"/>
                <a:gd name="T10" fmla="*/ 118 w 121"/>
                <a:gd name="T11" fmla="*/ 1 h 26"/>
                <a:gd name="T12" fmla="*/ 119 w 121"/>
                <a:gd name="T13" fmla="*/ 1 h 26"/>
                <a:gd name="T14" fmla="*/ 119 w 121"/>
                <a:gd name="T15" fmla="*/ 1 h 26"/>
                <a:gd name="T16" fmla="*/ 121 w 121"/>
                <a:gd name="T17" fmla="*/ 1 h 26"/>
                <a:gd name="T18" fmla="*/ 119 w 121"/>
                <a:gd name="T19" fmla="*/ 1 h 26"/>
                <a:gd name="T20" fmla="*/ 118 w 121"/>
                <a:gd name="T21" fmla="*/ 0 h 26"/>
                <a:gd name="T22" fmla="*/ 118 w 121"/>
                <a:gd name="T23" fmla="*/ 0 h 26"/>
                <a:gd name="T24" fmla="*/ 116 w 121"/>
                <a:gd name="T25" fmla="*/ 0 h 26"/>
                <a:gd name="T26" fmla="*/ 60 w 121"/>
                <a:gd name="T27" fmla="*/ 1 h 26"/>
                <a:gd name="T28" fmla="*/ 5 w 121"/>
                <a:gd name="T29" fmla="*/ 0 h 26"/>
                <a:gd name="T30" fmla="*/ 3 w 121"/>
                <a:gd name="T31" fmla="*/ 0 h 26"/>
                <a:gd name="T32" fmla="*/ 3 w 121"/>
                <a:gd name="T33" fmla="*/ 0 h 26"/>
                <a:gd name="T34" fmla="*/ 2 w 121"/>
                <a:gd name="T35" fmla="*/ 1 h 26"/>
                <a:gd name="T36" fmla="*/ 0 w 121"/>
                <a:gd name="T37" fmla="*/ 1 h 26"/>
                <a:gd name="T38" fmla="*/ 0 w 121"/>
                <a:gd name="T39" fmla="*/ 1 h 26"/>
                <a:gd name="T40" fmla="*/ 2 w 121"/>
                <a:gd name="T41" fmla="*/ 1 h 26"/>
                <a:gd name="T42" fmla="*/ 3 w 121"/>
                <a:gd name="T43" fmla="*/ 1 h 26"/>
                <a:gd name="T44" fmla="*/ 58 w 121"/>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1"/>
                <a:gd name="T70" fmla="*/ 0 h 26"/>
                <a:gd name="T71" fmla="*/ 121 w 121"/>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1" h="26">
                  <a:moveTo>
                    <a:pt x="58" y="26"/>
                  </a:moveTo>
                  <a:lnTo>
                    <a:pt x="60" y="26"/>
                  </a:lnTo>
                  <a:lnTo>
                    <a:pt x="61" y="26"/>
                  </a:lnTo>
                  <a:lnTo>
                    <a:pt x="63" y="26"/>
                  </a:lnTo>
                  <a:lnTo>
                    <a:pt x="118" y="4"/>
                  </a:lnTo>
                  <a:lnTo>
                    <a:pt x="119" y="4"/>
                  </a:lnTo>
                  <a:lnTo>
                    <a:pt x="121" y="3"/>
                  </a:lnTo>
                  <a:lnTo>
                    <a:pt x="119" y="1"/>
                  </a:lnTo>
                  <a:lnTo>
                    <a:pt x="118" y="0"/>
                  </a:lnTo>
                  <a:lnTo>
                    <a:pt x="116" y="0"/>
                  </a:lnTo>
                  <a:lnTo>
                    <a:pt x="60" y="22"/>
                  </a:lnTo>
                  <a:lnTo>
                    <a:pt x="5" y="0"/>
                  </a:lnTo>
                  <a:lnTo>
                    <a:pt x="3" y="0"/>
                  </a:lnTo>
                  <a:lnTo>
                    <a:pt x="2" y="1"/>
                  </a:lnTo>
                  <a:lnTo>
                    <a:pt x="0" y="3"/>
                  </a:lnTo>
                  <a:lnTo>
                    <a:pt x="0" y="4"/>
                  </a:lnTo>
                  <a:lnTo>
                    <a:pt x="2" y="4"/>
                  </a:lnTo>
                  <a:lnTo>
                    <a:pt x="3" y="4"/>
                  </a:lnTo>
                  <a:lnTo>
                    <a:pt x="58" y="26"/>
                  </a:lnTo>
                  <a:close/>
                </a:path>
              </a:pathLst>
            </a:custGeom>
            <a:solidFill>
              <a:srgbClr val="000000"/>
            </a:solidFill>
            <a:ln w="0">
              <a:solidFill>
                <a:srgbClr val="000000"/>
              </a:solidFill>
              <a:round/>
              <a:headEnd/>
              <a:tailEnd/>
            </a:ln>
          </p:spPr>
          <p:txBody>
            <a:bodyPr/>
            <a:lstStyle/>
            <a:p>
              <a:endParaRPr lang="es-AR"/>
            </a:p>
          </p:txBody>
        </p:sp>
        <p:sp>
          <p:nvSpPr>
            <p:cNvPr id="2145" name="Freeform 284"/>
            <p:cNvSpPr>
              <a:spLocks noEditPoints="1"/>
            </p:cNvSpPr>
            <p:nvPr/>
          </p:nvSpPr>
          <p:spPr bwMode="auto">
            <a:xfrm>
              <a:off x="1916" y="2625"/>
              <a:ext cx="77" cy="27"/>
            </a:xfrm>
            <a:custGeom>
              <a:avLst/>
              <a:gdLst>
                <a:gd name="T0" fmla="*/ 25 w 77"/>
                <a:gd name="T1" fmla="*/ 1 h 54"/>
                <a:gd name="T2" fmla="*/ 22 w 77"/>
                <a:gd name="T3" fmla="*/ 1 h 54"/>
                <a:gd name="T4" fmla="*/ 19 w 77"/>
                <a:gd name="T5" fmla="*/ 1 h 54"/>
                <a:gd name="T6" fmla="*/ 17 w 77"/>
                <a:gd name="T7" fmla="*/ 1 h 54"/>
                <a:gd name="T8" fmla="*/ 14 w 77"/>
                <a:gd name="T9" fmla="*/ 1 h 54"/>
                <a:gd name="T10" fmla="*/ 14 w 77"/>
                <a:gd name="T11" fmla="*/ 1 h 54"/>
                <a:gd name="T12" fmla="*/ 17 w 77"/>
                <a:gd name="T13" fmla="*/ 1 h 54"/>
                <a:gd name="T14" fmla="*/ 23 w 77"/>
                <a:gd name="T15" fmla="*/ 1 h 54"/>
                <a:gd name="T16" fmla="*/ 33 w 77"/>
                <a:gd name="T17" fmla="*/ 1 h 54"/>
                <a:gd name="T18" fmla="*/ 45 w 77"/>
                <a:gd name="T19" fmla="*/ 1 h 54"/>
                <a:gd name="T20" fmla="*/ 61 w 77"/>
                <a:gd name="T21" fmla="*/ 1 h 54"/>
                <a:gd name="T22" fmla="*/ 72 w 77"/>
                <a:gd name="T23" fmla="*/ 1 h 54"/>
                <a:gd name="T24" fmla="*/ 77 w 77"/>
                <a:gd name="T25" fmla="*/ 1 h 54"/>
                <a:gd name="T26" fmla="*/ 77 w 77"/>
                <a:gd name="T27" fmla="*/ 1 h 54"/>
                <a:gd name="T28" fmla="*/ 74 w 77"/>
                <a:gd name="T29" fmla="*/ 1 h 54"/>
                <a:gd name="T30" fmla="*/ 71 w 77"/>
                <a:gd name="T31" fmla="*/ 1 h 54"/>
                <a:gd name="T32" fmla="*/ 67 w 77"/>
                <a:gd name="T33" fmla="*/ 1 h 54"/>
                <a:gd name="T34" fmla="*/ 71 w 77"/>
                <a:gd name="T35" fmla="*/ 1 h 54"/>
                <a:gd name="T36" fmla="*/ 72 w 77"/>
                <a:gd name="T37" fmla="*/ 1 h 54"/>
                <a:gd name="T38" fmla="*/ 74 w 77"/>
                <a:gd name="T39" fmla="*/ 1 h 54"/>
                <a:gd name="T40" fmla="*/ 75 w 77"/>
                <a:gd name="T41" fmla="*/ 1 h 54"/>
                <a:gd name="T42" fmla="*/ 75 w 77"/>
                <a:gd name="T43" fmla="*/ 1 h 54"/>
                <a:gd name="T44" fmla="*/ 75 w 77"/>
                <a:gd name="T45" fmla="*/ 1 h 54"/>
                <a:gd name="T46" fmla="*/ 74 w 77"/>
                <a:gd name="T47" fmla="*/ 1 h 54"/>
                <a:gd name="T48" fmla="*/ 72 w 77"/>
                <a:gd name="T49" fmla="*/ 0 h 54"/>
                <a:gd name="T50" fmla="*/ 71 w 77"/>
                <a:gd name="T51" fmla="*/ 0 h 54"/>
                <a:gd name="T52" fmla="*/ 4 w 77"/>
                <a:gd name="T53" fmla="*/ 0 h 54"/>
                <a:gd name="T54" fmla="*/ 3 w 77"/>
                <a:gd name="T55" fmla="*/ 0 h 54"/>
                <a:gd name="T56" fmla="*/ 1 w 77"/>
                <a:gd name="T57" fmla="*/ 1 h 54"/>
                <a:gd name="T58" fmla="*/ 0 w 77"/>
                <a:gd name="T59" fmla="*/ 1 h 54"/>
                <a:gd name="T60" fmla="*/ 0 w 77"/>
                <a:gd name="T61" fmla="*/ 1 h 54"/>
                <a:gd name="T62" fmla="*/ 0 w 77"/>
                <a:gd name="T63" fmla="*/ 1 h 54"/>
                <a:gd name="T64" fmla="*/ 1 w 77"/>
                <a:gd name="T65" fmla="*/ 1 h 54"/>
                <a:gd name="T66" fmla="*/ 3 w 77"/>
                <a:gd name="T67" fmla="*/ 1 h 54"/>
                <a:gd name="T68" fmla="*/ 4 w 77"/>
                <a:gd name="T69" fmla="*/ 1 h 54"/>
                <a:gd name="T70" fmla="*/ 25 w 77"/>
                <a:gd name="T71" fmla="*/ 1 h 54"/>
                <a:gd name="T72" fmla="*/ 58 w 77"/>
                <a:gd name="T73" fmla="*/ 1 h 54"/>
                <a:gd name="T74" fmla="*/ 59 w 77"/>
                <a:gd name="T75" fmla="*/ 1 h 54"/>
                <a:gd name="T76" fmla="*/ 61 w 77"/>
                <a:gd name="T77" fmla="*/ 1 h 54"/>
                <a:gd name="T78" fmla="*/ 62 w 77"/>
                <a:gd name="T79" fmla="*/ 1 h 54"/>
                <a:gd name="T80" fmla="*/ 65 w 77"/>
                <a:gd name="T81" fmla="*/ 1 h 54"/>
                <a:gd name="T82" fmla="*/ 68 w 77"/>
                <a:gd name="T83" fmla="*/ 1 h 54"/>
                <a:gd name="T84" fmla="*/ 70 w 77"/>
                <a:gd name="T85" fmla="*/ 1 h 54"/>
                <a:gd name="T86" fmla="*/ 70 w 77"/>
                <a:gd name="T87" fmla="*/ 1 h 54"/>
                <a:gd name="T88" fmla="*/ 67 w 77"/>
                <a:gd name="T89" fmla="*/ 1 h 54"/>
                <a:gd name="T90" fmla="*/ 58 w 77"/>
                <a:gd name="T91" fmla="*/ 1 h 54"/>
                <a:gd name="T92" fmla="*/ 45 w 77"/>
                <a:gd name="T93" fmla="*/ 1 h 54"/>
                <a:gd name="T94" fmla="*/ 33 w 77"/>
                <a:gd name="T95" fmla="*/ 1 h 54"/>
                <a:gd name="T96" fmla="*/ 25 w 77"/>
                <a:gd name="T97" fmla="*/ 1 h 54"/>
                <a:gd name="T98" fmla="*/ 22 w 77"/>
                <a:gd name="T99" fmla="*/ 1 h 54"/>
                <a:gd name="T100" fmla="*/ 22 w 77"/>
                <a:gd name="T101" fmla="*/ 1 h 54"/>
                <a:gd name="T102" fmla="*/ 23 w 77"/>
                <a:gd name="T103" fmla="*/ 1 h 54"/>
                <a:gd name="T104" fmla="*/ 25 w 77"/>
                <a:gd name="T105" fmla="*/ 1 h 54"/>
                <a:gd name="T106" fmla="*/ 26 w 77"/>
                <a:gd name="T107" fmla="*/ 1 h 54"/>
                <a:gd name="T108" fmla="*/ 26 w 77"/>
                <a:gd name="T109" fmla="*/ 1 h 54"/>
                <a:gd name="T110" fmla="*/ 29 w 77"/>
                <a:gd name="T111" fmla="*/ 1 h 54"/>
                <a:gd name="T112" fmla="*/ 32 w 77"/>
                <a:gd name="T113" fmla="*/ 1 h 54"/>
                <a:gd name="T114" fmla="*/ 35 w 77"/>
                <a:gd name="T115" fmla="*/ 1 h 54"/>
                <a:gd name="T116" fmla="*/ 58 w 77"/>
                <a:gd name="T117" fmla="*/ 1 h 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7"/>
                <a:gd name="T178" fmla="*/ 0 h 54"/>
                <a:gd name="T179" fmla="*/ 77 w 77"/>
                <a:gd name="T180" fmla="*/ 54 h 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7" h="54">
                  <a:moveTo>
                    <a:pt x="25" y="9"/>
                  </a:moveTo>
                  <a:lnTo>
                    <a:pt x="22" y="12"/>
                  </a:lnTo>
                  <a:lnTo>
                    <a:pt x="19" y="13"/>
                  </a:lnTo>
                  <a:lnTo>
                    <a:pt x="17" y="17"/>
                  </a:lnTo>
                  <a:lnTo>
                    <a:pt x="14" y="20"/>
                  </a:lnTo>
                  <a:lnTo>
                    <a:pt x="14" y="26"/>
                  </a:lnTo>
                  <a:lnTo>
                    <a:pt x="17" y="36"/>
                  </a:lnTo>
                  <a:lnTo>
                    <a:pt x="23" y="45"/>
                  </a:lnTo>
                  <a:lnTo>
                    <a:pt x="33" y="52"/>
                  </a:lnTo>
                  <a:lnTo>
                    <a:pt x="45" y="54"/>
                  </a:lnTo>
                  <a:lnTo>
                    <a:pt x="61" y="51"/>
                  </a:lnTo>
                  <a:lnTo>
                    <a:pt x="72" y="42"/>
                  </a:lnTo>
                  <a:lnTo>
                    <a:pt x="77" y="29"/>
                  </a:lnTo>
                  <a:lnTo>
                    <a:pt x="77" y="23"/>
                  </a:lnTo>
                  <a:lnTo>
                    <a:pt x="74" y="19"/>
                  </a:lnTo>
                  <a:lnTo>
                    <a:pt x="71" y="14"/>
                  </a:lnTo>
                  <a:lnTo>
                    <a:pt x="67" y="9"/>
                  </a:lnTo>
                  <a:lnTo>
                    <a:pt x="71" y="9"/>
                  </a:lnTo>
                  <a:lnTo>
                    <a:pt x="72" y="9"/>
                  </a:lnTo>
                  <a:lnTo>
                    <a:pt x="74" y="9"/>
                  </a:lnTo>
                  <a:lnTo>
                    <a:pt x="75" y="7"/>
                  </a:lnTo>
                  <a:lnTo>
                    <a:pt x="75" y="4"/>
                  </a:lnTo>
                  <a:lnTo>
                    <a:pt x="75" y="1"/>
                  </a:lnTo>
                  <a:lnTo>
                    <a:pt x="74" y="1"/>
                  </a:lnTo>
                  <a:lnTo>
                    <a:pt x="72" y="0"/>
                  </a:lnTo>
                  <a:lnTo>
                    <a:pt x="71" y="0"/>
                  </a:lnTo>
                  <a:lnTo>
                    <a:pt x="4" y="0"/>
                  </a:lnTo>
                  <a:lnTo>
                    <a:pt x="3" y="0"/>
                  </a:lnTo>
                  <a:lnTo>
                    <a:pt x="1" y="1"/>
                  </a:lnTo>
                  <a:lnTo>
                    <a:pt x="0" y="1"/>
                  </a:lnTo>
                  <a:lnTo>
                    <a:pt x="0" y="4"/>
                  </a:lnTo>
                  <a:lnTo>
                    <a:pt x="0" y="7"/>
                  </a:lnTo>
                  <a:lnTo>
                    <a:pt x="1" y="9"/>
                  </a:lnTo>
                  <a:lnTo>
                    <a:pt x="3" y="9"/>
                  </a:lnTo>
                  <a:lnTo>
                    <a:pt x="4" y="9"/>
                  </a:lnTo>
                  <a:lnTo>
                    <a:pt x="25" y="9"/>
                  </a:lnTo>
                  <a:close/>
                  <a:moveTo>
                    <a:pt x="58" y="9"/>
                  </a:moveTo>
                  <a:lnTo>
                    <a:pt x="59" y="9"/>
                  </a:lnTo>
                  <a:lnTo>
                    <a:pt x="61" y="10"/>
                  </a:lnTo>
                  <a:lnTo>
                    <a:pt x="62" y="10"/>
                  </a:lnTo>
                  <a:lnTo>
                    <a:pt x="65" y="14"/>
                  </a:lnTo>
                  <a:lnTo>
                    <a:pt x="68" y="17"/>
                  </a:lnTo>
                  <a:lnTo>
                    <a:pt x="70" y="22"/>
                  </a:lnTo>
                  <a:lnTo>
                    <a:pt x="70" y="25"/>
                  </a:lnTo>
                  <a:lnTo>
                    <a:pt x="67" y="35"/>
                  </a:lnTo>
                  <a:lnTo>
                    <a:pt x="58" y="42"/>
                  </a:lnTo>
                  <a:lnTo>
                    <a:pt x="45" y="45"/>
                  </a:lnTo>
                  <a:lnTo>
                    <a:pt x="33" y="42"/>
                  </a:lnTo>
                  <a:lnTo>
                    <a:pt x="25" y="33"/>
                  </a:lnTo>
                  <a:lnTo>
                    <a:pt x="22" y="23"/>
                  </a:lnTo>
                  <a:lnTo>
                    <a:pt x="22" y="19"/>
                  </a:lnTo>
                  <a:lnTo>
                    <a:pt x="23" y="17"/>
                  </a:lnTo>
                  <a:lnTo>
                    <a:pt x="25" y="14"/>
                  </a:lnTo>
                  <a:lnTo>
                    <a:pt x="26" y="13"/>
                  </a:lnTo>
                  <a:lnTo>
                    <a:pt x="29" y="12"/>
                  </a:lnTo>
                  <a:lnTo>
                    <a:pt x="32" y="10"/>
                  </a:lnTo>
                  <a:lnTo>
                    <a:pt x="35" y="9"/>
                  </a:lnTo>
                  <a:lnTo>
                    <a:pt x="58" y="9"/>
                  </a:lnTo>
                  <a:close/>
                </a:path>
              </a:pathLst>
            </a:custGeom>
            <a:solidFill>
              <a:srgbClr val="000000"/>
            </a:solidFill>
            <a:ln w="0">
              <a:solidFill>
                <a:srgbClr val="000000"/>
              </a:solidFill>
              <a:round/>
              <a:headEnd/>
              <a:tailEnd/>
            </a:ln>
          </p:spPr>
          <p:txBody>
            <a:bodyPr/>
            <a:lstStyle/>
            <a:p>
              <a:endParaRPr lang="es-AR"/>
            </a:p>
          </p:txBody>
        </p:sp>
        <p:sp>
          <p:nvSpPr>
            <p:cNvPr id="2146" name="Freeform 285"/>
            <p:cNvSpPr>
              <a:spLocks/>
            </p:cNvSpPr>
            <p:nvPr/>
          </p:nvSpPr>
          <p:spPr bwMode="auto">
            <a:xfrm>
              <a:off x="1932" y="2660"/>
              <a:ext cx="61" cy="17"/>
            </a:xfrm>
            <a:custGeom>
              <a:avLst/>
              <a:gdLst>
                <a:gd name="T0" fmla="*/ 29 w 61"/>
                <a:gd name="T1" fmla="*/ 0 h 35"/>
                <a:gd name="T2" fmla="*/ 42 w 61"/>
                <a:gd name="T3" fmla="*/ 0 h 35"/>
                <a:gd name="T4" fmla="*/ 49 w 61"/>
                <a:gd name="T5" fmla="*/ 0 h 35"/>
                <a:gd name="T6" fmla="*/ 52 w 61"/>
                <a:gd name="T7" fmla="*/ 0 h 35"/>
                <a:gd name="T8" fmla="*/ 52 w 61"/>
                <a:gd name="T9" fmla="*/ 0 h 35"/>
                <a:gd name="T10" fmla="*/ 54 w 61"/>
                <a:gd name="T11" fmla="*/ 0 h 35"/>
                <a:gd name="T12" fmla="*/ 56 w 61"/>
                <a:gd name="T13" fmla="*/ 0 h 35"/>
                <a:gd name="T14" fmla="*/ 58 w 61"/>
                <a:gd name="T15" fmla="*/ 0 h 35"/>
                <a:gd name="T16" fmla="*/ 59 w 61"/>
                <a:gd name="T17" fmla="*/ 0 h 35"/>
                <a:gd name="T18" fmla="*/ 61 w 61"/>
                <a:gd name="T19" fmla="*/ 0 h 35"/>
                <a:gd name="T20" fmla="*/ 61 w 61"/>
                <a:gd name="T21" fmla="*/ 0 h 35"/>
                <a:gd name="T22" fmla="*/ 61 w 61"/>
                <a:gd name="T23" fmla="*/ 0 h 35"/>
                <a:gd name="T24" fmla="*/ 58 w 61"/>
                <a:gd name="T25" fmla="*/ 0 h 35"/>
                <a:gd name="T26" fmla="*/ 54 w 61"/>
                <a:gd name="T27" fmla="*/ 0 h 35"/>
                <a:gd name="T28" fmla="*/ 45 w 61"/>
                <a:gd name="T29" fmla="*/ 0 h 35"/>
                <a:gd name="T30" fmla="*/ 45 w 61"/>
                <a:gd name="T31" fmla="*/ 0 h 35"/>
                <a:gd name="T32" fmla="*/ 55 w 61"/>
                <a:gd name="T33" fmla="*/ 0 h 35"/>
                <a:gd name="T34" fmla="*/ 56 w 61"/>
                <a:gd name="T35" fmla="*/ 0 h 35"/>
                <a:gd name="T36" fmla="*/ 58 w 61"/>
                <a:gd name="T37" fmla="*/ 0 h 35"/>
                <a:gd name="T38" fmla="*/ 59 w 61"/>
                <a:gd name="T39" fmla="*/ 0 h 35"/>
                <a:gd name="T40" fmla="*/ 59 w 61"/>
                <a:gd name="T41" fmla="*/ 0 h 35"/>
                <a:gd name="T42" fmla="*/ 59 w 61"/>
                <a:gd name="T43" fmla="*/ 0 h 35"/>
                <a:gd name="T44" fmla="*/ 58 w 61"/>
                <a:gd name="T45" fmla="*/ 0 h 35"/>
                <a:gd name="T46" fmla="*/ 56 w 61"/>
                <a:gd name="T47" fmla="*/ 0 h 35"/>
                <a:gd name="T48" fmla="*/ 55 w 61"/>
                <a:gd name="T49" fmla="*/ 0 h 35"/>
                <a:gd name="T50" fmla="*/ 4 w 61"/>
                <a:gd name="T51" fmla="*/ 0 h 35"/>
                <a:gd name="T52" fmla="*/ 3 w 61"/>
                <a:gd name="T53" fmla="*/ 0 h 35"/>
                <a:gd name="T54" fmla="*/ 1 w 61"/>
                <a:gd name="T55" fmla="*/ 0 h 35"/>
                <a:gd name="T56" fmla="*/ 0 w 61"/>
                <a:gd name="T57" fmla="*/ 0 h 35"/>
                <a:gd name="T58" fmla="*/ 0 w 61"/>
                <a:gd name="T59" fmla="*/ 0 h 35"/>
                <a:gd name="T60" fmla="*/ 0 w 61"/>
                <a:gd name="T61" fmla="*/ 0 h 35"/>
                <a:gd name="T62" fmla="*/ 1 w 61"/>
                <a:gd name="T63" fmla="*/ 0 h 35"/>
                <a:gd name="T64" fmla="*/ 3 w 61"/>
                <a:gd name="T65" fmla="*/ 0 h 35"/>
                <a:gd name="T66" fmla="*/ 4 w 61"/>
                <a:gd name="T67" fmla="*/ 0 h 35"/>
                <a:gd name="T68" fmla="*/ 29 w 61"/>
                <a:gd name="T69" fmla="*/ 0 h 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1"/>
                <a:gd name="T106" fmla="*/ 0 h 35"/>
                <a:gd name="T107" fmla="*/ 61 w 61"/>
                <a:gd name="T108" fmla="*/ 35 h 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1" h="35">
                  <a:moveTo>
                    <a:pt x="29" y="9"/>
                  </a:moveTo>
                  <a:lnTo>
                    <a:pt x="42" y="12"/>
                  </a:lnTo>
                  <a:lnTo>
                    <a:pt x="49" y="21"/>
                  </a:lnTo>
                  <a:lnTo>
                    <a:pt x="52" y="32"/>
                  </a:lnTo>
                  <a:lnTo>
                    <a:pt x="52" y="34"/>
                  </a:lnTo>
                  <a:lnTo>
                    <a:pt x="54" y="34"/>
                  </a:lnTo>
                  <a:lnTo>
                    <a:pt x="56" y="35"/>
                  </a:lnTo>
                  <a:lnTo>
                    <a:pt x="58" y="35"/>
                  </a:lnTo>
                  <a:lnTo>
                    <a:pt x="59" y="34"/>
                  </a:lnTo>
                  <a:lnTo>
                    <a:pt x="61" y="34"/>
                  </a:lnTo>
                  <a:lnTo>
                    <a:pt x="61" y="32"/>
                  </a:lnTo>
                  <a:lnTo>
                    <a:pt x="61" y="28"/>
                  </a:lnTo>
                  <a:lnTo>
                    <a:pt x="58" y="22"/>
                  </a:lnTo>
                  <a:lnTo>
                    <a:pt x="54" y="15"/>
                  </a:lnTo>
                  <a:lnTo>
                    <a:pt x="45" y="9"/>
                  </a:lnTo>
                  <a:lnTo>
                    <a:pt x="55" y="9"/>
                  </a:lnTo>
                  <a:lnTo>
                    <a:pt x="56" y="9"/>
                  </a:lnTo>
                  <a:lnTo>
                    <a:pt x="58" y="7"/>
                  </a:lnTo>
                  <a:lnTo>
                    <a:pt x="59" y="7"/>
                  </a:lnTo>
                  <a:lnTo>
                    <a:pt x="59" y="5"/>
                  </a:lnTo>
                  <a:lnTo>
                    <a:pt x="59" y="2"/>
                  </a:lnTo>
                  <a:lnTo>
                    <a:pt x="58" y="0"/>
                  </a:lnTo>
                  <a:lnTo>
                    <a:pt x="56" y="0"/>
                  </a:lnTo>
                  <a:lnTo>
                    <a:pt x="55" y="0"/>
                  </a:lnTo>
                  <a:lnTo>
                    <a:pt x="4" y="0"/>
                  </a:lnTo>
                  <a:lnTo>
                    <a:pt x="3" y="0"/>
                  </a:lnTo>
                  <a:lnTo>
                    <a:pt x="1" y="0"/>
                  </a:lnTo>
                  <a:lnTo>
                    <a:pt x="0" y="2"/>
                  </a:lnTo>
                  <a:lnTo>
                    <a:pt x="0" y="5"/>
                  </a:lnTo>
                  <a:lnTo>
                    <a:pt x="0" y="7"/>
                  </a:lnTo>
                  <a:lnTo>
                    <a:pt x="1" y="9"/>
                  </a:lnTo>
                  <a:lnTo>
                    <a:pt x="3" y="9"/>
                  </a:lnTo>
                  <a:lnTo>
                    <a:pt x="4" y="9"/>
                  </a:lnTo>
                  <a:lnTo>
                    <a:pt x="29" y="9"/>
                  </a:lnTo>
                  <a:close/>
                </a:path>
              </a:pathLst>
            </a:custGeom>
            <a:solidFill>
              <a:srgbClr val="000000"/>
            </a:solidFill>
            <a:ln w="0">
              <a:solidFill>
                <a:srgbClr val="000000"/>
              </a:solidFill>
              <a:round/>
              <a:headEnd/>
              <a:tailEnd/>
            </a:ln>
          </p:spPr>
          <p:txBody>
            <a:bodyPr/>
            <a:lstStyle/>
            <a:p>
              <a:endParaRPr lang="es-AR"/>
            </a:p>
          </p:txBody>
        </p:sp>
        <p:sp>
          <p:nvSpPr>
            <p:cNvPr id="2147" name="Freeform 286"/>
            <p:cNvSpPr>
              <a:spLocks noEditPoints="1"/>
            </p:cNvSpPr>
            <p:nvPr/>
          </p:nvSpPr>
          <p:spPr bwMode="auto">
            <a:xfrm>
              <a:off x="1930" y="2681"/>
              <a:ext cx="63" cy="30"/>
            </a:xfrm>
            <a:custGeom>
              <a:avLst/>
              <a:gdLst>
                <a:gd name="T0" fmla="*/ 31 w 63"/>
                <a:gd name="T1" fmla="*/ 0 h 61"/>
                <a:gd name="T2" fmla="*/ 47 w 63"/>
                <a:gd name="T3" fmla="*/ 0 h 61"/>
                <a:gd name="T4" fmla="*/ 58 w 63"/>
                <a:gd name="T5" fmla="*/ 0 h 61"/>
                <a:gd name="T6" fmla="*/ 63 w 63"/>
                <a:gd name="T7" fmla="*/ 0 h 61"/>
                <a:gd name="T8" fmla="*/ 58 w 63"/>
                <a:gd name="T9" fmla="*/ 0 h 61"/>
                <a:gd name="T10" fmla="*/ 47 w 63"/>
                <a:gd name="T11" fmla="*/ 0 h 61"/>
                <a:gd name="T12" fmla="*/ 31 w 63"/>
                <a:gd name="T13" fmla="*/ 0 h 61"/>
                <a:gd name="T14" fmla="*/ 16 w 63"/>
                <a:gd name="T15" fmla="*/ 0 h 61"/>
                <a:gd name="T16" fmla="*/ 5 w 63"/>
                <a:gd name="T17" fmla="*/ 0 h 61"/>
                <a:gd name="T18" fmla="*/ 0 w 63"/>
                <a:gd name="T19" fmla="*/ 0 h 61"/>
                <a:gd name="T20" fmla="*/ 5 w 63"/>
                <a:gd name="T21" fmla="*/ 0 h 61"/>
                <a:gd name="T22" fmla="*/ 16 w 63"/>
                <a:gd name="T23" fmla="*/ 0 h 61"/>
                <a:gd name="T24" fmla="*/ 31 w 63"/>
                <a:gd name="T25" fmla="*/ 0 h 61"/>
                <a:gd name="T26" fmla="*/ 8 w 63"/>
                <a:gd name="T27" fmla="*/ 0 h 61"/>
                <a:gd name="T28" fmla="*/ 9 w 63"/>
                <a:gd name="T29" fmla="*/ 0 h 61"/>
                <a:gd name="T30" fmla="*/ 14 w 63"/>
                <a:gd name="T31" fmla="*/ 0 h 61"/>
                <a:gd name="T32" fmla="*/ 21 w 63"/>
                <a:gd name="T33" fmla="*/ 0 h 61"/>
                <a:gd name="T34" fmla="*/ 32 w 63"/>
                <a:gd name="T35" fmla="*/ 0 h 61"/>
                <a:gd name="T36" fmla="*/ 44 w 63"/>
                <a:gd name="T37" fmla="*/ 0 h 61"/>
                <a:gd name="T38" fmla="*/ 51 w 63"/>
                <a:gd name="T39" fmla="*/ 0 h 61"/>
                <a:gd name="T40" fmla="*/ 56 w 63"/>
                <a:gd name="T41" fmla="*/ 0 h 61"/>
                <a:gd name="T42" fmla="*/ 56 w 63"/>
                <a:gd name="T43" fmla="*/ 0 h 61"/>
                <a:gd name="T44" fmla="*/ 56 w 63"/>
                <a:gd name="T45" fmla="*/ 0 h 61"/>
                <a:gd name="T46" fmla="*/ 51 w 63"/>
                <a:gd name="T47" fmla="*/ 0 h 61"/>
                <a:gd name="T48" fmla="*/ 44 w 63"/>
                <a:gd name="T49" fmla="*/ 0 h 61"/>
                <a:gd name="T50" fmla="*/ 32 w 63"/>
                <a:gd name="T51" fmla="*/ 0 h 61"/>
                <a:gd name="T52" fmla="*/ 21 w 63"/>
                <a:gd name="T53" fmla="*/ 0 h 61"/>
                <a:gd name="T54" fmla="*/ 14 w 63"/>
                <a:gd name="T55" fmla="*/ 0 h 61"/>
                <a:gd name="T56" fmla="*/ 9 w 63"/>
                <a:gd name="T57" fmla="*/ 0 h 61"/>
                <a:gd name="T58" fmla="*/ 8 w 63"/>
                <a:gd name="T59" fmla="*/ 0 h 6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63"/>
                <a:gd name="T91" fmla="*/ 0 h 61"/>
                <a:gd name="T92" fmla="*/ 63 w 63"/>
                <a:gd name="T93" fmla="*/ 61 h 6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63" h="61">
                  <a:moveTo>
                    <a:pt x="31" y="61"/>
                  </a:moveTo>
                  <a:lnTo>
                    <a:pt x="47" y="57"/>
                  </a:lnTo>
                  <a:lnTo>
                    <a:pt x="58" y="45"/>
                  </a:lnTo>
                  <a:lnTo>
                    <a:pt x="63" y="31"/>
                  </a:lnTo>
                  <a:lnTo>
                    <a:pt x="58" y="15"/>
                  </a:lnTo>
                  <a:lnTo>
                    <a:pt x="47" y="5"/>
                  </a:lnTo>
                  <a:lnTo>
                    <a:pt x="31" y="0"/>
                  </a:lnTo>
                  <a:lnTo>
                    <a:pt x="16" y="5"/>
                  </a:lnTo>
                  <a:lnTo>
                    <a:pt x="5" y="15"/>
                  </a:lnTo>
                  <a:lnTo>
                    <a:pt x="0" y="31"/>
                  </a:lnTo>
                  <a:lnTo>
                    <a:pt x="5" y="45"/>
                  </a:lnTo>
                  <a:lnTo>
                    <a:pt x="16" y="57"/>
                  </a:lnTo>
                  <a:lnTo>
                    <a:pt x="31" y="61"/>
                  </a:lnTo>
                  <a:close/>
                  <a:moveTo>
                    <a:pt x="8" y="31"/>
                  </a:moveTo>
                  <a:lnTo>
                    <a:pt x="9" y="22"/>
                  </a:lnTo>
                  <a:lnTo>
                    <a:pt x="14" y="16"/>
                  </a:lnTo>
                  <a:lnTo>
                    <a:pt x="21" y="10"/>
                  </a:lnTo>
                  <a:lnTo>
                    <a:pt x="32" y="9"/>
                  </a:lnTo>
                  <a:lnTo>
                    <a:pt x="44" y="10"/>
                  </a:lnTo>
                  <a:lnTo>
                    <a:pt x="51" y="16"/>
                  </a:lnTo>
                  <a:lnTo>
                    <a:pt x="56" y="24"/>
                  </a:lnTo>
                  <a:lnTo>
                    <a:pt x="56" y="31"/>
                  </a:lnTo>
                  <a:lnTo>
                    <a:pt x="56" y="38"/>
                  </a:lnTo>
                  <a:lnTo>
                    <a:pt x="51" y="44"/>
                  </a:lnTo>
                  <a:lnTo>
                    <a:pt x="44" y="50"/>
                  </a:lnTo>
                  <a:lnTo>
                    <a:pt x="32" y="51"/>
                  </a:lnTo>
                  <a:lnTo>
                    <a:pt x="21" y="50"/>
                  </a:lnTo>
                  <a:lnTo>
                    <a:pt x="14" y="45"/>
                  </a:lnTo>
                  <a:lnTo>
                    <a:pt x="9" y="38"/>
                  </a:lnTo>
                  <a:lnTo>
                    <a:pt x="8" y="31"/>
                  </a:lnTo>
                  <a:close/>
                </a:path>
              </a:pathLst>
            </a:custGeom>
            <a:solidFill>
              <a:srgbClr val="000000"/>
            </a:solidFill>
            <a:ln w="0">
              <a:solidFill>
                <a:srgbClr val="000000"/>
              </a:solidFill>
              <a:round/>
              <a:headEnd/>
              <a:tailEnd/>
            </a:ln>
          </p:spPr>
          <p:txBody>
            <a:bodyPr/>
            <a:lstStyle/>
            <a:p>
              <a:endParaRPr lang="es-AR"/>
            </a:p>
          </p:txBody>
        </p:sp>
        <p:sp>
          <p:nvSpPr>
            <p:cNvPr id="2148" name="Freeform 287"/>
            <p:cNvSpPr>
              <a:spLocks noEditPoints="1"/>
            </p:cNvSpPr>
            <p:nvPr/>
          </p:nvSpPr>
          <p:spPr bwMode="auto">
            <a:xfrm>
              <a:off x="1930" y="2719"/>
              <a:ext cx="82" cy="28"/>
            </a:xfrm>
            <a:custGeom>
              <a:avLst/>
              <a:gdLst>
                <a:gd name="T0" fmla="*/ 76 w 82"/>
                <a:gd name="T1" fmla="*/ 1 h 55"/>
                <a:gd name="T2" fmla="*/ 79 w 82"/>
                <a:gd name="T3" fmla="*/ 1 h 55"/>
                <a:gd name="T4" fmla="*/ 80 w 82"/>
                <a:gd name="T5" fmla="*/ 1 h 55"/>
                <a:gd name="T6" fmla="*/ 80 w 82"/>
                <a:gd name="T7" fmla="*/ 1 h 55"/>
                <a:gd name="T8" fmla="*/ 82 w 82"/>
                <a:gd name="T9" fmla="*/ 1 h 55"/>
                <a:gd name="T10" fmla="*/ 80 w 82"/>
                <a:gd name="T11" fmla="*/ 1 h 55"/>
                <a:gd name="T12" fmla="*/ 80 w 82"/>
                <a:gd name="T13" fmla="*/ 1 h 55"/>
                <a:gd name="T14" fmla="*/ 79 w 82"/>
                <a:gd name="T15" fmla="*/ 1 h 55"/>
                <a:gd name="T16" fmla="*/ 76 w 82"/>
                <a:gd name="T17" fmla="*/ 0 h 55"/>
                <a:gd name="T18" fmla="*/ 6 w 82"/>
                <a:gd name="T19" fmla="*/ 0 h 55"/>
                <a:gd name="T20" fmla="*/ 5 w 82"/>
                <a:gd name="T21" fmla="*/ 1 h 55"/>
                <a:gd name="T22" fmla="*/ 3 w 82"/>
                <a:gd name="T23" fmla="*/ 1 h 55"/>
                <a:gd name="T24" fmla="*/ 2 w 82"/>
                <a:gd name="T25" fmla="*/ 1 h 55"/>
                <a:gd name="T26" fmla="*/ 2 w 82"/>
                <a:gd name="T27" fmla="*/ 1 h 55"/>
                <a:gd name="T28" fmla="*/ 2 w 82"/>
                <a:gd name="T29" fmla="*/ 1 h 55"/>
                <a:gd name="T30" fmla="*/ 3 w 82"/>
                <a:gd name="T31" fmla="*/ 1 h 55"/>
                <a:gd name="T32" fmla="*/ 5 w 82"/>
                <a:gd name="T33" fmla="*/ 1 h 55"/>
                <a:gd name="T34" fmla="*/ 6 w 82"/>
                <a:gd name="T35" fmla="*/ 1 h 55"/>
                <a:gd name="T36" fmla="*/ 11 w 82"/>
                <a:gd name="T37" fmla="*/ 1 h 55"/>
                <a:gd name="T38" fmla="*/ 6 w 82"/>
                <a:gd name="T39" fmla="*/ 1 h 55"/>
                <a:gd name="T40" fmla="*/ 3 w 82"/>
                <a:gd name="T41" fmla="*/ 1 h 55"/>
                <a:gd name="T42" fmla="*/ 0 w 82"/>
                <a:gd name="T43" fmla="*/ 1 h 55"/>
                <a:gd name="T44" fmla="*/ 0 w 82"/>
                <a:gd name="T45" fmla="*/ 1 h 55"/>
                <a:gd name="T46" fmla="*/ 3 w 82"/>
                <a:gd name="T47" fmla="*/ 1 h 55"/>
                <a:gd name="T48" fmla="*/ 9 w 82"/>
                <a:gd name="T49" fmla="*/ 1 h 55"/>
                <a:gd name="T50" fmla="*/ 19 w 82"/>
                <a:gd name="T51" fmla="*/ 1 h 55"/>
                <a:gd name="T52" fmla="*/ 31 w 82"/>
                <a:gd name="T53" fmla="*/ 1 h 55"/>
                <a:gd name="T54" fmla="*/ 47 w 82"/>
                <a:gd name="T55" fmla="*/ 1 h 55"/>
                <a:gd name="T56" fmla="*/ 58 w 82"/>
                <a:gd name="T57" fmla="*/ 1 h 55"/>
                <a:gd name="T58" fmla="*/ 63 w 82"/>
                <a:gd name="T59" fmla="*/ 1 h 55"/>
                <a:gd name="T60" fmla="*/ 61 w 82"/>
                <a:gd name="T61" fmla="*/ 1 h 55"/>
                <a:gd name="T62" fmla="*/ 60 w 82"/>
                <a:gd name="T63" fmla="*/ 1 h 55"/>
                <a:gd name="T64" fmla="*/ 57 w 82"/>
                <a:gd name="T65" fmla="*/ 1 h 55"/>
                <a:gd name="T66" fmla="*/ 56 w 82"/>
                <a:gd name="T67" fmla="*/ 1 h 55"/>
                <a:gd name="T68" fmla="*/ 53 w 82"/>
                <a:gd name="T69" fmla="*/ 1 h 55"/>
                <a:gd name="T70" fmla="*/ 76 w 82"/>
                <a:gd name="T71" fmla="*/ 1 h 55"/>
                <a:gd name="T72" fmla="*/ 44 w 82"/>
                <a:gd name="T73" fmla="*/ 1 h 55"/>
                <a:gd name="T74" fmla="*/ 45 w 82"/>
                <a:gd name="T75" fmla="*/ 1 h 55"/>
                <a:gd name="T76" fmla="*/ 47 w 82"/>
                <a:gd name="T77" fmla="*/ 1 h 55"/>
                <a:gd name="T78" fmla="*/ 48 w 82"/>
                <a:gd name="T79" fmla="*/ 1 h 55"/>
                <a:gd name="T80" fmla="*/ 51 w 82"/>
                <a:gd name="T81" fmla="*/ 1 h 55"/>
                <a:gd name="T82" fmla="*/ 54 w 82"/>
                <a:gd name="T83" fmla="*/ 1 h 55"/>
                <a:gd name="T84" fmla="*/ 56 w 82"/>
                <a:gd name="T85" fmla="*/ 1 h 55"/>
                <a:gd name="T86" fmla="*/ 56 w 82"/>
                <a:gd name="T87" fmla="*/ 1 h 55"/>
                <a:gd name="T88" fmla="*/ 54 w 82"/>
                <a:gd name="T89" fmla="*/ 1 h 55"/>
                <a:gd name="T90" fmla="*/ 50 w 82"/>
                <a:gd name="T91" fmla="*/ 1 h 55"/>
                <a:gd name="T92" fmla="*/ 43 w 82"/>
                <a:gd name="T93" fmla="*/ 1 h 55"/>
                <a:gd name="T94" fmla="*/ 31 w 82"/>
                <a:gd name="T95" fmla="*/ 1 h 55"/>
                <a:gd name="T96" fmla="*/ 21 w 82"/>
                <a:gd name="T97" fmla="*/ 1 h 55"/>
                <a:gd name="T98" fmla="*/ 14 w 82"/>
                <a:gd name="T99" fmla="*/ 1 h 55"/>
                <a:gd name="T100" fmla="*/ 9 w 82"/>
                <a:gd name="T101" fmla="*/ 1 h 55"/>
                <a:gd name="T102" fmla="*/ 8 w 82"/>
                <a:gd name="T103" fmla="*/ 1 h 55"/>
                <a:gd name="T104" fmla="*/ 8 w 82"/>
                <a:gd name="T105" fmla="*/ 1 h 55"/>
                <a:gd name="T106" fmla="*/ 9 w 82"/>
                <a:gd name="T107" fmla="*/ 1 h 55"/>
                <a:gd name="T108" fmla="*/ 11 w 82"/>
                <a:gd name="T109" fmla="*/ 1 h 55"/>
                <a:gd name="T110" fmla="*/ 12 w 82"/>
                <a:gd name="T111" fmla="*/ 1 h 55"/>
                <a:gd name="T112" fmla="*/ 12 w 82"/>
                <a:gd name="T113" fmla="*/ 1 h 55"/>
                <a:gd name="T114" fmla="*/ 15 w 82"/>
                <a:gd name="T115" fmla="*/ 1 h 55"/>
                <a:gd name="T116" fmla="*/ 18 w 82"/>
                <a:gd name="T117" fmla="*/ 1 h 55"/>
                <a:gd name="T118" fmla="*/ 21 w 82"/>
                <a:gd name="T119" fmla="*/ 1 h 55"/>
                <a:gd name="T120" fmla="*/ 44 w 82"/>
                <a:gd name="T121" fmla="*/ 1 h 5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
                <a:gd name="T184" fmla="*/ 0 h 55"/>
                <a:gd name="T185" fmla="*/ 82 w 82"/>
                <a:gd name="T186" fmla="*/ 55 h 5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 h="55">
                  <a:moveTo>
                    <a:pt x="76" y="10"/>
                  </a:moveTo>
                  <a:lnTo>
                    <a:pt x="79" y="10"/>
                  </a:lnTo>
                  <a:lnTo>
                    <a:pt x="80" y="9"/>
                  </a:lnTo>
                  <a:lnTo>
                    <a:pt x="80" y="8"/>
                  </a:lnTo>
                  <a:lnTo>
                    <a:pt x="82" y="6"/>
                  </a:lnTo>
                  <a:lnTo>
                    <a:pt x="80" y="3"/>
                  </a:lnTo>
                  <a:lnTo>
                    <a:pt x="80" y="2"/>
                  </a:lnTo>
                  <a:lnTo>
                    <a:pt x="79" y="2"/>
                  </a:lnTo>
                  <a:lnTo>
                    <a:pt x="76" y="0"/>
                  </a:lnTo>
                  <a:lnTo>
                    <a:pt x="6" y="0"/>
                  </a:lnTo>
                  <a:lnTo>
                    <a:pt x="5" y="2"/>
                  </a:lnTo>
                  <a:lnTo>
                    <a:pt x="3" y="2"/>
                  </a:lnTo>
                  <a:lnTo>
                    <a:pt x="2" y="3"/>
                  </a:lnTo>
                  <a:lnTo>
                    <a:pt x="2" y="6"/>
                  </a:lnTo>
                  <a:lnTo>
                    <a:pt x="2" y="8"/>
                  </a:lnTo>
                  <a:lnTo>
                    <a:pt x="3" y="9"/>
                  </a:lnTo>
                  <a:lnTo>
                    <a:pt x="5" y="10"/>
                  </a:lnTo>
                  <a:lnTo>
                    <a:pt x="6" y="10"/>
                  </a:lnTo>
                  <a:lnTo>
                    <a:pt x="11" y="10"/>
                  </a:lnTo>
                  <a:lnTo>
                    <a:pt x="6" y="13"/>
                  </a:lnTo>
                  <a:lnTo>
                    <a:pt x="3" y="18"/>
                  </a:lnTo>
                  <a:lnTo>
                    <a:pt x="0" y="22"/>
                  </a:lnTo>
                  <a:lnTo>
                    <a:pt x="0" y="26"/>
                  </a:lnTo>
                  <a:lnTo>
                    <a:pt x="3" y="38"/>
                  </a:lnTo>
                  <a:lnTo>
                    <a:pt x="9" y="47"/>
                  </a:lnTo>
                  <a:lnTo>
                    <a:pt x="19" y="53"/>
                  </a:lnTo>
                  <a:lnTo>
                    <a:pt x="31" y="55"/>
                  </a:lnTo>
                  <a:lnTo>
                    <a:pt x="47" y="51"/>
                  </a:lnTo>
                  <a:lnTo>
                    <a:pt x="58" y="42"/>
                  </a:lnTo>
                  <a:lnTo>
                    <a:pt x="63" y="29"/>
                  </a:lnTo>
                  <a:lnTo>
                    <a:pt x="61" y="24"/>
                  </a:lnTo>
                  <a:lnTo>
                    <a:pt x="60" y="19"/>
                  </a:lnTo>
                  <a:lnTo>
                    <a:pt x="57" y="15"/>
                  </a:lnTo>
                  <a:lnTo>
                    <a:pt x="56" y="12"/>
                  </a:lnTo>
                  <a:lnTo>
                    <a:pt x="53" y="10"/>
                  </a:lnTo>
                  <a:lnTo>
                    <a:pt x="76" y="10"/>
                  </a:lnTo>
                  <a:close/>
                  <a:moveTo>
                    <a:pt x="44" y="10"/>
                  </a:moveTo>
                  <a:lnTo>
                    <a:pt x="45" y="10"/>
                  </a:lnTo>
                  <a:lnTo>
                    <a:pt x="47" y="10"/>
                  </a:lnTo>
                  <a:lnTo>
                    <a:pt x="48" y="12"/>
                  </a:lnTo>
                  <a:lnTo>
                    <a:pt x="51" y="15"/>
                  </a:lnTo>
                  <a:lnTo>
                    <a:pt x="54" y="18"/>
                  </a:lnTo>
                  <a:lnTo>
                    <a:pt x="56" y="22"/>
                  </a:lnTo>
                  <a:lnTo>
                    <a:pt x="56" y="25"/>
                  </a:lnTo>
                  <a:lnTo>
                    <a:pt x="54" y="32"/>
                  </a:lnTo>
                  <a:lnTo>
                    <a:pt x="50" y="40"/>
                  </a:lnTo>
                  <a:lnTo>
                    <a:pt x="43" y="44"/>
                  </a:lnTo>
                  <a:lnTo>
                    <a:pt x="31" y="45"/>
                  </a:lnTo>
                  <a:lnTo>
                    <a:pt x="21" y="44"/>
                  </a:lnTo>
                  <a:lnTo>
                    <a:pt x="14" y="40"/>
                  </a:lnTo>
                  <a:lnTo>
                    <a:pt x="9" y="32"/>
                  </a:lnTo>
                  <a:lnTo>
                    <a:pt x="8" y="24"/>
                  </a:lnTo>
                  <a:lnTo>
                    <a:pt x="8" y="21"/>
                  </a:lnTo>
                  <a:lnTo>
                    <a:pt x="9" y="18"/>
                  </a:lnTo>
                  <a:lnTo>
                    <a:pt x="11" y="16"/>
                  </a:lnTo>
                  <a:lnTo>
                    <a:pt x="12" y="15"/>
                  </a:lnTo>
                  <a:lnTo>
                    <a:pt x="12" y="13"/>
                  </a:lnTo>
                  <a:lnTo>
                    <a:pt x="15" y="12"/>
                  </a:lnTo>
                  <a:lnTo>
                    <a:pt x="18" y="10"/>
                  </a:lnTo>
                  <a:lnTo>
                    <a:pt x="21" y="10"/>
                  </a:lnTo>
                  <a:lnTo>
                    <a:pt x="44" y="10"/>
                  </a:lnTo>
                  <a:close/>
                </a:path>
              </a:pathLst>
            </a:custGeom>
            <a:solidFill>
              <a:srgbClr val="000000"/>
            </a:solidFill>
            <a:ln w="0">
              <a:solidFill>
                <a:srgbClr val="000000"/>
              </a:solidFill>
              <a:round/>
              <a:headEnd/>
              <a:tailEnd/>
            </a:ln>
          </p:spPr>
          <p:txBody>
            <a:bodyPr/>
            <a:lstStyle/>
            <a:p>
              <a:endParaRPr lang="es-AR"/>
            </a:p>
          </p:txBody>
        </p:sp>
        <p:sp>
          <p:nvSpPr>
            <p:cNvPr id="2149" name="Freeform 288"/>
            <p:cNvSpPr>
              <a:spLocks noEditPoints="1"/>
            </p:cNvSpPr>
            <p:nvPr/>
          </p:nvSpPr>
          <p:spPr bwMode="auto">
            <a:xfrm>
              <a:off x="1930" y="2753"/>
              <a:ext cx="63" cy="25"/>
            </a:xfrm>
            <a:custGeom>
              <a:avLst/>
              <a:gdLst>
                <a:gd name="T0" fmla="*/ 48 w 63"/>
                <a:gd name="T1" fmla="*/ 1 h 49"/>
                <a:gd name="T2" fmla="*/ 57 w 63"/>
                <a:gd name="T3" fmla="*/ 1 h 49"/>
                <a:gd name="T4" fmla="*/ 63 w 63"/>
                <a:gd name="T5" fmla="*/ 1 h 49"/>
                <a:gd name="T6" fmla="*/ 63 w 63"/>
                <a:gd name="T7" fmla="*/ 1 h 49"/>
                <a:gd name="T8" fmla="*/ 60 w 63"/>
                <a:gd name="T9" fmla="*/ 1 h 49"/>
                <a:gd name="T10" fmla="*/ 58 w 63"/>
                <a:gd name="T11" fmla="*/ 1 h 49"/>
                <a:gd name="T12" fmla="*/ 57 w 63"/>
                <a:gd name="T13" fmla="*/ 1 h 49"/>
                <a:gd name="T14" fmla="*/ 54 w 63"/>
                <a:gd name="T15" fmla="*/ 1 h 49"/>
                <a:gd name="T16" fmla="*/ 51 w 63"/>
                <a:gd name="T17" fmla="*/ 1 h 49"/>
                <a:gd name="T18" fmla="*/ 50 w 63"/>
                <a:gd name="T19" fmla="*/ 1 h 49"/>
                <a:gd name="T20" fmla="*/ 51 w 63"/>
                <a:gd name="T21" fmla="*/ 1 h 49"/>
                <a:gd name="T22" fmla="*/ 56 w 63"/>
                <a:gd name="T23" fmla="*/ 1 h 49"/>
                <a:gd name="T24" fmla="*/ 56 w 63"/>
                <a:gd name="T25" fmla="*/ 1 h 49"/>
                <a:gd name="T26" fmla="*/ 50 w 63"/>
                <a:gd name="T27" fmla="*/ 1 h 49"/>
                <a:gd name="T28" fmla="*/ 43 w 63"/>
                <a:gd name="T29" fmla="*/ 1 h 49"/>
                <a:gd name="T30" fmla="*/ 35 w 63"/>
                <a:gd name="T31" fmla="*/ 1 h 49"/>
                <a:gd name="T32" fmla="*/ 25 w 63"/>
                <a:gd name="T33" fmla="*/ 1 h 49"/>
                <a:gd name="T34" fmla="*/ 14 w 63"/>
                <a:gd name="T35" fmla="*/ 1 h 49"/>
                <a:gd name="T36" fmla="*/ 6 w 63"/>
                <a:gd name="T37" fmla="*/ 1 h 49"/>
                <a:gd name="T38" fmla="*/ 0 w 63"/>
                <a:gd name="T39" fmla="*/ 1 h 49"/>
                <a:gd name="T40" fmla="*/ 0 w 63"/>
                <a:gd name="T41" fmla="*/ 1 h 49"/>
                <a:gd name="T42" fmla="*/ 3 w 63"/>
                <a:gd name="T43" fmla="*/ 1 h 49"/>
                <a:gd name="T44" fmla="*/ 9 w 63"/>
                <a:gd name="T45" fmla="*/ 1 h 49"/>
                <a:gd name="T46" fmla="*/ 5 w 63"/>
                <a:gd name="T47" fmla="*/ 1 h 49"/>
                <a:gd name="T48" fmla="*/ 2 w 63"/>
                <a:gd name="T49" fmla="*/ 1 h 49"/>
                <a:gd name="T50" fmla="*/ 2 w 63"/>
                <a:gd name="T51" fmla="*/ 1 h 49"/>
                <a:gd name="T52" fmla="*/ 5 w 63"/>
                <a:gd name="T53" fmla="*/ 1 h 49"/>
                <a:gd name="T54" fmla="*/ 43 w 63"/>
                <a:gd name="T55" fmla="*/ 1 h 49"/>
                <a:gd name="T56" fmla="*/ 16 w 63"/>
                <a:gd name="T57" fmla="*/ 1 h 49"/>
                <a:gd name="T58" fmla="*/ 11 w 63"/>
                <a:gd name="T59" fmla="*/ 1 h 49"/>
                <a:gd name="T60" fmla="*/ 8 w 63"/>
                <a:gd name="T61" fmla="*/ 1 h 49"/>
                <a:gd name="T62" fmla="*/ 8 w 63"/>
                <a:gd name="T63" fmla="*/ 1 h 49"/>
                <a:gd name="T64" fmla="*/ 8 w 63"/>
                <a:gd name="T65" fmla="*/ 1 h 49"/>
                <a:gd name="T66" fmla="*/ 12 w 63"/>
                <a:gd name="T67" fmla="*/ 1 h 49"/>
                <a:gd name="T68" fmla="*/ 18 w 63"/>
                <a:gd name="T69" fmla="*/ 1 h 49"/>
                <a:gd name="T70" fmla="*/ 24 w 63"/>
                <a:gd name="T71" fmla="*/ 1 h 49"/>
                <a:gd name="T72" fmla="*/ 28 w 63"/>
                <a:gd name="T73" fmla="*/ 1 h 49"/>
                <a:gd name="T74" fmla="*/ 31 w 63"/>
                <a:gd name="T75" fmla="*/ 1 h 49"/>
                <a:gd name="T76" fmla="*/ 32 w 63"/>
                <a:gd name="T77" fmla="*/ 1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
                <a:gd name="T118" fmla="*/ 0 h 49"/>
                <a:gd name="T119" fmla="*/ 63 w 63"/>
                <a:gd name="T120" fmla="*/ 49 h 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 h="49">
                  <a:moveTo>
                    <a:pt x="43" y="49"/>
                  </a:moveTo>
                  <a:lnTo>
                    <a:pt x="48" y="47"/>
                  </a:lnTo>
                  <a:lnTo>
                    <a:pt x="53" y="46"/>
                  </a:lnTo>
                  <a:lnTo>
                    <a:pt x="57" y="43"/>
                  </a:lnTo>
                  <a:lnTo>
                    <a:pt x="60" y="39"/>
                  </a:lnTo>
                  <a:lnTo>
                    <a:pt x="63" y="33"/>
                  </a:lnTo>
                  <a:lnTo>
                    <a:pt x="63" y="26"/>
                  </a:lnTo>
                  <a:lnTo>
                    <a:pt x="63" y="20"/>
                  </a:lnTo>
                  <a:lnTo>
                    <a:pt x="61" y="14"/>
                  </a:lnTo>
                  <a:lnTo>
                    <a:pt x="60" y="7"/>
                  </a:lnTo>
                  <a:lnTo>
                    <a:pt x="58" y="5"/>
                  </a:lnTo>
                  <a:lnTo>
                    <a:pt x="58" y="4"/>
                  </a:lnTo>
                  <a:lnTo>
                    <a:pt x="57" y="2"/>
                  </a:lnTo>
                  <a:lnTo>
                    <a:pt x="56" y="2"/>
                  </a:lnTo>
                  <a:lnTo>
                    <a:pt x="54" y="2"/>
                  </a:lnTo>
                  <a:lnTo>
                    <a:pt x="53" y="2"/>
                  </a:lnTo>
                  <a:lnTo>
                    <a:pt x="51" y="4"/>
                  </a:lnTo>
                  <a:lnTo>
                    <a:pt x="50" y="4"/>
                  </a:lnTo>
                  <a:lnTo>
                    <a:pt x="50" y="5"/>
                  </a:lnTo>
                  <a:lnTo>
                    <a:pt x="51" y="7"/>
                  </a:lnTo>
                  <a:lnTo>
                    <a:pt x="54" y="13"/>
                  </a:lnTo>
                  <a:lnTo>
                    <a:pt x="56" y="20"/>
                  </a:lnTo>
                  <a:lnTo>
                    <a:pt x="57" y="26"/>
                  </a:lnTo>
                  <a:lnTo>
                    <a:pt x="56" y="32"/>
                  </a:lnTo>
                  <a:lnTo>
                    <a:pt x="54" y="34"/>
                  </a:lnTo>
                  <a:lnTo>
                    <a:pt x="50" y="37"/>
                  </a:lnTo>
                  <a:lnTo>
                    <a:pt x="47" y="39"/>
                  </a:lnTo>
                  <a:lnTo>
                    <a:pt x="43" y="40"/>
                  </a:lnTo>
                  <a:lnTo>
                    <a:pt x="37" y="40"/>
                  </a:lnTo>
                  <a:lnTo>
                    <a:pt x="35" y="21"/>
                  </a:lnTo>
                  <a:lnTo>
                    <a:pt x="31" y="8"/>
                  </a:lnTo>
                  <a:lnTo>
                    <a:pt x="25" y="2"/>
                  </a:lnTo>
                  <a:lnTo>
                    <a:pt x="18" y="0"/>
                  </a:lnTo>
                  <a:lnTo>
                    <a:pt x="14" y="1"/>
                  </a:lnTo>
                  <a:lnTo>
                    <a:pt x="9" y="2"/>
                  </a:lnTo>
                  <a:lnTo>
                    <a:pt x="6" y="4"/>
                  </a:lnTo>
                  <a:lnTo>
                    <a:pt x="3" y="8"/>
                  </a:lnTo>
                  <a:lnTo>
                    <a:pt x="0" y="13"/>
                  </a:lnTo>
                  <a:lnTo>
                    <a:pt x="0" y="17"/>
                  </a:lnTo>
                  <a:lnTo>
                    <a:pt x="0" y="21"/>
                  </a:lnTo>
                  <a:lnTo>
                    <a:pt x="2" y="27"/>
                  </a:lnTo>
                  <a:lnTo>
                    <a:pt x="3" y="32"/>
                  </a:lnTo>
                  <a:lnTo>
                    <a:pt x="6" y="36"/>
                  </a:lnTo>
                  <a:lnTo>
                    <a:pt x="9" y="40"/>
                  </a:lnTo>
                  <a:lnTo>
                    <a:pt x="6" y="40"/>
                  </a:lnTo>
                  <a:lnTo>
                    <a:pt x="5" y="40"/>
                  </a:lnTo>
                  <a:lnTo>
                    <a:pt x="3" y="40"/>
                  </a:lnTo>
                  <a:lnTo>
                    <a:pt x="2" y="42"/>
                  </a:lnTo>
                  <a:lnTo>
                    <a:pt x="2" y="45"/>
                  </a:lnTo>
                  <a:lnTo>
                    <a:pt x="2" y="47"/>
                  </a:lnTo>
                  <a:lnTo>
                    <a:pt x="3" y="49"/>
                  </a:lnTo>
                  <a:lnTo>
                    <a:pt x="5" y="49"/>
                  </a:lnTo>
                  <a:lnTo>
                    <a:pt x="6" y="49"/>
                  </a:lnTo>
                  <a:lnTo>
                    <a:pt x="43" y="49"/>
                  </a:lnTo>
                  <a:close/>
                  <a:moveTo>
                    <a:pt x="21" y="40"/>
                  </a:moveTo>
                  <a:lnTo>
                    <a:pt x="16" y="39"/>
                  </a:lnTo>
                  <a:lnTo>
                    <a:pt x="14" y="37"/>
                  </a:lnTo>
                  <a:lnTo>
                    <a:pt x="11" y="34"/>
                  </a:lnTo>
                  <a:lnTo>
                    <a:pt x="9" y="32"/>
                  </a:lnTo>
                  <a:lnTo>
                    <a:pt x="8" y="29"/>
                  </a:lnTo>
                  <a:lnTo>
                    <a:pt x="8" y="26"/>
                  </a:lnTo>
                  <a:lnTo>
                    <a:pt x="8" y="24"/>
                  </a:lnTo>
                  <a:lnTo>
                    <a:pt x="8" y="23"/>
                  </a:lnTo>
                  <a:lnTo>
                    <a:pt x="8" y="18"/>
                  </a:lnTo>
                  <a:lnTo>
                    <a:pt x="9" y="14"/>
                  </a:lnTo>
                  <a:lnTo>
                    <a:pt x="12" y="11"/>
                  </a:lnTo>
                  <a:lnTo>
                    <a:pt x="14" y="10"/>
                  </a:lnTo>
                  <a:lnTo>
                    <a:pt x="18" y="8"/>
                  </a:lnTo>
                  <a:lnTo>
                    <a:pt x="21" y="10"/>
                  </a:lnTo>
                  <a:lnTo>
                    <a:pt x="24" y="11"/>
                  </a:lnTo>
                  <a:lnTo>
                    <a:pt x="27" y="14"/>
                  </a:lnTo>
                  <a:lnTo>
                    <a:pt x="28" y="17"/>
                  </a:lnTo>
                  <a:lnTo>
                    <a:pt x="29" y="20"/>
                  </a:lnTo>
                  <a:lnTo>
                    <a:pt x="31" y="27"/>
                  </a:lnTo>
                  <a:lnTo>
                    <a:pt x="32" y="34"/>
                  </a:lnTo>
                  <a:lnTo>
                    <a:pt x="32" y="40"/>
                  </a:lnTo>
                  <a:lnTo>
                    <a:pt x="21" y="40"/>
                  </a:lnTo>
                  <a:close/>
                </a:path>
              </a:pathLst>
            </a:custGeom>
            <a:solidFill>
              <a:srgbClr val="000000"/>
            </a:solidFill>
            <a:ln w="0">
              <a:solidFill>
                <a:srgbClr val="000000"/>
              </a:solidFill>
              <a:round/>
              <a:headEnd/>
              <a:tailEnd/>
            </a:ln>
          </p:spPr>
          <p:txBody>
            <a:bodyPr/>
            <a:lstStyle/>
            <a:p>
              <a:endParaRPr lang="es-AR"/>
            </a:p>
          </p:txBody>
        </p:sp>
        <p:sp>
          <p:nvSpPr>
            <p:cNvPr id="2150" name="Freeform 289"/>
            <p:cNvSpPr>
              <a:spLocks noEditPoints="1"/>
            </p:cNvSpPr>
            <p:nvPr/>
          </p:nvSpPr>
          <p:spPr bwMode="auto">
            <a:xfrm>
              <a:off x="1930" y="2790"/>
              <a:ext cx="82" cy="26"/>
            </a:xfrm>
            <a:custGeom>
              <a:avLst/>
              <a:gdLst>
                <a:gd name="T0" fmla="*/ 76 w 82"/>
                <a:gd name="T1" fmla="*/ 0 h 54"/>
                <a:gd name="T2" fmla="*/ 79 w 82"/>
                <a:gd name="T3" fmla="*/ 0 h 54"/>
                <a:gd name="T4" fmla="*/ 80 w 82"/>
                <a:gd name="T5" fmla="*/ 0 h 54"/>
                <a:gd name="T6" fmla="*/ 80 w 82"/>
                <a:gd name="T7" fmla="*/ 0 h 54"/>
                <a:gd name="T8" fmla="*/ 82 w 82"/>
                <a:gd name="T9" fmla="*/ 0 h 54"/>
                <a:gd name="T10" fmla="*/ 80 w 82"/>
                <a:gd name="T11" fmla="*/ 0 h 54"/>
                <a:gd name="T12" fmla="*/ 80 w 82"/>
                <a:gd name="T13" fmla="*/ 0 h 54"/>
                <a:gd name="T14" fmla="*/ 79 w 82"/>
                <a:gd name="T15" fmla="*/ 0 h 54"/>
                <a:gd name="T16" fmla="*/ 76 w 82"/>
                <a:gd name="T17" fmla="*/ 0 h 54"/>
                <a:gd name="T18" fmla="*/ 6 w 82"/>
                <a:gd name="T19" fmla="*/ 0 h 54"/>
                <a:gd name="T20" fmla="*/ 5 w 82"/>
                <a:gd name="T21" fmla="*/ 0 h 54"/>
                <a:gd name="T22" fmla="*/ 3 w 82"/>
                <a:gd name="T23" fmla="*/ 0 h 54"/>
                <a:gd name="T24" fmla="*/ 2 w 82"/>
                <a:gd name="T25" fmla="*/ 0 h 54"/>
                <a:gd name="T26" fmla="*/ 2 w 82"/>
                <a:gd name="T27" fmla="*/ 0 h 54"/>
                <a:gd name="T28" fmla="*/ 2 w 82"/>
                <a:gd name="T29" fmla="*/ 0 h 54"/>
                <a:gd name="T30" fmla="*/ 3 w 82"/>
                <a:gd name="T31" fmla="*/ 0 h 54"/>
                <a:gd name="T32" fmla="*/ 5 w 82"/>
                <a:gd name="T33" fmla="*/ 0 h 54"/>
                <a:gd name="T34" fmla="*/ 6 w 82"/>
                <a:gd name="T35" fmla="*/ 0 h 54"/>
                <a:gd name="T36" fmla="*/ 11 w 82"/>
                <a:gd name="T37" fmla="*/ 0 h 54"/>
                <a:gd name="T38" fmla="*/ 6 w 82"/>
                <a:gd name="T39" fmla="*/ 0 h 54"/>
                <a:gd name="T40" fmla="*/ 3 w 82"/>
                <a:gd name="T41" fmla="*/ 0 h 54"/>
                <a:gd name="T42" fmla="*/ 0 w 82"/>
                <a:gd name="T43" fmla="*/ 0 h 54"/>
                <a:gd name="T44" fmla="*/ 0 w 82"/>
                <a:gd name="T45" fmla="*/ 0 h 54"/>
                <a:gd name="T46" fmla="*/ 3 w 82"/>
                <a:gd name="T47" fmla="*/ 0 h 54"/>
                <a:gd name="T48" fmla="*/ 9 w 82"/>
                <a:gd name="T49" fmla="*/ 0 h 54"/>
                <a:gd name="T50" fmla="*/ 19 w 82"/>
                <a:gd name="T51" fmla="*/ 0 h 54"/>
                <a:gd name="T52" fmla="*/ 31 w 82"/>
                <a:gd name="T53" fmla="*/ 0 h 54"/>
                <a:gd name="T54" fmla="*/ 47 w 82"/>
                <a:gd name="T55" fmla="*/ 0 h 54"/>
                <a:gd name="T56" fmla="*/ 58 w 82"/>
                <a:gd name="T57" fmla="*/ 0 h 54"/>
                <a:gd name="T58" fmla="*/ 63 w 82"/>
                <a:gd name="T59" fmla="*/ 0 h 54"/>
                <a:gd name="T60" fmla="*/ 61 w 82"/>
                <a:gd name="T61" fmla="*/ 0 h 54"/>
                <a:gd name="T62" fmla="*/ 60 w 82"/>
                <a:gd name="T63" fmla="*/ 0 h 54"/>
                <a:gd name="T64" fmla="*/ 57 w 82"/>
                <a:gd name="T65" fmla="*/ 0 h 54"/>
                <a:gd name="T66" fmla="*/ 56 w 82"/>
                <a:gd name="T67" fmla="*/ 0 h 54"/>
                <a:gd name="T68" fmla="*/ 53 w 82"/>
                <a:gd name="T69" fmla="*/ 0 h 54"/>
                <a:gd name="T70" fmla="*/ 76 w 82"/>
                <a:gd name="T71" fmla="*/ 0 h 54"/>
                <a:gd name="T72" fmla="*/ 44 w 82"/>
                <a:gd name="T73" fmla="*/ 0 h 54"/>
                <a:gd name="T74" fmla="*/ 45 w 82"/>
                <a:gd name="T75" fmla="*/ 0 h 54"/>
                <a:gd name="T76" fmla="*/ 47 w 82"/>
                <a:gd name="T77" fmla="*/ 0 h 54"/>
                <a:gd name="T78" fmla="*/ 48 w 82"/>
                <a:gd name="T79" fmla="*/ 0 h 54"/>
                <a:gd name="T80" fmla="*/ 51 w 82"/>
                <a:gd name="T81" fmla="*/ 0 h 54"/>
                <a:gd name="T82" fmla="*/ 54 w 82"/>
                <a:gd name="T83" fmla="*/ 0 h 54"/>
                <a:gd name="T84" fmla="*/ 56 w 82"/>
                <a:gd name="T85" fmla="*/ 0 h 54"/>
                <a:gd name="T86" fmla="*/ 56 w 82"/>
                <a:gd name="T87" fmla="*/ 0 h 54"/>
                <a:gd name="T88" fmla="*/ 54 w 82"/>
                <a:gd name="T89" fmla="*/ 0 h 54"/>
                <a:gd name="T90" fmla="*/ 50 w 82"/>
                <a:gd name="T91" fmla="*/ 0 h 54"/>
                <a:gd name="T92" fmla="*/ 43 w 82"/>
                <a:gd name="T93" fmla="*/ 0 h 54"/>
                <a:gd name="T94" fmla="*/ 31 w 82"/>
                <a:gd name="T95" fmla="*/ 0 h 54"/>
                <a:gd name="T96" fmla="*/ 21 w 82"/>
                <a:gd name="T97" fmla="*/ 0 h 54"/>
                <a:gd name="T98" fmla="*/ 14 w 82"/>
                <a:gd name="T99" fmla="*/ 0 h 54"/>
                <a:gd name="T100" fmla="*/ 9 w 82"/>
                <a:gd name="T101" fmla="*/ 0 h 54"/>
                <a:gd name="T102" fmla="*/ 8 w 82"/>
                <a:gd name="T103" fmla="*/ 0 h 54"/>
                <a:gd name="T104" fmla="*/ 8 w 82"/>
                <a:gd name="T105" fmla="*/ 0 h 54"/>
                <a:gd name="T106" fmla="*/ 9 w 82"/>
                <a:gd name="T107" fmla="*/ 0 h 54"/>
                <a:gd name="T108" fmla="*/ 11 w 82"/>
                <a:gd name="T109" fmla="*/ 0 h 54"/>
                <a:gd name="T110" fmla="*/ 12 w 82"/>
                <a:gd name="T111" fmla="*/ 0 h 54"/>
                <a:gd name="T112" fmla="*/ 12 w 82"/>
                <a:gd name="T113" fmla="*/ 0 h 54"/>
                <a:gd name="T114" fmla="*/ 15 w 82"/>
                <a:gd name="T115" fmla="*/ 0 h 54"/>
                <a:gd name="T116" fmla="*/ 18 w 82"/>
                <a:gd name="T117" fmla="*/ 0 h 54"/>
                <a:gd name="T118" fmla="*/ 21 w 82"/>
                <a:gd name="T119" fmla="*/ 0 h 54"/>
                <a:gd name="T120" fmla="*/ 44 w 82"/>
                <a:gd name="T121" fmla="*/ 0 h 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2"/>
                <a:gd name="T184" fmla="*/ 0 h 54"/>
                <a:gd name="T185" fmla="*/ 82 w 82"/>
                <a:gd name="T186" fmla="*/ 54 h 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2" h="54">
                  <a:moveTo>
                    <a:pt x="76" y="9"/>
                  </a:moveTo>
                  <a:lnTo>
                    <a:pt x="79" y="9"/>
                  </a:lnTo>
                  <a:lnTo>
                    <a:pt x="80" y="9"/>
                  </a:lnTo>
                  <a:lnTo>
                    <a:pt x="80" y="7"/>
                  </a:lnTo>
                  <a:lnTo>
                    <a:pt x="82" y="5"/>
                  </a:lnTo>
                  <a:lnTo>
                    <a:pt x="80" y="2"/>
                  </a:lnTo>
                  <a:lnTo>
                    <a:pt x="80" y="0"/>
                  </a:lnTo>
                  <a:lnTo>
                    <a:pt x="79" y="0"/>
                  </a:lnTo>
                  <a:lnTo>
                    <a:pt x="76" y="0"/>
                  </a:lnTo>
                  <a:lnTo>
                    <a:pt x="6" y="0"/>
                  </a:lnTo>
                  <a:lnTo>
                    <a:pt x="5" y="0"/>
                  </a:lnTo>
                  <a:lnTo>
                    <a:pt x="3" y="0"/>
                  </a:lnTo>
                  <a:lnTo>
                    <a:pt x="2" y="2"/>
                  </a:lnTo>
                  <a:lnTo>
                    <a:pt x="2" y="5"/>
                  </a:lnTo>
                  <a:lnTo>
                    <a:pt x="2" y="7"/>
                  </a:lnTo>
                  <a:lnTo>
                    <a:pt x="3" y="9"/>
                  </a:lnTo>
                  <a:lnTo>
                    <a:pt x="5" y="9"/>
                  </a:lnTo>
                  <a:lnTo>
                    <a:pt x="6" y="9"/>
                  </a:lnTo>
                  <a:lnTo>
                    <a:pt x="11" y="9"/>
                  </a:lnTo>
                  <a:lnTo>
                    <a:pt x="6" y="12"/>
                  </a:lnTo>
                  <a:lnTo>
                    <a:pt x="3" y="16"/>
                  </a:lnTo>
                  <a:lnTo>
                    <a:pt x="0" y="21"/>
                  </a:lnTo>
                  <a:lnTo>
                    <a:pt x="0" y="26"/>
                  </a:lnTo>
                  <a:lnTo>
                    <a:pt x="3" y="36"/>
                  </a:lnTo>
                  <a:lnTo>
                    <a:pt x="9" y="45"/>
                  </a:lnTo>
                  <a:lnTo>
                    <a:pt x="19" y="52"/>
                  </a:lnTo>
                  <a:lnTo>
                    <a:pt x="31" y="54"/>
                  </a:lnTo>
                  <a:lnTo>
                    <a:pt x="47" y="51"/>
                  </a:lnTo>
                  <a:lnTo>
                    <a:pt x="58" y="41"/>
                  </a:lnTo>
                  <a:lnTo>
                    <a:pt x="63" y="28"/>
                  </a:lnTo>
                  <a:lnTo>
                    <a:pt x="61" y="22"/>
                  </a:lnTo>
                  <a:lnTo>
                    <a:pt x="60" y="18"/>
                  </a:lnTo>
                  <a:lnTo>
                    <a:pt x="57" y="13"/>
                  </a:lnTo>
                  <a:lnTo>
                    <a:pt x="56" y="10"/>
                  </a:lnTo>
                  <a:lnTo>
                    <a:pt x="53" y="9"/>
                  </a:lnTo>
                  <a:lnTo>
                    <a:pt x="76" y="9"/>
                  </a:lnTo>
                  <a:close/>
                  <a:moveTo>
                    <a:pt x="44" y="9"/>
                  </a:moveTo>
                  <a:lnTo>
                    <a:pt x="45" y="9"/>
                  </a:lnTo>
                  <a:lnTo>
                    <a:pt x="47" y="9"/>
                  </a:lnTo>
                  <a:lnTo>
                    <a:pt x="48" y="10"/>
                  </a:lnTo>
                  <a:lnTo>
                    <a:pt x="51" y="13"/>
                  </a:lnTo>
                  <a:lnTo>
                    <a:pt x="54" y="18"/>
                  </a:lnTo>
                  <a:lnTo>
                    <a:pt x="56" y="21"/>
                  </a:lnTo>
                  <a:lnTo>
                    <a:pt x="56" y="25"/>
                  </a:lnTo>
                  <a:lnTo>
                    <a:pt x="54" y="32"/>
                  </a:lnTo>
                  <a:lnTo>
                    <a:pt x="50" y="38"/>
                  </a:lnTo>
                  <a:lnTo>
                    <a:pt x="43" y="42"/>
                  </a:lnTo>
                  <a:lnTo>
                    <a:pt x="31" y="45"/>
                  </a:lnTo>
                  <a:lnTo>
                    <a:pt x="21" y="42"/>
                  </a:lnTo>
                  <a:lnTo>
                    <a:pt x="14" y="38"/>
                  </a:lnTo>
                  <a:lnTo>
                    <a:pt x="9" y="31"/>
                  </a:lnTo>
                  <a:lnTo>
                    <a:pt x="8" y="23"/>
                  </a:lnTo>
                  <a:lnTo>
                    <a:pt x="8" y="19"/>
                  </a:lnTo>
                  <a:lnTo>
                    <a:pt x="9" y="16"/>
                  </a:lnTo>
                  <a:lnTo>
                    <a:pt x="11" y="15"/>
                  </a:lnTo>
                  <a:lnTo>
                    <a:pt x="12" y="13"/>
                  </a:lnTo>
                  <a:lnTo>
                    <a:pt x="15" y="12"/>
                  </a:lnTo>
                  <a:lnTo>
                    <a:pt x="18" y="10"/>
                  </a:lnTo>
                  <a:lnTo>
                    <a:pt x="21" y="9"/>
                  </a:lnTo>
                  <a:lnTo>
                    <a:pt x="44" y="9"/>
                  </a:lnTo>
                  <a:close/>
                </a:path>
              </a:pathLst>
            </a:custGeom>
            <a:solidFill>
              <a:srgbClr val="000000"/>
            </a:solidFill>
            <a:ln w="0">
              <a:solidFill>
                <a:srgbClr val="000000"/>
              </a:solidFill>
              <a:round/>
              <a:headEnd/>
              <a:tailEnd/>
            </a:ln>
          </p:spPr>
          <p:txBody>
            <a:bodyPr/>
            <a:lstStyle/>
            <a:p>
              <a:endParaRPr lang="es-AR"/>
            </a:p>
          </p:txBody>
        </p:sp>
        <p:sp>
          <p:nvSpPr>
            <p:cNvPr id="2151" name="Freeform 290"/>
            <p:cNvSpPr>
              <a:spLocks noEditPoints="1"/>
            </p:cNvSpPr>
            <p:nvPr/>
          </p:nvSpPr>
          <p:spPr bwMode="auto">
            <a:xfrm>
              <a:off x="1932" y="2825"/>
              <a:ext cx="80" cy="5"/>
            </a:xfrm>
            <a:custGeom>
              <a:avLst/>
              <a:gdLst>
                <a:gd name="T0" fmla="*/ 74 w 80"/>
                <a:gd name="T1" fmla="*/ 0 h 11"/>
                <a:gd name="T2" fmla="*/ 77 w 80"/>
                <a:gd name="T3" fmla="*/ 0 h 11"/>
                <a:gd name="T4" fmla="*/ 78 w 80"/>
                <a:gd name="T5" fmla="*/ 0 h 11"/>
                <a:gd name="T6" fmla="*/ 80 w 80"/>
                <a:gd name="T7" fmla="*/ 0 h 11"/>
                <a:gd name="T8" fmla="*/ 80 w 80"/>
                <a:gd name="T9" fmla="*/ 0 h 11"/>
                <a:gd name="T10" fmla="*/ 80 w 80"/>
                <a:gd name="T11" fmla="*/ 0 h 11"/>
                <a:gd name="T12" fmla="*/ 80 w 80"/>
                <a:gd name="T13" fmla="*/ 0 h 11"/>
                <a:gd name="T14" fmla="*/ 78 w 80"/>
                <a:gd name="T15" fmla="*/ 0 h 11"/>
                <a:gd name="T16" fmla="*/ 77 w 80"/>
                <a:gd name="T17" fmla="*/ 0 h 11"/>
                <a:gd name="T18" fmla="*/ 74 w 80"/>
                <a:gd name="T19" fmla="*/ 0 h 11"/>
                <a:gd name="T20" fmla="*/ 74 w 80"/>
                <a:gd name="T21" fmla="*/ 0 h 11"/>
                <a:gd name="T22" fmla="*/ 71 w 80"/>
                <a:gd name="T23" fmla="*/ 0 h 11"/>
                <a:gd name="T24" fmla="*/ 70 w 80"/>
                <a:gd name="T25" fmla="*/ 0 h 11"/>
                <a:gd name="T26" fmla="*/ 68 w 80"/>
                <a:gd name="T27" fmla="*/ 0 h 11"/>
                <a:gd name="T28" fmla="*/ 68 w 80"/>
                <a:gd name="T29" fmla="*/ 0 h 11"/>
                <a:gd name="T30" fmla="*/ 68 w 80"/>
                <a:gd name="T31" fmla="*/ 0 h 11"/>
                <a:gd name="T32" fmla="*/ 68 w 80"/>
                <a:gd name="T33" fmla="*/ 0 h 11"/>
                <a:gd name="T34" fmla="*/ 70 w 80"/>
                <a:gd name="T35" fmla="*/ 0 h 11"/>
                <a:gd name="T36" fmla="*/ 71 w 80"/>
                <a:gd name="T37" fmla="*/ 0 h 11"/>
                <a:gd name="T38" fmla="*/ 74 w 80"/>
                <a:gd name="T39" fmla="*/ 0 h 11"/>
                <a:gd name="T40" fmla="*/ 74 w 80"/>
                <a:gd name="T41" fmla="*/ 0 h 11"/>
                <a:gd name="T42" fmla="*/ 55 w 80"/>
                <a:gd name="T43" fmla="*/ 0 h 11"/>
                <a:gd name="T44" fmla="*/ 56 w 80"/>
                <a:gd name="T45" fmla="*/ 0 h 11"/>
                <a:gd name="T46" fmla="*/ 58 w 80"/>
                <a:gd name="T47" fmla="*/ 0 h 11"/>
                <a:gd name="T48" fmla="*/ 59 w 80"/>
                <a:gd name="T49" fmla="*/ 0 h 11"/>
                <a:gd name="T50" fmla="*/ 59 w 80"/>
                <a:gd name="T51" fmla="*/ 0 h 11"/>
                <a:gd name="T52" fmla="*/ 59 w 80"/>
                <a:gd name="T53" fmla="*/ 0 h 11"/>
                <a:gd name="T54" fmla="*/ 58 w 80"/>
                <a:gd name="T55" fmla="*/ 0 h 11"/>
                <a:gd name="T56" fmla="*/ 56 w 80"/>
                <a:gd name="T57" fmla="*/ 0 h 11"/>
                <a:gd name="T58" fmla="*/ 55 w 80"/>
                <a:gd name="T59" fmla="*/ 0 h 11"/>
                <a:gd name="T60" fmla="*/ 4 w 80"/>
                <a:gd name="T61" fmla="*/ 0 h 11"/>
                <a:gd name="T62" fmla="*/ 3 w 80"/>
                <a:gd name="T63" fmla="*/ 0 h 11"/>
                <a:gd name="T64" fmla="*/ 1 w 80"/>
                <a:gd name="T65" fmla="*/ 0 h 11"/>
                <a:gd name="T66" fmla="*/ 0 w 80"/>
                <a:gd name="T67" fmla="*/ 0 h 11"/>
                <a:gd name="T68" fmla="*/ 0 w 80"/>
                <a:gd name="T69" fmla="*/ 0 h 11"/>
                <a:gd name="T70" fmla="*/ 0 w 80"/>
                <a:gd name="T71" fmla="*/ 0 h 11"/>
                <a:gd name="T72" fmla="*/ 1 w 80"/>
                <a:gd name="T73" fmla="*/ 0 h 11"/>
                <a:gd name="T74" fmla="*/ 3 w 80"/>
                <a:gd name="T75" fmla="*/ 0 h 11"/>
                <a:gd name="T76" fmla="*/ 4 w 80"/>
                <a:gd name="T77" fmla="*/ 0 h 11"/>
                <a:gd name="T78" fmla="*/ 55 w 80"/>
                <a:gd name="T79" fmla="*/ 0 h 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1"/>
                <a:gd name="T122" fmla="*/ 80 w 80"/>
                <a:gd name="T123" fmla="*/ 11 h 1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1">
                  <a:moveTo>
                    <a:pt x="74" y="11"/>
                  </a:moveTo>
                  <a:lnTo>
                    <a:pt x="77" y="11"/>
                  </a:lnTo>
                  <a:lnTo>
                    <a:pt x="78" y="11"/>
                  </a:lnTo>
                  <a:lnTo>
                    <a:pt x="80" y="9"/>
                  </a:lnTo>
                  <a:lnTo>
                    <a:pt x="80" y="6"/>
                  </a:lnTo>
                  <a:lnTo>
                    <a:pt x="80" y="5"/>
                  </a:lnTo>
                  <a:lnTo>
                    <a:pt x="80" y="2"/>
                  </a:lnTo>
                  <a:lnTo>
                    <a:pt x="78" y="0"/>
                  </a:lnTo>
                  <a:lnTo>
                    <a:pt x="77" y="0"/>
                  </a:lnTo>
                  <a:lnTo>
                    <a:pt x="74" y="0"/>
                  </a:lnTo>
                  <a:lnTo>
                    <a:pt x="71" y="0"/>
                  </a:lnTo>
                  <a:lnTo>
                    <a:pt x="70" y="0"/>
                  </a:lnTo>
                  <a:lnTo>
                    <a:pt x="68" y="2"/>
                  </a:lnTo>
                  <a:lnTo>
                    <a:pt x="68" y="5"/>
                  </a:lnTo>
                  <a:lnTo>
                    <a:pt x="68" y="6"/>
                  </a:lnTo>
                  <a:lnTo>
                    <a:pt x="68" y="8"/>
                  </a:lnTo>
                  <a:lnTo>
                    <a:pt x="70" y="11"/>
                  </a:lnTo>
                  <a:lnTo>
                    <a:pt x="71" y="11"/>
                  </a:lnTo>
                  <a:lnTo>
                    <a:pt x="74" y="11"/>
                  </a:lnTo>
                  <a:close/>
                  <a:moveTo>
                    <a:pt x="55" y="11"/>
                  </a:moveTo>
                  <a:lnTo>
                    <a:pt x="56" y="11"/>
                  </a:lnTo>
                  <a:lnTo>
                    <a:pt x="58" y="9"/>
                  </a:lnTo>
                  <a:lnTo>
                    <a:pt x="59" y="8"/>
                  </a:lnTo>
                  <a:lnTo>
                    <a:pt x="59" y="5"/>
                  </a:lnTo>
                  <a:lnTo>
                    <a:pt x="59" y="3"/>
                  </a:lnTo>
                  <a:lnTo>
                    <a:pt x="58" y="2"/>
                  </a:lnTo>
                  <a:lnTo>
                    <a:pt x="56" y="0"/>
                  </a:lnTo>
                  <a:lnTo>
                    <a:pt x="55" y="0"/>
                  </a:lnTo>
                  <a:lnTo>
                    <a:pt x="4" y="0"/>
                  </a:lnTo>
                  <a:lnTo>
                    <a:pt x="3" y="0"/>
                  </a:lnTo>
                  <a:lnTo>
                    <a:pt x="1" y="2"/>
                  </a:lnTo>
                  <a:lnTo>
                    <a:pt x="0" y="3"/>
                  </a:lnTo>
                  <a:lnTo>
                    <a:pt x="0" y="5"/>
                  </a:lnTo>
                  <a:lnTo>
                    <a:pt x="0" y="8"/>
                  </a:lnTo>
                  <a:lnTo>
                    <a:pt x="1" y="9"/>
                  </a:lnTo>
                  <a:lnTo>
                    <a:pt x="3" y="11"/>
                  </a:lnTo>
                  <a:lnTo>
                    <a:pt x="4" y="11"/>
                  </a:lnTo>
                  <a:lnTo>
                    <a:pt x="55" y="11"/>
                  </a:lnTo>
                  <a:close/>
                </a:path>
              </a:pathLst>
            </a:custGeom>
            <a:solidFill>
              <a:srgbClr val="000000"/>
            </a:solidFill>
            <a:ln w="0">
              <a:solidFill>
                <a:srgbClr val="000000"/>
              </a:solidFill>
              <a:round/>
              <a:headEnd/>
              <a:tailEnd/>
            </a:ln>
          </p:spPr>
          <p:txBody>
            <a:bodyPr/>
            <a:lstStyle/>
            <a:p>
              <a:endParaRPr lang="es-AR"/>
            </a:p>
          </p:txBody>
        </p:sp>
        <p:sp>
          <p:nvSpPr>
            <p:cNvPr id="2152" name="Freeform 291"/>
            <p:cNvSpPr>
              <a:spLocks/>
            </p:cNvSpPr>
            <p:nvPr/>
          </p:nvSpPr>
          <p:spPr bwMode="auto">
            <a:xfrm>
              <a:off x="1932" y="2841"/>
              <a:ext cx="80" cy="5"/>
            </a:xfrm>
            <a:custGeom>
              <a:avLst/>
              <a:gdLst>
                <a:gd name="T0" fmla="*/ 74 w 80"/>
                <a:gd name="T1" fmla="*/ 1 h 10"/>
                <a:gd name="T2" fmla="*/ 77 w 80"/>
                <a:gd name="T3" fmla="*/ 1 h 10"/>
                <a:gd name="T4" fmla="*/ 78 w 80"/>
                <a:gd name="T5" fmla="*/ 1 h 10"/>
                <a:gd name="T6" fmla="*/ 78 w 80"/>
                <a:gd name="T7" fmla="*/ 1 h 10"/>
                <a:gd name="T8" fmla="*/ 80 w 80"/>
                <a:gd name="T9" fmla="*/ 1 h 10"/>
                <a:gd name="T10" fmla="*/ 78 w 80"/>
                <a:gd name="T11" fmla="*/ 1 h 10"/>
                <a:gd name="T12" fmla="*/ 78 w 80"/>
                <a:gd name="T13" fmla="*/ 1 h 10"/>
                <a:gd name="T14" fmla="*/ 77 w 80"/>
                <a:gd name="T15" fmla="*/ 0 h 10"/>
                <a:gd name="T16" fmla="*/ 74 w 80"/>
                <a:gd name="T17" fmla="*/ 0 h 10"/>
                <a:gd name="T18" fmla="*/ 4 w 80"/>
                <a:gd name="T19" fmla="*/ 0 h 10"/>
                <a:gd name="T20" fmla="*/ 3 w 80"/>
                <a:gd name="T21" fmla="*/ 0 h 10"/>
                <a:gd name="T22" fmla="*/ 1 w 80"/>
                <a:gd name="T23" fmla="*/ 1 h 10"/>
                <a:gd name="T24" fmla="*/ 0 w 80"/>
                <a:gd name="T25" fmla="*/ 1 h 10"/>
                <a:gd name="T26" fmla="*/ 0 w 80"/>
                <a:gd name="T27" fmla="*/ 1 h 10"/>
                <a:gd name="T28" fmla="*/ 0 w 80"/>
                <a:gd name="T29" fmla="*/ 1 h 10"/>
                <a:gd name="T30" fmla="*/ 1 w 80"/>
                <a:gd name="T31" fmla="*/ 1 h 10"/>
                <a:gd name="T32" fmla="*/ 3 w 80"/>
                <a:gd name="T33" fmla="*/ 1 h 10"/>
                <a:gd name="T34" fmla="*/ 4 w 80"/>
                <a:gd name="T35" fmla="*/ 1 h 10"/>
                <a:gd name="T36" fmla="*/ 74 w 80"/>
                <a:gd name="T37" fmla="*/ 1 h 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10"/>
                <a:gd name="T59" fmla="*/ 80 w 80"/>
                <a:gd name="T60" fmla="*/ 10 h 1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10">
                  <a:moveTo>
                    <a:pt x="74" y="10"/>
                  </a:moveTo>
                  <a:lnTo>
                    <a:pt x="77" y="10"/>
                  </a:lnTo>
                  <a:lnTo>
                    <a:pt x="78" y="9"/>
                  </a:lnTo>
                  <a:lnTo>
                    <a:pt x="78" y="8"/>
                  </a:lnTo>
                  <a:lnTo>
                    <a:pt x="80" y="5"/>
                  </a:lnTo>
                  <a:lnTo>
                    <a:pt x="78" y="3"/>
                  </a:lnTo>
                  <a:lnTo>
                    <a:pt x="78" y="2"/>
                  </a:lnTo>
                  <a:lnTo>
                    <a:pt x="77" y="0"/>
                  </a:lnTo>
                  <a:lnTo>
                    <a:pt x="74" y="0"/>
                  </a:lnTo>
                  <a:lnTo>
                    <a:pt x="4" y="0"/>
                  </a:lnTo>
                  <a:lnTo>
                    <a:pt x="3" y="0"/>
                  </a:lnTo>
                  <a:lnTo>
                    <a:pt x="1" y="2"/>
                  </a:lnTo>
                  <a:lnTo>
                    <a:pt x="0" y="3"/>
                  </a:lnTo>
                  <a:lnTo>
                    <a:pt x="0" y="5"/>
                  </a:lnTo>
                  <a:lnTo>
                    <a:pt x="0" y="8"/>
                  </a:lnTo>
                  <a:lnTo>
                    <a:pt x="1" y="9"/>
                  </a:lnTo>
                  <a:lnTo>
                    <a:pt x="3" y="10"/>
                  </a:lnTo>
                  <a:lnTo>
                    <a:pt x="4" y="10"/>
                  </a:lnTo>
                  <a:lnTo>
                    <a:pt x="74" y="10"/>
                  </a:lnTo>
                  <a:close/>
                </a:path>
              </a:pathLst>
            </a:custGeom>
            <a:solidFill>
              <a:srgbClr val="000000"/>
            </a:solidFill>
            <a:ln w="0">
              <a:solidFill>
                <a:srgbClr val="000000"/>
              </a:solidFill>
              <a:round/>
              <a:headEnd/>
              <a:tailEnd/>
            </a:ln>
          </p:spPr>
          <p:txBody>
            <a:bodyPr/>
            <a:lstStyle/>
            <a:p>
              <a:endParaRPr lang="es-AR"/>
            </a:p>
          </p:txBody>
        </p:sp>
        <p:sp>
          <p:nvSpPr>
            <p:cNvPr id="2153" name="Freeform 292"/>
            <p:cNvSpPr>
              <a:spLocks noEditPoints="1"/>
            </p:cNvSpPr>
            <p:nvPr/>
          </p:nvSpPr>
          <p:spPr bwMode="auto">
            <a:xfrm>
              <a:off x="1932" y="2857"/>
              <a:ext cx="80" cy="5"/>
            </a:xfrm>
            <a:custGeom>
              <a:avLst/>
              <a:gdLst>
                <a:gd name="T0" fmla="*/ 74 w 80"/>
                <a:gd name="T1" fmla="*/ 1 h 10"/>
                <a:gd name="T2" fmla="*/ 77 w 80"/>
                <a:gd name="T3" fmla="*/ 1 h 10"/>
                <a:gd name="T4" fmla="*/ 78 w 80"/>
                <a:gd name="T5" fmla="*/ 1 h 10"/>
                <a:gd name="T6" fmla="*/ 80 w 80"/>
                <a:gd name="T7" fmla="*/ 1 h 10"/>
                <a:gd name="T8" fmla="*/ 80 w 80"/>
                <a:gd name="T9" fmla="*/ 1 h 10"/>
                <a:gd name="T10" fmla="*/ 80 w 80"/>
                <a:gd name="T11" fmla="*/ 1 h 10"/>
                <a:gd name="T12" fmla="*/ 80 w 80"/>
                <a:gd name="T13" fmla="*/ 1 h 10"/>
                <a:gd name="T14" fmla="*/ 78 w 80"/>
                <a:gd name="T15" fmla="*/ 0 h 10"/>
                <a:gd name="T16" fmla="*/ 77 w 80"/>
                <a:gd name="T17" fmla="*/ 0 h 10"/>
                <a:gd name="T18" fmla="*/ 74 w 80"/>
                <a:gd name="T19" fmla="*/ 0 h 10"/>
                <a:gd name="T20" fmla="*/ 74 w 80"/>
                <a:gd name="T21" fmla="*/ 0 h 10"/>
                <a:gd name="T22" fmla="*/ 71 w 80"/>
                <a:gd name="T23" fmla="*/ 0 h 10"/>
                <a:gd name="T24" fmla="*/ 70 w 80"/>
                <a:gd name="T25" fmla="*/ 0 h 10"/>
                <a:gd name="T26" fmla="*/ 68 w 80"/>
                <a:gd name="T27" fmla="*/ 1 h 10"/>
                <a:gd name="T28" fmla="*/ 68 w 80"/>
                <a:gd name="T29" fmla="*/ 1 h 10"/>
                <a:gd name="T30" fmla="*/ 68 w 80"/>
                <a:gd name="T31" fmla="*/ 1 h 10"/>
                <a:gd name="T32" fmla="*/ 68 w 80"/>
                <a:gd name="T33" fmla="*/ 1 h 10"/>
                <a:gd name="T34" fmla="*/ 70 w 80"/>
                <a:gd name="T35" fmla="*/ 1 h 10"/>
                <a:gd name="T36" fmla="*/ 71 w 80"/>
                <a:gd name="T37" fmla="*/ 1 h 10"/>
                <a:gd name="T38" fmla="*/ 74 w 80"/>
                <a:gd name="T39" fmla="*/ 1 h 10"/>
                <a:gd name="T40" fmla="*/ 74 w 80"/>
                <a:gd name="T41" fmla="*/ 1 h 10"/>
                <a:gd name="T42" fmla="*/ 55 w 80"/>
                <a:gd name="T43" fmla="*/ 1 h 10"/>
                <a:gd name="T44" fmla="*/ 56 w 80"/>
                <a:gd name="T45" fmla="*/ 1 h 10"/>
                <a:gd name="T46" fmla="*/ 58 w 80"/>
                <a:gd name="T47" fmla="*/ 1 h 10"/>
                <a:gd name="T48" fmla="*/ 59 w 80"/>
                <a:gd name="T49" fmla="*/ 1 h 10"/>
                <a:gd name="T50" fmla="*/ 59 w 80"/>
                <a:gd name="T51" fmla="*/ 1 h 10"/>
                <a:gd name="T52" fmla="*/ 59 w 80"/>
                <a:gd name="T53" fmla="*/ 1 h 10"/>
                <a:gd name="T54" fmla="*/ 58 w 80"/>
                <a:gd name="T55" fmla="*/ 1 h 10"/>
                <a:gd name="T56" fmla="*/ 56 w 80"/>
                <a:gd name="T57" fmla="*/ 0 h 10"/>
                <a:gd name="T58" fmla="*/ 55 w 80"/>
                <a:gd name="T59" fmla="*/ 0 h 10"/>
                <a:gd name="T60" fmla="*/ 4 w 80"/>
                <a:gd name="T61" fmla="*/ 0 h 10"/>
                <a:gd name="T62" fmla="*/ 3 w 80"/>
                <a:gd name="T63" fmla="*/ 0 h 10"/>
                <a:gd name="T64" fmla="*/ 1 w 80"/>
                <a:gd name="T65" fmla="*/ 1 h 10"/>
                <a:gd name="T66" fmla="*/ 0 w 80"/>
                <a:gd name="T67" fmla="*/ 1 h 10"/>
                <a:gd name="T68" fmla="*/ 0 w 80"/>
                <a:gd name="T69" fmla="*/ 1 h 10"/>
                <a:gd name="T70" fmla="*/ 0 w 80"/>
                <a:gd name="T71" fmla="*/ 1 h 10"/>
                <a:gd name="T72" fmla="*/ 1 w 80"/>
                <a:gd name="T73" fmla="*/ 1 h 10"/>
                <a:gd name="T74" fmla="*/ 3 w 80"/>
                <a:gd name="T75" fmla="*/ 1 h 10"/>
                <a:gd name="T76" fmla="*/ 4 w 80"/>
                <a:gd name="T77" fmla="*/ 1 h 10"/>
                <a:gd name="T78" fmla="*/ 55 w 80"/>
                <a:gd name="T79" fmla="*/ 1 h 1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80"/>
                <a:gd name="T121" fmla="*/ 0 h 10"/>
                <a:gd name="T122" fmla="*/ 80 w 80"/>
                <a:gd name="T123" fmla="*/ 10 h 1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80" h="10">
                  <a:moveTo>
                    <a:pt x="74" y="10"/>
                  </a:moveTo>
                  <a:lnTo>
                    <a:pt x="77" y="10"/>
                  </a:lnTo>
                  <a:lnTo>
                    <a:pt x="78" y="10"/>
                  </a:lnTo>
                  <a:lnTo>
                    <a:pt x="80" y="9"/>
                  </a:lnTo>
                  <a:lnTo>
                    <a:pt x="80" y="6"/>
                  </a:lnTo>
                  <a:lnTo>
                    <a:pt x="80" y="5"/>
                  </a:lnTo>
                  <a:lnTo>
                    <a:pt x="80" y="2"/>
                  </a:lnTo>
                  <a:lnTo>
                    <a:pt x="78" y="0"/>
                  </a:lnTo>
                  <a:lnTo>
                    <a:pt x="77" y="0"/>
                  </a:lnTo>
                  <a:lnTo>
                    <a:pt x="74" y="0"/>
                  </a:lnTo>
                  <a:lnTo>
                    <a:pt x="71" y="0"/>
                  </a:lnTo>
                  <a:lnTo>
                    <a:pt x="70" y="0"/>
                  </a:lnTo>
                  <a:lnTo>
                    <a:pt x="68" y="2"/>
                  </a:lnTo>
                  <a:lnTo>
                    <a:pt x="68" y="5"/>
                  </a:lnTo>
                  <a:lnTo>
                    <a:pt x="68" y="6"/>
                  </a:lnTo>
                  <a:lnTo>
                    <a:pt x="68" y="9"/>
                  </a:lnTo>
                  <a:lnTo>
                    <a:pt x="70" y="10"/>
                  </a:lnTo>
                  <a:lnTo>
                    <a:pt x="71" y="10"/>
                  </a:lnTo>
                  <a:lnTo>
                    <a:pt x="74" y="10"/>
                  </a:lnTo>
                  <a:close/>
                  <a:moveTo>
                    <a:pt x="55" y="10"/>
                  </a:moveTo>
                  <a:lnTo>
                    <a:pt x="56" y="10"/>
                  </a:lnTo>
                  <a:lnTo>
                    <a:pt x="58" y="9"/>
                  </a:lnTo>
                  <a:lnTo>
                    <a:pt x="59" y="8"/>
                  </a:lnTo>
                  <a:lnTo>
                    <a:pt x="59" y="6"/>
                  </a:lnTo>
                  <a:lnTo>
                    <a:pt x="59" y="3"/>
                  </a:lnTo>
                  <a:lnTo>
                    <a:pt x="58" y="2"/>
                  </a:lnTo>
                  <a:lnTo>
                    <a:pt x="56" y="0"/>
                  </a:lnTo>
                  <a:lnTo>
                    <a:pt x="55" y="0"/>
                  </a:lnTo>
                  <a:lnTo>
                    <a:pt x="4" y="0"/>
                  </a:lnTo>
                  <a:lnTo>
                    <a:pt x="3" y="0"/>
                  </a:lnTo>
                  <a:lnTo>
                    <a:pt x="1" y="2"/>
                  </a:lnTo>
                  <a:lnTo>
                    <a:pt x="0" y="3"/>
                  </a:lnTo>
                  <a:lnTo>
                    <a:pt x="0" y="6"/>
                  </a:lnTo>
                  <a:lnTo>
                    <a:pt x="0" y="8"/>
                  </a:lnTo>
                  <a:lnTo>
                    <a:pt x="1" y="9"/>
                  </a:lnTo>
                  <a:lnTo>
                    <a:pt x="3" y="10"/>
                  </a:lnTo>
                  <a:lnTo>
                    <a:pt x="4" y="10"/>
                  </a:lnTo>
                  <a:lnTo>
                    <a:pt x="55" y="10"/>
                  </a:lnTo>
                  <a:close/>
                </a:path>
              </a:pathLst>
            </a:custGeom>
            <a:solidFill>
              <a:srgbClr val="000000"/>
            </a:solidFill>
            <a:ln w="0">
              <a:solidFill>
                <a:srgbClr val="000000"/>
              </a:solidFill>
              <a:round/>
              <a:headEnd/>
              <a:tailEnd/>
            </a:ln>
          </p:spPr>
          <p:txBody>
            <a:bodyPr/>
            <a:lstStyle/>
            <a:p>
              <a:endParaRPr lang="es-AR"/>
            </a:p>
          </p:txBody>
        </p:sp>
        <p:sp>
          <p:nvSpPr>
            <p:cNvPr id="2154" name="Freeform 293"/>
            <p:cNvSpPr>
              <a:spLocks noEditPoints="1"/>
            </p:cNvSpPr>
            <p:nvPr/>
          </p:nvSpPr>
          <p:spPr bwMode="auto">
            <a:xfrm>
              <a:off x="1930" y="2871"/>
              <a:ext cx="82" cy="27"/>
            </a:xfrm>
            <a:custGeom>
              <a:avLst/>
              <a:gdLst>
                <a:gd name="T0" fmla="*/ 76 w 82"/>
                <a:gd name="T1" fmla="*/ 1 h 54"/>
                <a:gd name="T2" fmla="*/ 79 w 82"/>
                <a:gd name="T3" fmla="*/ 1 h 54"/>
                <a:gd name="T4" fmla="*/ 80 w 82"/>
                <a:gd name="T5" fmla="*/ 1 h 54"/>
                <a:gd name="T6" fmla="*/ 80 w 82"/>
                <a:gd name="T7" fmla="*/ 1 h 54"/>
                <a:gd name="T8" fmla="*/ 82 w 82"/>
                <a:gd name="T9" fmla="*/ 1 h 54"/>
                <a:gd name="T10" fmla="*/ 80 w 82"/>
                <a:gd name="T11" fmla="*/ 1 h 54"/>
                <a:gd name="T12" fmla="*/ 80 w 82"/>
                <a:gd name="T13" fmla="*/ 1 h 54"/>
                <a:gd name="T14" fmla="*/ 79 w 82"/>
                <a:gd name="T15" fmla="*/ 1 h 54"/>
                <a:gd name="T16" fmla="*/ 76 w 82"/>
                <a:gd name="T17" fmla="*/ 1 h 54"/>
                <a:gd name="T18" fmla="*/ 53 w 82"/>
                <a:gd name="T19" fmla="*/ 1 h 54"/>
                <a:gd name="T20" fmla="*/ 57 w 82"/>
                <a:gd name="T21" fmla="*/ 1 h 54"/>
                <a:gd name="T22" fmla="*/ 60 w 82"/>
                <a:gd name="T23" fmla="*/ 1 h 54"/>
                <a:gd name="T24" fmla="*/ 61 w 82"/>
                <a:gd name="T25" fmla="*/ 1 h 54"/>
                <a:gd name="T26" fmla="*/ 63 w 82"/>
                <a:gd name="T27" fmla="*/ 1 h 54"/>
                <a:gd name="T28" fmla="*/ 60 w 82"/>
                <a:gd name="T29" fmla="*/ 1 h 54"/>
                <a:gd name="T30" fmla="*/ 54 w 82"/>
                <a:gd name="T31" fmla="*/ 1 h 54"/>
                <a:gd name="T32" fmla="*/ 44 w 82"/>
                <a:gd name="T33" fmla="*/ 1 h 54"/>
                <a:gd name="T34" fmla="*/ 31 w 82"/>
                <a:gd name="T35" fmla="*/ 0 h 54"/>
                <a:gd name="T36" fmla="*/ 15 w 82"/>
                <a:gd name="T37" fmla="*/ 1 h 54"/>
                <a:gd name="T38" fmla="*/ 5 w 82"/>
                <a:gd name="T39" fmla="*/ 1 h 54"/>
                <a:gd name="T40" fmla="*/ 0 w 82"/>
                <a:gd name="T41" fmla="*/ 1 h 54"/>
                <a:gd name="T42" fmla="*/ 0 w 82"/>
                <a:gd name="T43" fmla="*/ 1 h 54"/>
                <a:gd name="T44" fmla="*/ 3 w 82"/>
                <a:gd name="T45" fmla="*/ 1 h 54"/>
                <a:gd name="T46" fmla="*/ 5 w 82"/>
                <a:gd name="T47" fmla="*/ 1 h 54"/>
                <a:gd name="T48" fmla="*/ 8 w 82"/>
                <a:gd name="T49" fmla="*/ 1 h 54"/>
                <a:gd name="T50" fmla="*/ 11 w 82"/>
                <a:gd name="T51" fmla="*/ 1 h 54"/>
                <a:gd name="T52" fmla="*/ 6 w 82"/>
                <a:gd name="T53" fmla="*/ 1 h 54"/>
                <a:gd name="T54" fmla="*/ 5 w 82"/>
                <a:gd name="T55" fmla="*/ 1 h 54"/>
                <a:gd name="T56" fmla="*/ 3 w 82"/>
                <a:gd name="T57" fmla="*/ 1 h 54"/>
                <a:gd name="T58" fmla="*/ 2 w 82"/>
                <a:gd name="T59" fmla="*/ 1 h 54"/>
                <a:gd name="T60" fmla="*/ 2 w 82"/>
                <a:gd name="T61" fmla="*/ 1 h 54"/>
                <a:gd name="T62" fmla="*/ 2 w 82"/>
                <a:gd name="T63" fmla="*/ 1 h 54"/>
                <a:gd name="T64" fmla="*/ 3 w 82"/>
                <a:gd name="T65" fmla="*/ 1 h 54"/>
                <a:gd name="T66" fmla="*/ 5 w 82"/>
                <a:gd name="T67" fmla="*/ 1 h 54"/>
                <a:gd name="T68" fmla="*/ 6 w 82"/>
                <a:gd name="T69" fmla="*/ 1 h 54"/>
                <a:gd name="T70" fmla="*/ 76 w 82"/>
                <a:gd name="T71" fmla="*/ 1 h 54"/>
                <a:gd name="T72" fmla="*/ 22 w 82"/>
                <a:gd name="T73" fmla="*/ 1 h 54"/>
                <a:gd name="T74" fmla="*/ 18 w 82"/>
                <a:gd name="T75" fmla="*/ 1 h 54"/>
                <a:gd name="T76" fmla="*/ 15 w 82"/>
                <a:gd name="T77" fmla="*/ 1 h 54"/>
                <a:gd name="T78" fmla="*/ 12 w 82"/>
                <a:gd name="T79" fmla="*/ 1 h 54"/>
                <a:gd name="T80" fmla="*/ 11 w 82"/>
                <a:gd name="T81" fmla="*/ 1 h 54"/>
                <a:gd name="T82" fmla="*/ 8 w 82"/>
                <a:gd name="T83" fmla="*/ 1 h 54"/>
                <a:gd name="T84" fmla="*/ 8 w 82"/>
                <a:gd name="T85" fmla="*/ 1 h 54"/>
                <a:gd name="T86" fmla="*/ 9 w 82"/>
                <a:gd name="T87" fmla="*/ 1 h 54"/>
                <a:gd name="T88" fmla="*/ 14 w 82"/>
                <a:gd name="T89" fmla="*/ 1 h 54"/>
                <a:gd name="T90" fmla="*/ 21 w 82"/>
                <a:gd name="T91" fmla="*/ 1 h 54"/>
                <a:gd name="T92" fmla="*/ 31 w 82"/>
                <a:gd name="T93" fmla="*/ 1 h 54"/>
                <a:gd name="T94" fmla="*/ 43 w 82"/>
                <a:gd name="T95" fmla="*/ 1 h 54"/>
                <a:gd name="T96" fmla="*/ 50 w 82"/>
                <a:gd name="T97" fmla="*/ 1 h 54"/>
                <a:gd name="T98" fmla="*/ 54 w 82"/>
                <a:gd name="T99" fmla="*/ 1 h 54"/>
                <a:gd name="T100" fmla="*/ 56 w 82"/>
                <a:gd name="T101" fmla="*/ 1 h 54"/>
                <a:gd name="T102" fmla="*/ 54 w 82"/>
                <a:gd name="T103" fmla="*/ 1 h 54"/>
                <a:gd name="T104" fmla="*/ 53 w 82"/>
                <a:gd name="T105" fmla="*/ 1 h 54"/>
                <a:gd name="T106" fmla="*/ 51 w 82"/>
                <a:gd name="T107" fmla="*/ 1 h 54"/>
                <a:gd name="T108" fmla="*/ 48 w 82"/>
                <a:gd name="T109" fmla="*/ 1 h 54"/>
                <a:gd name="T110" fmla="*/ 47 w 82"/>
                <a:gd name="T111" fmla="*/ 1 h 54"/>
                <a:gd name="T112" fmla="*/ 45 w 82"/>
                <a:gd name="T113" fmla="*/ 1 h 54"/>
                <a:gd name="T114" fmla="*/ 44 w 82"/>
                <a:gd name="T115" fmla="*/ 1 h 54"/>
                <a:gd name="T116" fmla="*/ 22 w 82"/>
                <a:gd name="T117" fmla="*/ 1 h 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2"/>
                <a:gd name="T178" fmla="*/ 0 h 54"/>
                <a:gd name="T179" fmla="*/ 82 w 82"/>
                <a:gd name="T180" fmla="*/ 54 h 5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2" h="54">
                  <a:moveTo>
                    <a:pt x="76" y="54"/>
                  </a:moveTo>
                  <a:lnTo>
                    <a:pt x="79" y="54"/>
                  </a:lnTo>
                  <a:lnTo>
                    <a:pt x="80" y="54"/>
                  </a:lnTo>
                  <a:lnTo>
                    <a:pt x="80" y="52"/>
                  </a:lnTo>
                  <a:lnTo>
                    <a:pt x="82" y="49"/>
                  </a:lnTo>
                  <a:lnTo>
                    <a:pt x="80" y="46"/>
                  </a:lnTo>
                  <a:lnTo>
                    <a:pt x="80" y="45"/>
                  </a:lnTo>
                  <a:lnTo>
                    <a:pt x="79" y="45"/>
                  </a:lnTo>
                  <a:lnTo>
                    <a:pt x="76" y="45"/>
                  </a:lnTo>
                  <a:lnTo>
                    <a:pt x="53" y="45"/>
                  </a:lnTo>
                  <a:lnTo>
                    <a:pt x="57" y="41"/>
                  </a:lnTo>
                  <a:lnTo>
                    <a:pt x="60" y="38"/>
                  </a:lnTo>
                  <a:lnTo>
                    <a:pt x="61" y="32"/>
                  </a:lnTo>
                  <a:lnTo>
                    <a:pt x="63" y="27"/>
                  </a:lnTo>
                  <a:lnTo>
                    <a:pt x="60" y="17"/>
                  </a:lnTo>
                  <a:lnTo>
                    <a:pt x="54" y="9"/>
                  </a:lnTo>
                  <a:lnTo>
                    <a:pt x="44" y="1"/>
                  </a:lnTo>
                  <a:lnTo>
                    <a:pt x="31" y="0"/>
                  </a:lnTo>
                  <a:lnTo>
                    <a:pt x="15" y="3"/>
                  </a:lnTo>
                  <a:lnTo>
                    <a:pt x="5" y="13"/>
                  </a:lnTo>
                  <a:lnTo>
                    <a:pt x="0" y="26"/>
                  </a:lnTo>
                  <a:lnTo>
                    <a:pt x="0" y="32"/>
                  </a:lnTo>
                  <a:lnTo>
                    <a:pt x="3" y="36"/>
                  </a:lnTo>
                  <a:lnTo>
                    <a:pt x="5" y="39"/>
                  </a:lnTo>
                  <a:lnTo>
                    <a:pt x="8" y="42"/>
                  </a:lnTo>
                  <a:lnTo>
                    <a:pt x="11" y="45"/>
                  </a:lnTo>
                  <a:lnTo>
                    <a:pt x="6" y="45"/>
                  </a:lnTo>
                  <a:lnTo>
                    <a:pt x="5" y="45"/>
                  </a:lnTo>
                  <a:lnTo>
                    <a:pt x="3" y="45"/>
                  </a:lnTo>
                  <a:lnTo>
                    <a:pt x="2" y="46"/>
                  </a:lnTo>
                  <a:lnTo>
                    <a:pt x="2" y="49"/>
                  </a:lnTo>
                  <a:lnTo>
                    <a:pt x="2" y="52"/>
                  </a:lnTo>
                  <a:lnTo>
                    <a:pt x="3" y="54"/>
                  </a:lnTo>
                  <a:lnTo>
                    <a:pt x="5" y="54"/>
                  </a:lnTo>
                  <a:lnTo>
                    <a:pt x="6" y="54"/>
                  </a:lnTo>
                  <a:lnTo>
                    <a:pt x="76" y="54"/>
                  </a:lnTo>
                  <a:close/>
                  <a:moveTo>
                    <a:pt x="22" y="45"/>
                  </a:moveTo>
                  <a:lnTo>
                    <a:pt x="18" y="43"/>
                  </a:lnTo>
                  <a:lnTo>
                    <a:pt x="15" y="42"/>
                  </a:lnTo>
                  <a:lnTo>
                    <a:pt x="12" y="41"/>
                  </a:lnTo>
                  <a:lnTo>
                    <a:pt x="11" y="38"/>
                  </a:lnTo>
                  <a:lnTo>
                    <a:pt x="8" y="33"/>
                  </a:lnTo>
                  <a:lnTo>
                    <a:pt x="8" y="29"/>
                  </a:lnTo>
                  <a:lnTo>
                    <a:pt x="9" y="22"/>
                  </a:lnTo>
                  <a:lnTo>
                    <a:pt x="14" y="16"/>
                  </a:lnTo>
                  <a:lnTo>
                    <a:pt x="21" y="11"/>
                  </a:lnTo>
                  <a:lnTo>
                    <a:pt x="31" y="9"/>
                  </a:lnTo>
                  <a:lnTo>
                    <a:pt x="43" y="11"/>
                  </a:lnTo>
                  <a:lnTo>
                    <a:pt x="50" y="16"/>
                  </a:lnTo>
                  <a:lnTo>
                    <a:pt x="54" y="23"/>
                  </a:lnTo>
                  <a:lnTo>
                    <a:pt x="56" y="30"/>
                  </a:lnTo>
                  <a:lnTo>
                    <a:pt x="54" y="35"/>
                  </a:lnTo>
                  <a:lnTo>
                    <a:pt x="53" y="39"/>
                  </a:lnTo>
                  <a:lnTo>
                    <a:pt x="51" y="41"/>
                  </a:lnTo>
                  <a:lnTo>
                    <a:pt x="48" y="43"/>
                  </a:lnTo>
                  <a:lnTo>
                    <a:pt x="47" y="45"/>
                  </a:lnTo>
                  <a:lnTo>
                    <a:pt x="45" y="45"/>
                  </a:lnTo>
                  <a:lnTo>
                    <a:pt x="44" y="45"/>
                  </a:lnTo>
                  <a:lnTo>
                    <a:pt x="22" y="45"/>
                  </a:lnTo>
                  <a:close/>
                </a:path>
              </a:pathLst>
            </a:custGeom>
            <a:solidFill>
              <a:srgbClr val="000000"/>
            </a:solidFill>
            <a:ln w="0">
              <a:solidFill>
                <a:srgbClr val="000000"/>
              </a:solidFill>
              <a:round/>
              <a:headEnd/>
              <a:tailEnd/>
            </a:ln>
          </p:spPr>
          <p:txBody>
            <a:bodyPr/>
            <a:lstStyle/>
            <a:p>
              <a:endParaRPr lang="es-AR"/>
            </a:p>
          </p:txBody>
        </p:sp>
        <p:sp>
          <p:nvSpPr>
            <p:cNvPr id="2155" name="Freeform 294"/>
            <p:cNvSpPr>
              <a:spLocks noEditPoints="1"/>
            </p:cNvSpPr>
            <p:nvPr/>
          </p:nvSpPr>
          <p:spPr bwMode="auto">
            <a:xfrm>
              <a:off x="1930" y="2907"/>
              <a:ext cx="63" cy="25"/>
            </a:xfrm>
            <a:custGeom>
              <a:avLst/>
              <a:gdLst>
                <a:gd name="T0" fmla="*/ 48 w 63"/>
                <a:gd name="T1" fmla="*/ 1 h 50"/>
                <a:gd name="T2" fmla="*/ 57 w 63"/>
                <a:gd name="T3" fmla="*/ 1 h 50"/>
                <a:gd name="T4" fmla="*/ 63 w 63"/>
                <a:gd name="T5" fmla="*/ 1 h 50"/>
                <a:gd name="T6" fmla="*/ 63 w 63"/>
                <a:gd name="T7" fmla="*/ 1 h 50"/>
                <a:gd name="T8" fmla="*/ 60 w 63"/>
                <a:gd name="T9" fmla="*/ 1 h 50"/>
                <a:gd name="T10" fmla="*/ 58 w 63"/>
                <a:gd name="T11" fmla="*/ 1 h 50"/>
                <a:gd name="T12" fmla="*/ 57 w 63"/>
                <a:gd name="T13" fmla="*/ 1 h 50"/>
                <a:gd name="T14" fmla="*/ 54 w 63"/>
                <a:gd name="T15" fmla="*/ 1 h 50"/>
                <a:gd name="T16" fmla="*/ 51 w 63"/>
                <a:gd name="T17" fmla="*/ 1 h 50"/>
                <a:gd name="T18" fmla="*/ 50 w 63"/>
                <a:gd name="T19" fmla="*/ 1 h 50"/>
                <a:gd name="T20" fmla="*/ 51 w 63"/>
                <a:gd name="T21" fmla="*/ 1 h 50"/>
                <a:gd name="T22" fmla="*/ 56 w 63"/>
                <a:gd name="T23" fmla="*/ 1 h 50"/>
                <a:gd name="T24" fmla="*/ 56 w 63"/>
                <a:gd name="T25" fmla="*/ 1 h 50"/>
                <a:gd name="T26" fmla="*/ 50 w 63"/>
                <a:gd name="T27" fmla="*/ 1 h 50"/>
                <a:gd name="T28" fmla="*/ 43 w 63"/>
                <a:gd name="T29" fmla="*/ 1 h 50"/>
                <a:gd name="T30" fmla="*/ 35 w 63"/>
                <a:gd name="T31" fmla="*/ 1 h 50"/>
                <a:gd name="T32" fmla="*/ 25 w 63"/>
                <a:gd name="T33" fmla="*/ 1 h 50"/>
                <a:gd name="T34" fmla="*/ 14 w 63"/>
                <a:gd name="T35" fmla="*/ 1 h 50"/>
                <a:gd name="T36" fmla="*/ 6 w 63"/>
                <a:gd name="T37" fmla="*/ 1 h 50"/>
                <a:gd name="T38" fmla="*/ 0 w 63"/>
                <a:gd name="T39" fmla="*/ 1 h 50"/>
                <a:gd name="T40" fmla="*/ 0 w 63"/>
                <a:gd name="T41" fmla="*/ 1 h 50"/>
                <a:gd name="T42" fmla="*/ 3 w 63"/>
                <a:gd name="T43" fmla="*/ 1 h 50"/>
                <a:gd name="T44" fmla="*/ 9 w 63"/>
                <a:gd name="T45" fmla="*/ 1 h 50"/>
                <a:gd name="T46" fmla="*/ 5 w 63"/>
                <a:gd name="T47" fmla="*/ 1 h 50"/>
                <a:gd name="T48" fmla="*/ 2 w 63"/>
                <a:gd name="T49" fmla="*/ 1 h 50"/>
                <a:gd name="T50" fmla="*/ 2 w 63"/>
                <a:gd name="T51" fmla="*/ 1 h 50"/>
                <a:gd name="T52" fmla="*/ 5 w 63"/>
                <a:gd name="T53" fmla="*/ 1 h 50"/>
                <a:gd name="T54" fmla="*/ 43 w 63"/>
                <a:gd name="T55" fmla="*/ 1 h 50"/>
                <a:gd name="T56" fmla="*/ 16 w 63"/>
                <a:gd name="T57" fmla="*/ 1 h 50"/>
                <a:gd name="T58" fmla="*/ 11 w 63"/>
                <a:gd name="T59" fmla="*/ 1 h 50"/>
                <a:gd name="T60" fmla="*/ 8 w 63"/>
                <a:gd name="T61" fmla="*/ 1 h 50"/>
                <a:gd name="T62" fmla="*/ 8 w 63"/>
                <a:gd name="T63" fmla="*/ 1 h 50"/>
                <a:gd name="T64" fmla="*/ 8 w 63"/>
                <a:gd name="T65" fmla="*/ 1 h 50"/>
                <a:gd name="T66" fmla="*/ 12 w 63"/>
                <a:gd name="T67" fmla="*/ 1 h 50"/>
                <a:gd name="T68" fmla="*/ 18 w 63"/>
                <a:gd name="T69" fmla="*/ 1 h 50"/>
                <a:gd name="T70" fmla="*/ 24 w 63"/>
                <a:gd name="T71" fmla="*/ 1 h 50"/>
                <a:gd name="T72" fmla="*/ 28 w 63"/>
                <a:gd name="T73" fmla="*/ 1 h 50"/>
                <a:gd name="T74" fmla="*/ 31 w 63"/>
                <a:gd name="T75" fmla="*/ 1 h 50"/>
                <a:gd name="T76" fmla="*/ 32 w 63"/>
                <a:gd name="T77" fmla="*/ 1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3"/>
                <a:gd name="T118" fmla="*/ 0 h 50"/>
                <a:gd name="T119" fmla="*/ 63 w 63"/>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3" h="50">
                  <a:moveTo>
                    <a:pt x="43" y="50"/>
                  </a:moveTo>
                  <a:lnTo>
                    <a:pt x="48" y="50"/>
                  </a:lnTo>
                  <a:lnTo>
                    <a:pt x="53" y="47"/>
                  </a:lnTo>
                  <a:lnTo>
                    <a:pt x="57" y="44"/>
                  </a:lnTo>
                  <a:lnTo>
                    <a:pt x="60" y="40"/>
                  </a:lnTo>
                  <a:lnTo>
                    <a:pt x="63" y="34"/>
                  </a:lnTo>
                  <a:lnTo>
                    <a:pt x="63" y="27"/>
                  </a:lnTo>
                  <a:lnTo>
                    <a:pt x="63" y="21"/>
                  </a:lnTo>
                  <a:lnTo>
                    <a:pt x="61" y="15"/>
                  </a:lnTo>
                  <a:lnTo>
                    <a:pt x="60" y="8"/>
                  </a:lnTo>
                  <a:lnTo>
                    <a:pt x="58" y="6"/>
                  </a:lnTo>
                  <a:lnTo>
                    <a:pt x="58" y="5"/>
                  </a:lnTo>
                  <a:lnTo>
                    <a:pt x="57" y="5"/>
                  </a:lnTo>
                  <a:lnTo>
                    <a:pt x="57" y="3"/>
                  </a:lnTo>
                  <a:lnTo>
                    <a:pt x="56" y="3"/>
                  </a:lnTo>
                  <a:lnTo>
                    <a:pt x="54" y="3"/>
                  </a:lnTo>
                  <a:lnTo>
                    <a:pt x="53" y="3"/>
                  </a:lnTo>
                  <a:lnTo>
                    <a:pt x="51" y="5"/>
                  </a:lnTo>
                  <a:lnTo>
                    <a:pt x="50" y="5"/>
                  </a:lnTo>
                  <a:lnTo>
                    <a:pt x="50" y="6"/>
                  </a:lnTo>
                  <a:lnTo>
                    <a:pt x="51" y="8"/>
                  </a:lnTo>
                  <a:lnTo>
                    <a:pt x="54" y="15"/>
                  </a:lnTo>
                  <a:lnTo>
                    <a:pt x="56" y="21"/>
                  </a:lnTo>
                  <a:lnTo>
                    <a:pt x="57" y="27"/>
                  </a:lnTo>
                  <a:lnTo>
                    <a:pt x="56" y="32"/>
                  </a:lnTo>
                  <a:lnTo>
                    <a:pt x="54" y="35"/>
                  </a:lnTo>
                  <a:lnTo>
                    <a:pt x="50" y="38"/>
                  </a:lnTo>
                  <a:lnTo>
                    <a:pt x="47" y="40"/>
                  </a:lnTo>
                  <a:lnTo>
                    <a:pt x="43" y="41"/>
                  </a:lnTo>
                  <a:lnTo>
                    <a:pt x="37" y="41"/>
                  </a:lnTo>
                  <a:lnTo>
                    <a:pt x="35" y="22"/>
                  </a:lnTo>
                  <a:lnTo>
                    <a:pt x="31" y="9"/>
                  </a:lnTo>
                  <a:lnTo>
                    <a:pt x="25" y="3"/>
                  </a:lnTo>
                  <a:lnTo>
                    <a:pt x="18" y="0"/>
                  </a:lnTo>
                  <a:lnTo>
                    <a:pt x="14" y="2"/>
                  </a:lnTo>
                  <a:lnTo>
                    <a:pt x="9" y="3"/>
                  </a:lnTo>
                  <a:lnTo>
                    <a:pt x="6" y="5"/>
                  </a:lnTo>
                  <a:lnTo>
                    <a:pt x="3" y="9"/>
                  </a:lnTo>
                  <a:lnTo>
                    <a:pt x="0" y="14"/>
                  </a:lnTo>
                  <a:lnTo>
                    <a:pt x="0" y="18"/>
                  </a:lnTo>
                  <a:lnTo>
                    <a:pt x="0" y="22"/>
                  </a:lnTo>
                  <a:lnTo>
                    <a:pt x="2" y="28"/>
                  </a:lnTo>
                  <a:lnTo>
                    <a:pt x="3" y="32"/>
                  </a:lnTo>
                  <a:lnTo>
                    <a:pt x="6" y="37"/>
                  </a:lnTo>
                  <a:lnTo>
                    <a:pt x="9" y="41"/>
                  </a:lnTo>
                  <a:lnTo>
                    <a:pt x="6" y="41"/>
                  </a:lnTo>
                  <a:lnTo>
                    <a:pt x="5" y="41"/>
                  </a:lnTo>
                  <a:lnTo>
                    <a:pt x="3" y="41"/>
                  </a:lnTo>
                  <a:lnTo>
                    <a:pt x="2" y="43"/>
                  </a:lnTo>
                  <a:lnTo>
                    <a:pt x="2" y="46"/>
                  </a:lnTo>
                  <a:lnTo>
                    <a:pt x="2" y="48"/>
                  </a:lnTo>
                  <a:lnTo>
                    <a:pt x="3" y="50"/>
                  </a:lnTo>
                  <a:lnTo>
                    <a:pt x="5" y="50"/>
                  </a:lnTo>
                  <a:lnTo>
                    <a:pt x="6" y="50"/>
                  </a:lnTo>
                  <a:lnTo>
                    <a:pt x="43" y="50"/>
                  </a:lnTo>
                  <a:close/>
                  <a:moveTo>
                    <a:pt x="21" y="41"/>
                  </a:moveTo>
                  <a:lnTo>
                    <a:pt x="16" y="40"/>
                  </a:lnTo>
                  <a:lnTo>
                    <a:pt x="14" y="38"/>
                  </a:lnTo>
                  <a:lnTo>
                    <a:pt x="11" y="35"/>
                  </a:lnTo>
                  <a:lnTo>
                    <a:pt x="9" y="32"/>
                  </a:lnTo>
                  <a:lnTo>
                    <a:pt x="8" y="30"/>
                  </a:lnTo>
                  <a:lnTo>
                    <a:pt x="8" y="27"/>
                  </a:lnTo>
                  <a:lnTo>
                    <a:pt x="8" y="25"/>
                  </a:lnTo>
                  <a:lnTo>
                    <a:pt x="8" y="24"/>
                  </a:lnTo>
                  <a:lnTo>
                    <a:pt x="8" y="19"/>
                  </a:lnTo>
                  <a:lnTo>
                    <a:pt x="9" y="15"/>
                  </a:lnTo>
                  <a:lnTo>
                    <a:pt x="12" y="12"/>
                  </a:lnTo>
                  <a:lnTo>
                    <a:pt x="14" y="11"/>
                  </a:lnTo>
                  <a:lnTo>
                    <a:pt x="18" y="9"/>
                  </a:lnTo>
                  <a:lnTo>
                    <a:pt x="21" y="11"/>
                  </a:lnTo>
                  <a:lnTo>
                    <a:pt x="24" y="12"/>
                  </a:lnTo>
                  <a:lnTo>
                    <a:pt x="27" y="15"/>
                  </a:lnTo>
                  <a:lnTo>
                    <a:pt x="28" y="18"/>
                  </a:lnTo>
                  <a:lnTo>
                    <a:pt x="29" y="21"/>
                  </a:lnTo>
                  <a:lnTo>
                    <a:pt x="31" y="28"/>
                  </a:lnTo>
                  <a:lnTo>
                    <a:pt x="32" y="35"/>
                  </a:lnTo>
                  <a:lnTo>
                    <a:pt x="32" y="41"/>
                  </a:lnTo>
                  <a:lnTo>
                    <a:pt x="21" y="41"/>
                  </a:lnTo>
                  <a:close/>
                </a:path>
              </a:pathLst>
            </a:custGeom>
            <a:solidFill>
              <a:srgbClr val="000000"/>
            </a:solidFill>
            <a:ln w="0">
              <a:solidFill>
                <a:srgbClr val="000000"/>
              </a:solidFill>
              <a:round/>
              <a:headEnd/>
              <a:tailEnd/>
            </a:ln>
          </p:spPr>
          <p:txBody>
            <a:bodyPr/>
            <a:lstStyle/>
            <a:p>
              <a:endParaRPr lang="es-AR"/>
            </a:p>
          </p:txBody>
        </p:sp>
        <p:sp>
          <p:nvSpPr>
            <p:cNvPr id="2156" name="Freeform 295"/>
            <p:cNvSpPr>
              <a:spLocks noEditPoints="1"/>
            </p:cNvSpPr>
            <p:nvPr/>
          </p:nvSpPr>
          <p:spPr bwMode="auto">
            <a:xfrm>
              <a:off x="1930" y="2941"/>
              <a:ext cx="82" cy="27"/>
            </a:xfrm>
            <a:custGeom>
              <a:avLst/>
              <a:gdLst>
                <a:gd name="T0" fmla="*/ 76 w 82"/>
                <a:gd name="T1" fmla="*/ 0 h 55"/>
                <a:gd name="T2" fmla="*/ 79 w 82"/>
                <a:gd name="T3" fmla="*/ 0 h 55"/>
                <a:gd name="T4" fmla="*/ 80 w 82"/>
                <a:gd name="T5" fmla="*/ 0 h 55"/>
                <a:gd name="T6" fmla="*/ 80 w 82"/>
                <a:gd name="T7" fmla="*/ 0 h 55"/>
                <a:gd name="T8" fmla="*/ 82 w 82"/>
                <a:gd name="T9" fmla="*/ 0 h 55"/>
                <a:gd name="T10" fmla="*/ 80 w 82"/>
                <a:gd name="T11" fmla="*/ 0 h 55"/>
                <a:gd name="T12" fmla="*/ 80 w 82"/>
                <a:gd name="T13" fmla="*/ 0 h 55"/>
                <a:gd name="T14" fmla="*/ 79 w 82"/>
                <a:gd name="T15" fmla="*/ 0 h 55"/>
                <a:gd name="T16" fmla="*/ 76 w 82"/>
                <a:gd name="T17" fmla="*/ 0 h 55"/>
                <a:gd name="T18" fmla="*/ 53 w 82"/>
                <a:gd name="T19" fmla="*/ 0 h 55"/>
                <a:gd name="T20" fmla="*/ 57 w 82"/>
                <a:gd name="T21" fmla="*/ 0 h 55"/>
                <a:gd name="T22" fmla="*/ 60 w 82"/>
                <a:gd name="T23" fmla="*/ 0 h 55"/>
                <a:gd name="T24" fmla="*/ 61 w 82"/>
                <a:gd name="T25" fmla="*/ 0 h 55"/>
                <a:gd name="T26" fmla="*/ 63 w 82"/>
                <a:gd name="T27" fmla="*/ 0 h 55"/>
                <a:gd name="T28" fmla="*/ 60 w 82"/>
                <a:gd name="T29" fmla="*/ 0 h 55"/>
                <a:gd name="T30" fmla="*/ 54 w 82"/>
                <a:gd name="T31" fmla="*/ 0 h 55"/>
                <a:gd name="T32" fmla="*/ 44 w 82"/>
                <a:gd name="T33" fmla="*/ 0 h 55"/>
                <a:gd name="T34" fmla="*/ 31 w 82"/>
                <a:gd name="T35" fmla="*/ 0 h 55"/>
                <a:gd name="T36" fmla="*/ 15 w 82"/>
                <a:gd name="T37" fmla="*/ 0 h 55"/>
                <a:gd name="T38" fmla="*/ 5 w 82"/>
                <a:gd name="T39" fmla="*/ 0 h 55"/>
                <a:gd name="T40" fmla="*/ 0 w 82"/>
                <a:gd name="T41" fmla="*/ 0 h 55"/>
                <a:gd name="T42" fmla="*/ 0 w 82"/>
                <a:gd name="T43" fmla="*/ 0 h 55"/>
                <a:gd name="T44" fmla="*/ 3 w 82"/>
                <a:gd name="T45" fmla="*/ 0 h 55"/>
                <a:gd name="T46" fmla="*/ 5 w 82"/>
                <a:gd name="T47" fmla="*/ 0 h 55"/>
                <a:gd name="T48" fmla="*/ 8 w 82"/>
                <a:gd name="T49" fmla="*/ 0 h 55"/>
                <a:gd name="T50" fmla="*/ 11 w 82"/>
                <a:gd name="T51" fmla="*/ 0 h 55"/>
                <a:gd name="T52" fmla="*/ 6 w 82"/>
                <a:gd name="T53" fmla="*/ 0 h 55"/>
                <a:gd name="T54" fmla="*/ 5 w 82"/>
                <a:gd name="T55" fmla="*/ 0 h 55"/>
                <a:gd name="T56" fmla="*/ 3 w 82"/>
                <a:gd name="T57" fmla="*/ 0 h 55"/>
                <a:gd name="T58" fmla="*/ 2 w 82"/>
                <a:gd name="T59" fmla="*/ 0 h 55"/>
                <a:gd name="T60" fmla="*/ 2 w 82"/>
                <a:gd name="T61" fmla="*/ 0 h 55"/>
                <a:gd name="T62" fmla="*/ 2 w 82"/>
                <a:gd name="T63" fmla="*/ 0 h 55"/>
                <a:gd name="T64" fmla="*/ 3 w 82"/>
                <a:gd name="T65" fmla="*/ 0 h 55"/>
                <a:gd name="T66" fmla="*/ 5 w 82"/>
                <a:gd name="T67" fmla="*/ 0 h 55"/>
                <a:gd name="T68" fmla="*/ 6 w 82"/>
                <a:gd name="T69" fmla="*/ 0 h 55"/>
                <a:gd name="T70" fmla="*/ 76 w 82"/>
                <a:gd name="T71" fmla="*/ 0 h 55"/>
                <a:gd name="T72" fmla="*/ 22 w 82"/>
                <a:gd name="T73" fmla="*/ 0 h 55"/>
                <a:gd name="T74" fmla="*/ 18 w 82"/>
                <a:gd name="T75" fmla="*/ 0 h 55"/>
                <a:gd name="T76" fmla="*/ 15 w 82"/>
                <a:gd name="T77" fmla="*/ 0 h 55"/>
                <a:gd name="T78" fmla="*/ 12 w 82"/>
                <a:gd name="T79" fmla="*/ 0 h 55"/>
                <a:gd name="T80" fmla="*/ 11 w 82"/>
                <a:gd name="T81" fmla="*/ 0 h 55"/>
                <a:gd name="T82" fmla="*/ 8 w 82"/>
                <a:gd name="T83" fmla="*/ 0 h 55"/>
                <a:gd name="T84" fmla="*/ 8 w 82"/>
                <a:gd name="T85" fmla="*/ 0 h 55"/>
                <a:gd name="T86" fmla="*/ 9 w 82"/>
                <a:gd name="T87" fmla="*/ 0 h 55"/>
                <a:gd name="T88" fmla="*/ 14 w 82"/>
                <a:gd name="T89" fmla="*/ 0 h 55"/>
                <a:gd name="T90" fmla="*/ 21 w 82"/>
                <a:gd name="T91" fmla="*/ 0 h 55"/>
                <a:gd name="T92" fmla="*/ 31 w 82"/>
                <a:gd name="T93" fmla="*/ 0 h 55"/>
                <a:gd name="T94" fmla="*/ 43 w 82"/>
                <a:gd name="T95" fmla="*/ 0 h 55"/>
                <a:gd name="T96" fmla="*/ 50 w 82"/>
                <a:gd name="T97" fmla="*/ 0 h 55"/>
                <a:gd name="T98" fmla="*/ 54 w 82"/>
                <a:gd name="T99" fmla="*/ 0 h 55"/>
                <a:gd name="T100" fmla="*/ 56 w 82"/>
                <a:gd name="T101" fmla="*/ 0 h 55"/>
                <a:gd name="T102" fmla="*/ 54 w 82"/>
                <a:gd name="T103" fmla="*/ 0 h 55"/>
                <a:gd name="T104" fmla="*/ 53 w 82"/>
                <a:gd name="T105" fmla="*/ 0 h 55"/>
                <a:gd name="T106" fmla="*/ 51 w 82"/>
                <a:gd name="T107" fmla="*/ 0 h 55"/>
                <a:gd name="T108" fmla="*/ 48 w 82"/>
                <a:gd name="T109" fmla="*/ 0 h 55"/>
                <a:gd name="T110" fmla="*/ 47 w 82"/>
                <a:gd name="T111" fmla="*/ 0 h 55"/>
                <a:gd name="T112" fmla="*/ 45 w 82"/>
                <a:gd name="T113" fmla="*/ 0 h 55"/>
                <a:gd name="T114" fmla="*/ 44 w 82"/>
                <a:gd name="T115" fmla="*/ 0 h 55"/>
                <a:gd name="T116" fmla="*/ 22 w 82"/>
                <a:gd name="T117" fmla="*/ 0 h 5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82"/>
                <a:gd name="T178" fmla="*/ 0 h 55"/>
                <a:gd name="T179" fmla="*/ 82 w 82"/>
                <a:gd name="T180" fmla="*/ 55 h 55"/>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82" h="55">
                  <a:moveTo>
                    <a:pt x="76" y="55"/>
                  </a:moveTo>
                  <a:lnTo>
                    <a:pt x="79" y="55"/>
                  </a:lnTo>
                  <a:lnTo>
                    <a:pt x="80" y="54"/>
                  </a:lnTo>
                  <a:lnTo>
                    <a:pt x="80" y="53"/>
                  </a:lnTo>
                  <a:lnTo>
                    <a:pt x="82" y="51"/>
                  </a:lnTo>
                  <a:lnTo>
                    <a:pt x="80" y="48"/>
                  </a:lnTo>
                  <a:lnTo>
                    <a:pt x="80" y="47"/>
                  </a:lnTo>
                  <a:lnTo>
                    <a:pt x="79" y="45"/>
                  </a:lnTo>
                  <a:lnTo>
                    <a:pt x="76" y="45"/>
                  </a:lnTo>
                  <a:lnTo>
                    <a:pt x="53" y="45"/>
                  </a:lnTo>
                  <a:lnTo>
                    <a:pt x="57" y="42"/>
                  </a:lnTo>
                  <a:lnTo>
                    <a:pt x="60" y="38"/>
                  </a:lnTo>
                  <a:lnTo>
                    <a:pt x="61" y="34"/>
                  </a:lnTo>
                  <a:lnTo>
                    <a:pt x="63" y="28"/>
                  </a:lnTo>
                  <a:lnTo>
                    <a:pt x="60" y="18"/>
                  </a:lnTo>
                  <a:lnTo>
                    <a:pt x="54" y="9"/>
                  </a:lnTo>
                  <a:lnTo>
                    <a:pt x="44" y="3"/>
                  </a:lnTo>
                  <a:lnTo>
                    <a:pt x="31" y="0"/>
                  </a:lnTo>
                  <a:lnTo>
                    <a:pt x="15" y="5"/>
                  </a:lnTo>
                  <a:lnTo>
                    <a:pt x="5" y="13"/>
                  </a:lnTo>
                  <a:lnTo>
                    <a:pt x="0" y="28"/>
                  </a:lnTo>
                  <a:lnTo>
                    <a:pt x="0" y="32"/>
                  </a:lnTo>
                  <a:lnTo>
                    <a:pt x="3" y="37"/>
                  </a:lnTo>
                  <a:lnTo>
                    <a:pt x="5" y="41"/>
                  </a:lnTo>
                  <a:lnTo>
                    <a:pt x="8" y="44"/>
                  </a:lnTo>
                  <a:lnTo>
                    <a:pt x="11" y="45"/>
                  </a:lnTo>
                  <a:lnTo>
                    <a:pt x="6" y="45"/>
                  </a:lnTo>
                  <a:lnTo>
                    <a:pt x="5" y="45"/>
                  </a:lnTo>
                  <a:lnTo>
                    <a:pt x="3" y="47"/>
                  </a:lnTo>
                  <a:lnTo>
                    <a:pt x="2" y="48"/>
                  </a:lnTo>
                  <a:lnTo>
                    <a:pt x="2" y="50"/>
                  </a:lnTo>
                  <a:lnTo>
                    <a:pt x="2" y="53"/>
                  </a:lnTo>
                  <a:lnTo>
                    <a:pt x="3" y="54"/>
                  </a:lnTo>
                  <a:lnTo>
                    <a:pt x="5" y="55"/>
                  </a:lnTo>
                  <a:lnTo>
                    <a:pt x="6" y="55"/>
                  </a:lnTo>
                  <a:lnTo>
                    <a:pt x="76" y="55"/>
                  </a:lnTo>
                  <a:close/>
                  <a:moveTo>
                    <a:pt x="22" y="45"/>
                  </a:moveTo>
                  <a:lnTo>
                    <a:pt x="18" y="45"/>
                  </a:lnTo>
                  <a:lnTo>
                    <a:pt x="15" y="44"/>
                  </a:lnTo>
                  <a:lnTo>
                    <a:pt x="12" y="41"/>
                  </a:lnTo>
                  <a:lnTo>
                    <a:pt x="11" y="38"/>
                  </a:lnTo>
                  <a:lnTo>
                    <a:pt x="8" y="35"/>
                  </a:lnTo>
                  <a:lnTo>
                    <a:pt x="8" y="31"/>
                  </a:lnTo>
                  <a:lnTo>
                    <a:pt x="9" y="24"/>
                  </a:lnTo>
                  <a:lnTo>
                    <a:pt x="14" y="16"/>
                  </a:lnTo>
                  <a:lnTo>
                    <a:pt x="21" y="12"/>
                  </a:lnTo>
                  <a:lnTo>
                    <a:pt x="31" y="10"/>
                  </a:lnTo>
                  <a:lnTo>
                    <a:pt x="43" y="12"/>
                  </a:lnTo>
                  <a:lnTo>
                    <a:pt x="50" y="18"/>
                  </a:lnTo>
                  <a:lnTo>
                    <a:pt x="54" y="24"/>
                  </a:lnTo>
                  <a:lnTo>
                    <a:pt x="56" y="32"/>
                  </a:lnTo>
                  <a:lnTo>
                    <a:pt x="54" y="37"/>
                  </a:lnTo>
                  <a:lnTo>
                    <a:pt x="53" y="40"/>
                  </a:lnTo>
                  <a:lnTo>
                    <a:pt x="51" y="42"/>
                  </a:lnTo>
                  <a:lnTo>
                    <a:pt x="48" y="44"/>
                  </a:lnTo>
                  <a:lnTo>
                    <a:pt x="47" y="45"/>
                  </a:lnTo>
                  <a:lnTo>
                    <a:pt x="45" y="45"/>
                  </a:lnTo>
                  <a:lnTo>
                    <a:pt x="44" y="45"/>
                  </a:lnTo>
                  <a:lnTo>
                    <a:pt x="22" y="45"/>
                  </a:lnTo>
                  <a:close/>
                </a:path>
              </a:pathLst>
            </a:custGeom>
            <a:solidFill>
              <a:srgbClr val="000000"/>
            </a:solidFill>
            <a:ln w="0">
              <a:solidFill>
                <a:srgbClr val="000000"/>
              </a:solidFill>
              <a:round/>
              <a:headEnd/>
              <a:tailEnd/>
            </a:ln>
          </p:spPr>
          <p:txBody>
            <a:bodyPr/>
            <a:lstStyle/>
            <a:p>
              <a:endParaRPr lang="es-AR"/>
            </a:p>
          </p:txBody>
        </p:sp>
        <p:sp>
          <p:nvSpPr>
            <p:cNvPr id="2157" name="Freeform 296"/>
            <p:cNvSpPr>
              <a:spLocks/>
            </p:cNvSpPr>
            <p:nvPr/>
          </p:nvSpPr>
          <p:spPr bwMode="auto">
            <a:xfrm>
              <a:off x="1762" y="2551"/>
              <a:ext cx="76" cy="37"/>
            </a:xfrm>
            <a:custGeom>
              <a:avLst/>
              <a:gdLst>
                <a:gd name="T0" fmla="*/ 37 w 76"/>
                <a:gd name="T1" fmla="*/ 1 h 74"/>
                <a:gd name="T2" fmla="*/ 37 w 76"/>
                <a:gd name="T3" fmla="*/ 1 h 74"/>
                <a:gd name="T4" fmla="*/ 37 w 76"/>
                <a:gd name="T5" fmla="*/ 1 h 74"/>
                <a:gd name="T6" fmla="*/ 37 w 76"/>
                <a:gd name="T7" fmla="*/ 1 h 74"/>
                <a:gd name="T8" fmla="*/ 38 w 76"/>
                <a:gd name="T9" fmla="*/ 1 h 74"/>
                <a:gd name="T10" fmla="*/ 39 w 76"/>
                <a:gd name="T11" fmla="*/ 1 h 74"/>
                <a:gd name="T12" fmla="*/ 39 w 76"/>
                <a:gd name="T13" fmla="*/ 1 h 74"/>
                <a:gd name="T14" fmla="*/ 39 w 76"/>
                <a:gd name="T15" fmla="*/ 1 h 74"/>
                <a:gd name="T16" fmla="*/ 39 w 76"/>
                <a:gd name="T17" fmla="*/ 1 h 74"/>
                <a:gd name="T18" fmla="*/ 71 w 76"/>
                <a:gd name="T19" fmla="*/ 1 h 74"/>
                <a:gd name="T20" fmla="*/ 74 w 76"/>
                <a:gd name="T21" fmla="*/ 1 h 74"/>
                <a:gd name="T22" fmla="*/ 76 w 76"/>
                <a:gd name="T23" fmla="*/ 1 h 74"/>
                <a:gd name="T24" fmla="*/ 76 w 76"/>
                <a:gd name="T25" fmla="*/ 1 h 74"/>
                <a:gd name="T26" fmla="*/ 76 w 76"/>
                <a:gd name="T27" fmla="*/ 1 h 74"/>
                <a:gd name="T28" fmla="*/ 74 w 76"/>
                <a:gd name="T29" fmla="*/ 1 h 74"/>
                <a:gd name="T30" fmla="*/ 71 w 76"/>
                <a:gd name="T31" fmla="*/ 1 h 74"/>
                <a:gd name="T32" fmla="*/ 39 w 76"/>
                <a:gd name="T33" fmla="*/ 1 h 74"/>
                <a:gd name="T34" fmla="*/ 39 w 76"/>
                <a:gd name="T35" fmla="*/ 1 h 74"/>
                <a:gd name="T36" fmla="*/ 39 w 76"/>
                <a:gd name="T37" fmla="*/ 1 h 74"/>
                <a:gd name="T38" fmla="*/ 39 w 76"/>
                <a:gd name="T39" fmla="*/ 0 h 74"/>
                <a:gd name="T40" fmla="*/ 38 w 76"/>
                <a:gd name="T41" fmla="*/ 0 h 74"/>
                <a:gd name="T42" fmla="*/ 37 w 76"/>
                <a:gd name="T43" fmla="*/ 0 h 74"/>
                <a:gd name="T44" fmla="*/ 37 w 76"/>
                <a:gd name="T45" fmla="*/ 1 h 74"/>
                <a:gd name="T46" fmla="*/ 37 w 76"/>
                <a:gd name="T47" fmla="*/ 1 h 74"/>
                <a:gd name="T48" fmla="*/ 37 w 76"/>
                <a:gd name="T49" fmla="*/ 1 h 74"/>
                <a:gd name="T50" fmla="*/ 5 w 76"/>
                <a:gd name="T51" fmla="*/ 1 h 74"/>
                <a:gd name="T52" fmla="*/ 2 w 76"/>
                <a:gd name="T53" fmla="*/ 1 h 74"/>
                <a:gd name="T54" fmla="*/ 2 w 76"/>
                <a:gd name="T55" fmla="*/ 1 h 74"/>
                <a:gd name="T56" fmla="*/ 0 w 76"/>
                <a:gd name="T57" fmla="*/ 1 h 74"/>
                <a:gd name="T58" fmla="*/ 0 w 76"/>
                <a:gd name="T59" fmla="*/ 1 h 74"/>
                <a:gd name="T60" fmla="*/ 2 w 76"/>
                <a:gd name="T61" fmla="*/ 1 h 74"/>
                <a:gd name="T62" fmla="*/ 5 w 76"/>
                <a:gd name="T63" fmla="*/ 1 h 74"/>
                <a:gd name="T64" fmla="*/ 37 w 76"/>
                <a:gd name="T65" fmla="*/ 1 h 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6"/>
                <a:gd name="T100" fmla="*/ 0 h 74"/>
                <a:gd name="T101" fmla="*/ 76 w 76"/>
                <a:gd name="T102" fmla="*/ 74 h 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6" h="74">
                  <a:moveTo>
                    <a:pt x="37" y="40"/>
                  </a:moveTo>
                  <a:lnTo>
                    <a:pt x="37" y="71"/>
                  </a:lnTo>
                  <a:lnTo>
                    <a:pt x="37" y="73"/>
                  </a:lnTo>
                  <a:lnTo>
                    <a:pt x="37" y="74"/>
                  </a:lnTo>
                  <a:lnTo>
                    <a:pt x="38" y="74"/>
                  </a:lnTo>
                  <a:lnTo>
                    <a:pt x="39" y="74"/>
                  </a:lnTo>
                  <a:lnTo>
                    <a:pt x="39" y="73"/>
                  </a:lnTo>
                  <a:lnTo>
                    <a:pt x="39" y="71"/>
                  </a:lnTo>
                  <a:lnTo>
                    <a:pt x="39" y="40"/>
                  </a:lnTo>
                  <a:lnTo>
                    <a:pt x="71" y="40"/>
                  </a:lnTo>
                  <a:lnTo>
                    <a:pt x="74" y="40"/>
                  </a:lnTo>
                  <a:lnTo>
                    <a:pt x="76" y="40"/>
                  </a:lnTo>
                  <a:lnTo>
                    <a:pt x="76" y="38"/>
                  </a:lnTo>
                  <a:lnTo>
                    <a:pt x="76" y="37"/>
                  </a:lnTo>
                  <a:lnTo>
                    <a:pt x="74" y="35"/>
                  </a:lnTo>
                  <a:lnTo>
                    <a:pt x="71" y="35"/>
                  </a:lnTo>
                  <a:lnTo>
                    <a:pt x="39" y="35"/>
                  </a:lnTo>
                  <a:lnTo>
                    <a:pt x="39" y="3"/>
                  </a:lnTo>
                  <a:lnTo>
                    <a:pt x="39" y="2"/>
                  </a:lnTo>
                  <a:lnTo>
                    <a:pt x="39" y="0"/>
                  </a:lnTo>
                  <a:lnTo>
                    <a:pt x="38" y="0"/>
                  </a:lnTo>
                  <a:lnTo>
                    <a:pt x="37" y="0"/>
                  </a:lnTo>
                  <a:lnTo>
                    <a:pt x="37" y="2"/>
                  </a:lnTo>
                  <a:lnTo>
                    <a:pt x="37" y="3"/>
                  </a:lnTo>
                  <a:lnTo>
                    <a:pt x="37" y="35"/>
                  </a:lnTo>
                  <a:lnTo>
                    <a:pt x="5" y="35"/>
                  </a:lnTo>
                  <a:lnTo>
                    <a:pt x="2" y="35"/>
                  </a:lnTo>
                  <a:lnTo>
                    <a:pt x="2" y="37"/>
                  </a:lnTo>
                  <a:lnTo>
                    <a:pt x="0" y="38"/>
                  </a:lnTo>
                  <a:lnTo>
                    <a:pt x="0" y="40"/>
                  </a:lnTo>
                  <a:lnTo>
                    <a:pt x="2" y="40"/>
                  </a:lnTo>
                  <a:lnTo>
                    <a:pt x="5" y="40"/>
                  </a:lnTo>
                  <a:lnTo>
                    <a:pt x="37" y="40"/>
                  </a:lnTo>
                  <a:close/>
                </a:path>
              </a:pathLst>
            </a:custGeom>
            <a:solidFill>
              <a:srgbClr val="000000"/>
            </a:solidFill>
            <a:ln w="0">
              <a:solidFill>
                <a:srgbClr val="000000"/>
              </a:solidFill>
              <a:round/>
              <a:headEnd/>
              <a:tailEnd/>
            </a:ln>
          </p:spPr>
          <p:txBody>
            <a:bodyPr/>
            <a:lstStyle/>
            <a:p>
              <a:endParaRPr lang="es-AR"/>
            </a:p>
          </p:txBody>
        </p:sp>
        <p:sp>
          <p:nvSpPr>
            <p:cNvPr id="2158" name="Freeform 297"/>
            <p:cNvSpPr>
              <a:spLocks noEditPoints="1"/>
            </p:cNvSpPr>
            <p:nvPr/>
          </p:nvSpPr>
          <p:spPr bwMode="auto">
            <a:xfrm>
              <a:off x="1770" y="2686"/>
              <a:ext cx="79" cy="27"/>
            </a:xfrm>
            <a:custGeom>
              <a:avLst/>
              <a:gdLst>
                <a:gd name="T0" fmla="*/ 75 w 79"/>
                <a:gd name="T1" fmla="*/ 0 h 56"/>
                <a:gd name="T2" fmla="*/ 76 w 79"/>
                <a:gd name="T3" fmla="*/ 0 h 56"/>
                <a:gd name="T4" fmla="*/ 78 w 79"/>
                <a:gd name="T5" fmla="*/ 0 h 56"/>
                <a:gd name="T6" fmla="*/ 79 w 79"/>
                <a:gd name="T7" fmla="*/ 0 h 56"/>
                <a:gd name="T8" fmla="*/ 79 w 79"/>
                <a:gd name="T9" fmla="*/ 0 h 56"/>
                <a:gd name="T10" fmla="*/ 79 w 79"/>
                <a:gd name="T11" fmla="*/ 0 h 56"/>
                <a:gd name="T12" fmla="*/ 78 w 79"/>
                <a:gd name="T13" fmla="*/ 0 h 56"/>
                <a:gd name="T14" fmla="*/ 76 w 79"/>
                <a:gd name="T15" fmla="*/ 0 h 56"/>
                <a:gd name="T16" fmla="*/ 75 w 79"/>
                <a:gd name="T17" fmla="*/ 0 h 56"/>
                <a:gd name="T18" fmla="*/ 52 w 79"/>
                <a:gd name="T19" fmla="*/ 0 h 56"/>
                <a:gd name="T20" fmla="*/ 56 w 79"/>
                <a:gd name="T21" fmla="*/ 0 h 56"/>
                <a:gd name="T22" fmla="*/ 59 w 79"/>
                <a:gd name="T23" fmla="*/ 0 h 56"/>
                <a:gd name="T24" fmla="*/ 60 w 79"/>
                <a:gd name="T25" fmla="*/ 0 h 56"/>
                <a:gd name="T26" fmla="*/ 62 w 79"/>
                <a:gd name="T27" fmla="*/ 0 h 56"/>
                <a:gd name="T28" fmla="*/ 59 w 79"/>
                <a:gd name="T29" fmla="*/ 0 h 56"/>
                <a:gd name="T30" fmla="*/ 52 w 79"/>
                <a:gd name="T31" fmla="*/ 0 h 56"/>
                <a:gd name="T32" fmla="*/ 43 w 79"/>
                <a:gd name="T33" fmla="*/ 0 h 56"/>
                <a:gd name="T34" fmla="*/ 30 w 79"/>
                <a:gd name="T35" fmla="*/ 0 h 56"/>
                <a:gd name="T36" fmla="*/ 14 w 79"/>
                <a:gd name="T37" fmla="*/ 0 h 56"/>
                <a:gd name="T38" fmla="*/ 2 w 79"/>
                <a:gd name="T39" fmla="*/ 0 h 56"/>
                <a:gd name="T40" fmla="*/ 0 w 79"/>
                <a:gd name="T41" fmla="*/ 0 h 56"/>
                <a:gd name="T42" fmla="*/ 0 w 79"/>
                <a:gd name="T43" fmla="*/ 0 h 56"/>
                <a:gd name="T44" fmla="*/ 1 w 79"/>
                <a:gd name="T45" fmla="*/ 0 h 56"/>
                <a:gd name="T46" fmla="*/ 4 w 79"/>
                <a:gd name="T47" fmla="*/ 0 h 56"/>
                <a:gd name="T48" fmla="*/ 7 w 79"/>
                <a:gd name="T49" fmla="*/ 0 h 56"/>
                <a:gd name="T50" fmla="*/ 10 w 79"/>
                <a:gd name="T51" fmla="*/ 0 h 56"/>
                <a:gd name="T52" fmla="*/ 5 w 79"/>
                <a:gd name="T53" fmla="*/ 0 h 56"/>
                <a:gd name="T54" fmla="*/ 4 w 79"/>
                <a:gd name="T55" fmla="*/ 0 h 56"/>
                <a:gd name="T56" fmla="*/ 2 w 79"/>
                <a:gd name="T57" fmla="*/ 0 h 56"/>
                <a:gd name="T58" fmla="*/ 1 w 79"/>
                <a:gd name="T59" fmla="*/ 0 h 56"/>
                <a:gd name="T60" fmla="*/ 0 w 79"/>
                <a:gd name="T61" fmla="*/ 0 h 56"/>
                <a:gd name="T62" fmla="*/ 1 w 79"/>
                <a:gd name="T63" fmla="*/ 0 h 56"/>
                <a:gd name="T64" fmla="*/ 2 w 79"/>
                <a:gd name="T65" fmla="*/ 0 h 56"/>
                <a:gd name="T66" fmla="*/ 4 w 79"/>
                <a:gd name="T67" fmla="*/ 0 h 56"/>
                <a:gd name="T68" fmla="*/ 5 w 79"/>
                <a:gd name="T69" fmla="*/ 0 h 56"/>
                <a:gd name="T70" fmla="*/ 75 w 79"/>
                <a:gd name="T71" fmla="*/ 0 h 56"/>
                <a:gd name="T72" fmla="*/ 20 w 79"/>
                <a:gd name="T73" fmla="*/ 0 h 56"/>
                <a:gd name="T74" fmla="*/ 17 w 79"/>
                <a:gd name="T75" fmla="*/ 0 h 56"/>
                <a:gd name="T76" fmla="*/ 14 w 79"/>
                <a:gd name="T77" fmla="*/ 0 h 56"/>
                <a:gd name="T78" fmla="*/ 11 w 79"/>
                <a:gd name="T79" fmla="*/ 0 h 56"/>
                <a:gd name="T80" fmla="*/ 8 w 79"/>
                <a:gd name="T81" fmla="*/ 0 h 56"/>
                <a:gd name="T82" fmla="*/ 7 w 79"/>
                <a:gd name="T83" fmla="*/ 0 h 56"/>
                <a:gd name="T84" fmla="*/ 7 w 79"/>
                <a:gd name="T85" fmla="*/ 0 h 56"/>
                <a:gd name="T86" fmla="*/ 8 w 79"/>
                <a:gd name="T87" fmla="*/ 0 h 56"/>
                <a:gd name="T88" fmla="*/ 11 w 79"/>
                <a:gd name="T89" fmla="*/ 0 h 56"/>
                <a:gd name="T90" fmla="*/ 20 w 79"/>
                <a:gd name="T91" fmla="*/ 0 h 56"/>
                <a:gd name="T92" fmla="*/ 30 w 79"/>
                <a:gd name="T93" fmla="*/ 0 h 56"/>
                <a:gd name="T94" fmla="*/ 42 w 79"/>
                <a:gd name="T95" fmla="*/ 0 h 56"/>
                <a:gd name="T96" fmla="*/ 49 w 79"/>
                <a:gd name="T97" fmla="*/ 0 h 56"/>
                <a:gd name="T98" fmla="*/ 53 w 79"/>
                <a:gd name="T99" fmla="*/ 0 h 56"/>
                <a:gd name="T100" fmla="*/ 55 w 79"/>
                <a:gd name="T101" fmla="*/ 0 h 56"/>
                <a:gd name="T102" fmla="*/ 53 w 79"/>
                <a:gd name="T103" fmla="*/ 0 h 56"/>
                <a:gd name="T104" fmla="*/ 52 w 79"/>
                <a:gd name="T105" fmla="*/ 0 h 56"/>
                <a:gd name="T106" fmla="*/ 50 w 79"/>
                <a:gd name="T107" fmla="*/ 0 h 56"/>
                <a:gd name="T108" fmla="*/ 47 w 79"/>
                <a:gd name="T109" fmla="*/ 0 h 56"/>
                <a:gd name="T110" fmla="*/ 46 w 79"/>
                <a:gd name="T111" fmla="*/ 0 h 56"/>
                <a:gd name="T112" fmla="*/ 44 w 79"/>
                <a:gd name="T113" fmla="*/ 0 h 56"/>
                <a:gd name="T114" fmla="*/ 43 w 79"/>
                <a:gd name="T115" fmla="*/ 0 h 56"/>
                <a:gd name="T116" fmla="*/ 20 w 79"/>
                <a:gd name="T117" fmla="*/ 0 h 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9"/>
                <a:gd name="T178" fmla="*/ 0 h 56"/>
                <a:gd name="T179" fmla="*/ 79 w 79"/>
                <a:gd name="T180" fmla="*/ 56 h 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9" h="56">
                  <a:moveTo>
                    <a:pt x="75" y="56"/>
                  </a:moveTo>
                  <a:lnTo>
                    <a:pt x="76" y="56"/>
                  </a:lnTo>
                  <a:lnTo>
                    <a:pt x="78" y="54"/>
                  </a:lnTo>
                  <a:lnTo>
                    <a:pt x="79" y="53"/>
                  </a:lnTo>
                  <a:lnTo>
                    <a:pt x="79" y="51"/>
                  </a:lnTo>
                  <a:lnTo>
                    <a:pt x="79" y="48"/>
                  </a:lnTo>
                  <a:lnTo>
                    <a:pt x="78" y="47"/>
                  </a:lnTo>
                  <a:lnTo>
                    <a:pt x="76" y="45"/>
                  </a:lnTo>
                  <a:lnTo>
                    <a:pt x="75" y="45"/>
                  </a:lnTo>
                  <a:lnTo>
                    <a:pt x="52" y="45"/>
                  </a:lnTo>
                  <a:lnTo>
                    <a:pt x="56" y="43"/>
                  </a:lnTo>
                  <a:lnTo>
                    <a:pt x="59" y="38"/>
                  </a:lnTo>
                  <a:lnTo>
                    <a:pt x="60" y="34"/>
                  </a:lnTo>
                  <a:lnTo>
                    <a:pt x="62" y="28"/>
                  </a:lnTo>
                  <a:lnTo>
                    <a:pt x="59" y="18"/>
                  </a:lnTo>
                  <a:lnTo>
                    <a:pt x="52" y="9"/>
                  </a:lnTo>
                  <a:lnTo>
                    <a:pt x="43" y="3"/>
                  </a:lnTo>
                  <a:lnTo>
                    <a:pt x="30" y="0"/>
                  </a:lnTo>
                  <a:lnTo>
                    <a:pt x="14" y="5"/>
                  </a:lnTo>
                  <a:lnTo>
                    <a:pt x="2" y="15"/>
                  </a:lnTo>
                  <a:lnTo>
                    <a:pt x="0" y="28"/>
                  </a:lnTo>
                  <a:lnTo>
                    <a:pt x="0" y="32"/>
                  </a:lnTo>
                  <a:lnTo>
                    <a:pt x="1" y="37"/>
                  </a:lnTo>
                  <a:lnTo>
                    <a:pt x="4" y="41"/>
                  </a:lnTo>
                  <a:lnTo>
                    <a:pt x="7" y="44"/>
                  </a:lnTo>
                  <a:lnTo>
                    <a:pt x="10" y="45"/>
                  </a:lnTo>
                  <a:lnTo>
                    <a:pt x="5" y="45"/>
                  </a:lnTo>
                  <a:lnTo>
                    <a:pt x="4" y="45"/>
                  </a:lnTo>
                  <a:lnTo>
                    <a:pt x="2" y="47"/>
                  </a:lnTo>
                  <a:lnTo>
                    <a:pt x="1" y="48"/>
                  </a:lnTo>
                  <a:lnTo>
                    <a:pt x="0" y="50"/>
                  </a:lnTo>
                  <a:lnTo>
                    <a:pt x="1" y="53"/>
                  </a:lnTo>
                  <a:lnTo>
                    <a:pt x="2" y="54"/>
                  </a:lnTo>
                  <a:lnTo>
                    <a:pt x="4" y="56"/>
                  </a:lnTo>
                  <a:lnTo>
                    <a:pt x="5" y="56"/>
                  </a:lnTo>
                  <a:lnTo>
                    <a:pt x="75" y="56"/>
                  </a:lnTo>
                  <a:close/>
                  <a:moveTo>
                    <a:pt x="20" y="45"/>
                  </a:moveTo>
                  <a:lnTo>
                    <a:pt x="17" y="45"/>
                  </a:lnTo>
                  <a:lnTo>
                    <a:pt x="14" y="44"/>
                  </a:lnTo>
                  <a:lnTo>
                    <a:pt x="11" y="41"/>
                  </a:lnTo>
                  <a:lnTo>
                    <a:pt x="8" y="38"/>
                  </a:lnTo>
                  <a:lnTo>
                    <a:pt x="7" y="35"/>
                  </a:lnTo>
                  <a:lnTo>
                    <a:pt x="7" y="31"/>
                  </a:lnTo>
                  <a:lnTo>
                    <a:pt x="8" y="24"/>
                  </a:lnTo>
                  <a:lnTo>
                    <a:pt x="11" y="16"/>
                  </a:lnTo>
                  <a:lnTo>
                    <a:pt x="20" y="12"/>
                  </a:lnTo>
                  <a:lnTo>
                    <a:pt x="30" y="11"/>
                  </a:lnTo>
                  <a:lnTo>
                    <a:pt x="42" y="12"/>
                  </a:lnTo>
                  <a:lnTo>
                    <a:pt x="49" y="18"/>
                  </a:lnTo>
                  <a:lnTo>
                    <a:pt x="53" y="24"/>
                  </a:lnTo>
                  <a:lnTo>
                    <a:pt x="55" y="32"/>
                  </a:lnTo>
                  <a:lnTo>
                    <a:pt x="53" y="37"/>
                  </a:lnTo>
                  <a:lnTo>
                    <a:pt x="52" y="40"/>
                  </a:lnTo>
                  <a:lnTo>
                    <a:pt x="50" y="43"/>
                  </a:lnTo>
                  <a:lnTo>
                    <a:pt x="47" y="44"/>
                  </a:lnTo>
                  <a:lnTo>
                    <a:pt x="46" y="45"/>
                  </a:lnTo>
                  <a:lnTo>
                    <a:pt x="44" y="45"/>
                  </a:lnTo>
                  <a:lnTo>
                    <a:pt x="43" y="45"/>
                  </a:lnTo>
                  <a:lnTo>
                    <a:pt x="20" y="45"/>
                  </a:lnTo>
                  <a:close/>
                </a:path>
              </a:pathLst>
            </a:custGeom>
            <a:solidFill>
              <a:srgbClr val="000000"/>
            </a:solidFill>
            <a:ln w="0">
              <a:solidFill>
                <a:srgbClr val="000000"/>
              </a:solidFill>
              <a:round/>
              <a:headEnd/>
              <a:tailEnd/>
            </a:ln>
          </p:spPr>
          <p:txBody>
            <a:bodyPr/>
            <a:lstStyle/>
            <a:p>
              <a:endParaRPr lang="es-AR"/>
            </a:p>
          </p:txBody>
        </p:sp>
        <p:sp>
          <p:nvSpPr>
            <p:cNvPr id="2159" name="Freeform 298"/>
            <p:cNvSpPr>
              <a:spLocks noEditPoints="1"/>
            </p:cNvSpPr>
            <p:nvPr/>
          </p:nvSpPr>
          <p:spPr bwMode="auto">
            <a:xfrm>
              <a:off x="1770" y="2722"/>
              <a:ext cx="62" cy="27"/>
            </a:xfrm>
            <a:custGeom>
              <a:avLst/>
              <a:gdLst>
                <a:gd name="T0" fmla="*/ 29 w 62"/>
                <a:gd name="T1" fmla="*/ 1 h 54"/>
                <a:gd name="T2" fmla="*/ 29 w 62"/>
                <a:gd name="T3" fmla="*/ 1 h 54"/>
                <a:gd name="T4" fmla="*/ 29 w 62"/>
                <a:gd name="T5" fmla="*/ 1 h 54"/>
                <a:gd name="T6" fmla="*/ 30 w 62"/>
                <a:gd name="T7" fmla="*/ 1 h 54"/>
                <a:gd name="T8" fmla="*/ 33 w 62"/>
                <a:gd name="T9" fmla="*/ 1 h 54"/>
                <a:gd name="T10" fmla="*/ 44 w 62"/>
                <a:gd name="T11" fmla="*/ 1 h 54"/>
                <a:gd name="T12" fmla="*/ 53 w 62"/>
                <a:gd name="T13" fmla="*/ 1 h 54"/>
                <a:gd name="T14" fmla="*/ 59 w 62"/>
                <a:gd name="T15" fmla="*/ 1 h 54"/>
                <a:gd name="T16" fmla="*/ 62 w 62"/>
                <a:gd name="T17" fmla="*/ 1 h 54"/>
                <a:gd name="T18" fmla="*/ 59 w 62"/>
                <a:gd name="T19" fmla="*/ 1 h 54"/>
                <a:gd name="T20" fmla="*/ 53 w 62"/>
                <a:gd name="T21" fmla="*/ 1 h 54"/>
                <a:gd name="T22" fmla="*/ 43 w 62"/>
                <a:gd name="T23" fmla="*/ 1 h 54"/>
                <a:gd name="T24" fmla="*/ 30 w 62"/>
                <a:gd name="T25" fmla="*/ 0 h 54"/>
                <a:gd name="T26" fmla="*/ 14 w 62"/>
                <a:gd name="T27" fmla="*/ 1 h 54"/>
                <a:gd name="T28" fmla="*/ 4 w 62"/>
                <a:gd name="T29" fmla="*/ 1 h 54"/>
                <a:gd name="T30" fmla="*/ 0 w 62"/>
                <a:gd name="T31" fmla="*/ 1 h 54"/>
                <a:gd name="T32" fmla="*/ 0 w 62"/>
                <a:gd name="T33" fmla="*/ 1 h 54"/>
                <a:gd name="T34" fmla="*/ 1 w 62"/>
                <a:gd name="T35" fmla="*/ 1 h 54"/>
                <a:gd name="T36" fmla="*/ 5 w 62"/>
                <a:gd name="T37" fmla="*/ 1 h 54"/>
                <a:gd name="T38" fmla="*/ 7 w 62"/>
                <a:gd name="T39" fmla="*/ 1 h 54"/>
                <a:gd name="T40" fmla="*/ 8 w 62"/>
                <a:gd name="T41" fmla="*/ 1 h 54"/>
                <a:gd name="T42" fmla="*/ 8 w 62"/>
                <a:gd name="T43" fmla="*/ 1 h 54"/>
                <a:gd name="T44" fmla="*/ 8 w 62"/>
                <a:gd name="T45" fmla="*/ 1 h 54"/>
                <a:gd name="T46" fmla="*/ 11 w 62"/>
                <a:gd name="T47" fmla="*/ 1 h 54"/>
                <a:gd name="T48" fmla="*/ 13 w 62"/>
                <a:gd name="T49" fmla="*/ 1 h 54"/>
                <a:gd name="T50" fmla="*/ 14 w 62"/>
                <a:gd name="T51" fmla="*/ 1 h 54"/>
                <a:gd name="T52" fmla="*/ 14 w 62"/>
                <a:gd name="T53" fmla="*/ 1 h 54"/>
                <a:gd name="T54" fmla="*/ 14 w 62"/>
                <a:gd name="T55" fmla="*/ 1 h 54"/>
                <a:gd name="T56" fmla="*/ 14 w 62"/>
                <a:gd name="T57" fmla="*/ 1 h 54"/>
                <a:gd name="T58" fmla="*/ 10 w 62"/>
                <a:gd name="T59" fmla="*/ 1 h 54"/>
                <a:gd name="T60" fmla="*/ 8 w 62"/>
                <a:gd name="T61" fmla="*/ 1 h 54"/>
                <a:gd name="T62" fmla="*/ 7 w 62"/>
                <a:gd name="T63" fmla="*/ 1 h 54"/>
                <a:gd name="T64" fmla="*/ 7 w 62"/>
                <a:gd name="T65" fmla="*/ 1 h 54"/>
                <a:gd name="T66" fmla="*/ 7 w 62"/>
                <a:gd name="T67" fmla="*/ 1 h 54"/>
                <a:gd name="T68" fmla="*/ 10 w 62"/>
                <a:gd name="T69" fmla="*/ 1 h 54"/>
                <a:gd name="T70" fmla="*/ 13 w 62"/>
                <a:gd name="T71" fmla="*/ 1 h 54"/>
                <a:gd name="T72" fmla="*/ 17 w 62"/>
                <a:gd name="T73" fmla="*/ 1 h 54"/>
                <a:gd name="T74" fmla="*/ 23 w 62"/>
                <a:gd name="T75" fmla="*/ 1 h 54"/>
                <a:gd name="T76" fmla="*/ 29 w 62"/>
                <a:gd name="T77" fmla="*/ 1 h 54"/>
                <a:gd name="T78" fmla="*/ 29 w 62"/>
                <a:gd name="T79" fmla="*/ 1 h 54"/>
                <a:gd name="T80" fmla="*/ 34 w 62"/>
                <a:gd name="T81" fmla="*/ 1 h 54"/>
                <a:gd name="T82" fmla="*/ 40 w 62"/>
                <a:gd name="T83" fmla="*/ 1 h 54"/>
                <a:gd name="T84" fmla="*/ 46 w 62"/>
                <a:gd name="T85" fmla="*/ 1 h 54"/>
                <a:gd name="T86" fmla="*/ 50 w 62"/>
                <a:gd name="T87" fmla="*/ 1 h 54"/>
                <a:gd name="T88" fmla="*/ 53 w 62"/>
                <a:gd name="T89" fmla="*/ 1 h 54"/>
                <a:gd name="T90" fmla="*/ 55 w 62"/>
                <a:gd name="T91" fmla="*/ 1 h 54"/>
                <a:gd name="T92" fmla="*/ 55 w 62"/>
                <a:gd name="T93" fmla="*/ 1 h 54"/>
                <a:gd name="T94" fmla="*/ 52 w 62"/>
                <a:gd name="T95" fmla="*/ 1 h 54"/>
                <a:gd name="T96" fmla="*/ 50 w 62"/>
                <a:gd name="T97" fmla="*/ 1 h 54"/>
                <a:gd name="T98" fmla="*/ 47 w 62"/>
                <a:gd name="T99" fmla="*/ 1 h 54"/>
                <a:gd name="T100" fmla="*/ 44 w 62"/>
                <a:gd name="T101" fmla="*/ 1 h 54"/>
                <a:gd name="T102" fmla="*/ 42 w 62"/>
                <a:gd name="T103" fmla="*/ 1 h 54"/>
                <a:gd name="T104" fmla="*/ 39 w 62"/>
                <a:gd name="T105" fmla="*/ 1 h 54"/>
                <a:gd name="T106" fmla="*/ 36 w 62"/>
                <a:gd name="T107" fmla="*/ 1 h 54"/>
                <a:gd name="T108" fmla="*/ 34 w 62"/>
                <a:gd name="T109" fmla="*/ 1 h 54"/>
                <a:gd name="T110" fmla="*/ 34 w 62"/>
                <a:gd name="T111" fmla="*/ 1 h 5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2"/>
                <a:gd name="T169" fmla="*/ 0 h 54"/>
                <a:gd name="T170" fmla="*/ 62 w 62"/>
                <a:gd name="T171" fmla="*/ 54 h 5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2" h="54">
                  <a:moveTo>
                    <a:pt x="29" y="48"/>
                  </a:moveTo>
                  <a:lnTo>
                    <a:pt x="29" y="49"/>
                  </a:lnTo>
                  <a:lnTo>
                    <a:pt x="29" y="52"/>
                  </a:lnTo>
                  <a:lnTo>
                    <a:pt x="30" y="52"/>
                  </a:lnTo>
                  <a:lnTo>
                    <a:pt x="33" y="54"/>
                  </a:lnTo>
                  <a:lnTo>
                    <a:pt x="44" y="52"/>
                  </a:lnTo>
                  <a:lnTo>
                    <a:pt x="53" y="47"/>
                  </a:lnTo>
                  <a:lnTo>
                    <a:pt x="59" y="39"/>
                  </a:lnTo>
                  <a:lnTo>
                    <a:pt x="62" y="28"/>
                  </a:lnTo>
                  <a:lnTo>
                    <a:pt x="59" y="16"/>
                  </a:lnTo>
                  <a:lnTo>
                    <a:pt x="53" y="7"/>
                  </a:lnTo>
                  <a:lnTo>
                    <a:pt x="43" y="2"/>
                  </a:lnTo>
                  <a:lnTo>
                    <a:pt x="30" y="0"/>
                  </a:lnTo>
                  <a:lnTo>
                    <a:pt x="14" y="3"/>
                  </a:lnTo>
                  <a:lnTo>
                    <a:pt x="4" y="15"/>
                  </a:lnTo>
                  <a:lnTo>
                    <a:pt x="0" y="29"/>
                  </a:lnTo>
                  <a:lnTo>
                    <a:pt x="0" y="36"/>
                  </a:lnTo>
                  <a:lnTo>
                    <a:pt x="1" y="44"/>
                  </a:lnTo>
                  <a:lnTo>
                    <a:pt x="5" y="49"/>
                  </a:lnTo>
                  <a:lnTo>
                    <a:pt x="7" y="51"/>
                  </a:lnTo>
                  <a:lnTo>
                    <a:pt x="8" y="52"/>
                  </a:lnTo>
                  <a:lnTo>
                    <a:pt x="11" y="52"/>
                  </a:lnTo>
                  <a:lnTo>
                    <a:pt x="13" y="52"/>
                  </a:lnTo>
                  <a:lnTo>
                    <a:pt x="14" y="52"/>
                  </a:lnTo>
                  <a:lnTo>
                    <a:pt x="14" y="51"/>
                  </a:lnTo>
                  <a:lnTo>
                    <a:pt x="14" y="49"/>
                  </a:lnTo>
                  <a:lnTo>
                    <a:pt x="10" y="44"/>
                  </a:lnTo>
                  <a:lnTo>
                    <a:pt x="8" y="39"/>
                  </a:lnTo>
                  <a:lnTo>
                    <a:pt x="7" y="35"/>
                  </a:lnTo>
                  <a:lnTo>
                    <a:pt x="7" y="31"/>
                  </a:lnTo>
                  <a:lnTo>
                    <a:pt x="7" y="25"/>
                  </a:lnTo>
                  <a:lnTo>
                    <a:pt x="10" y="19"/>
                  </a:lnTo>
                  <a:lnTo>
                    <a:pt x="13" y="15"/>
                  </a:lnTo>
                  <a:lnTo>
                    <a:pt x="17" y="12"/>
                  </a:lnTo>
                  <a:lnTo>
                    <a:pt x="23" y="9"/>
                  </a:lnTo>
                  <a:lnTo>
                    <a:pt x="29" y="9"/>
                  </a:lnTo>
                  <a:lnTo>
                    <a:pt x="29" y="48"/>
                  </a:lnTo>
                  <a:close/>
                  <a:moveTo>
                    <a:pt x="34" y="9"/>
                  </a:moveTo>
                  <a:lnTo>
                    <a:pt x="40" y="10"/>
                  </a:lnTo>
                  <a:lnTo>
                    <a:pt x="46" y="13"/>
                  </a:lnTo>
                  <a:lnTo>
                    <a:pt x="50" y="18"/>
                  </a:lnTo>
                  <a:lnTo>
                    <a:pt x="53" y="22"/>
                  </a:lnTo>
                  <a:lnTo>
                    <a:pt x="55" y="28"/>
                  </a:lnTo>
                  <a:lnTo>
                    <a:pt x="55" y="34"/>
                  </a:lnTo>
                  <a:lnTo>
                    <a:pt x="52" y="36"/>
                  </a:lnTo>
                  <a:lnTo>
                    <a:pt x="50" y="41"/>
                  </a:lnTo>
                  <a:lnTo>
                    <a:pt x="47" y="42"/>
                  </a:lnTo>
                  <a:lnTo>
                    <a:pt x="44" y="44"/>
                  </a:lnTo>
                  <a:lnTo>
                    <a:pt x="42" y="45"/>
                  </a:lnTo>
                  <a:lnTo>
                    <a:pt x="39" y="45"/>
                  </a:lnTo>
                  <a:lnTo>
                    <a:pt x="36" y="45"/>
                  </a:lnTo>
                  <a:lnTo>
                    <a:pt x="34" y="47"/>
                  </a:lnTo>
                  <a:lnTo>
                    <a:pt x="34" y="9"/>
                  </a:lnTo>
                  <a:close/>
                </a:path>
              </a:pathLst>
            </a:custGeom>
            <a:solidFill>
              <a:srgbClr val="000000"/>
            </a:solidFill>
            <a:ln w="0">
              <a:solidFill>
                <a:srgbClr val="000000"/>
              </a:solidFill>
              <a:round/>
              <a:headEnd/>
              <a:tailEnd/>
            </a:ln>
          </p:spPr>
          <p:txBody>
            <a:bodyPr/>
            <a:lstStyle/>
            <a:p>
              <a:endParaRPr lang="es-AR"/>
            </a:p>
          </p:txBody>
        </p:sp>
        <p:sp>
          <p:nvSpPr>
            <p:cNvPr id="2160" name="Freeform 299"/>
            <p:cNvSpPr>
              <a:spLocks/>
            </p:cNvSpPr>
            <p:nvPr/>
          </p:nvSpPr>
          <p:spPr bwMode="auto">
            <a:xfrm>
              <a:off x="1770" y="2777"/>
              <a:ext cx="62" cy="23"/>
            </a:xfrm>
            <a:custGeom>
              <a:avLst/>
              <a:gdLst>
                <a:gd name="T0" fmla="*/ 21 w 62"/>
                <a:gd name="T1" fmla="*/ 0 h 48"/>
                <a:gd name="T2" fmla="*/ 29 w 62"/>
                <a:gd name="T3" fmla="*/ 0 h 48"/>
                <a:gd name="T4" fmla="*/ 34 w 62"/>
                <a:gd name="T5" fmla="*/ 0 h 48"/>
                <a:gd name="T6" fmla="*/ 36 w 62"/>
                <a:gd name="T7" fmla="*/ 0 h 48"/>
                <a:gd name="T8" fmla="*/ 37 w 62"/>
                <a:gd name="T9" fmla="*/ 0 h 48"/>
                <a:gd name="T10" fmla="*/ 39 w 62"/>
                <a:gd name="T11" fmla="*/ 0 h 48"/>
                <a:gd name="T12" fmla="*/ 43 w 62"/>
                <a:gd name="T13" fmla="*/ 0 h 48"/>
                <a:gd name="T14" fmla="*/ 49 w 62"/>
                <a:gd name="T15" fmla="*/ 0 h 48"/>
                <a:gd name="T16" fmla="*/ 53 w 62"/>
                <a:gd name="T17" fmla="*/ 0 h 48"/>
                <a:gd name="T18" fmla="*/ 55 w 62"/>
                <a:gd name="T19" fmla="*/ 0 h 48"/>
                <a:gd name="T20" fmla="*/ 55 w 62"/>
                <a:gd name="T21" fmla="*/ 0 h 48"/>
                <a:gd name="T22" fmla="*/ 53 w 62"/>
                <a:gd name="T23" fmla="*/ 0 h 48"/>
                <a:gd name="T24" fmla="*/ 50 w 62"/>
                <a:gd name="T25" fmla="*/ 0 h 48"/>
                <a:gd name="T26" fmla="*/ 50 w 62"/>
                <a:gd name="T27" fmla="*/ 0 h 48"/>
                <a:gd name="T28" fmla="*/ 50 w 62"/>
                <a:gd name="T29" fmla="*/ 0 h 48"/>
                <a:gd name="T30" fmla="*/ 52 w 62"/>
                <a:gd name="T31" fmla="*/ 0 h 48"/>
                <a:gd name="T32" fmla="*/ 55 w 62"/>
                <a:gd name="T33" fmla="*/ 0 h 48"/>
                <a:gd name="T34" fmla="*/ 58 w 62"/>
                <a:gd name="T35" fmla="*/ 0 h 48"/>
                <a:gd name="T36" fmla="*/ 60 w 62"/>
                <a:gd name="T37" fmla="*/ 0 h 48"/>
                <a:gd name="T38" fmla="*/ 62 w 62"/>
                <a:gd name="T39" fmla="*/ 0 h 48"/>
                <a:gd name="T40" fmla="*/ 58 w 62"/>
                <a:gd name="T41" fmla="*/ 0 h 48"/>
                <a:gd name="T42" fmla="*/ 44 w 62"/>
                <a:gd name="T43" fmla="*/ 0 h 48"/>
                <a:gd name="T44" fmla="*/ 36 w 62"/>
                <a:gd name="T45" fmla="*/ 0 h 48"/>
                <a:gd name="T46" fmla="*/ 31 w 62"/>
                <a:gd name="T47" fmla="*/ 0 h 48"/>
                <a:gd name="T48" fmla="*/ 29 w 62"/>
                <a:gd name="T49" fmla="*/ 0 h 48"/>
                <a:gd name="T50" fmla="*/ 27 w 62"/>
                <a:gd name="T51" fmla="*/ 0 h 48"/>
                <a:gd name="T52" fmla="*/ 26 w 62"/>
                <a:gd name="T53" fmla="*/ 0 h 48"/>
                <a:gd name="T54" fmla="*/ 24 w 62"/>
                <a:gd name="T55" fmla="*/ 0 h 48"/>
                <a:gd name="T56" fmla="*/ 21 w 62"/>
                <a:gd name="T57" fmla="*/ 0 h 48"/>
                <a:gd name="T58" fmla="*/ 17 w 62"/>
                <a:gd name="T59" fmla="*/ 0 h 48"/>
                <a:gd name="T60" fmla="*/ 10 w 62"/>
                <a:gd name="T61" fmla="*/ 0 h 48"/>
                <a:gd name="T62" fmla="*/ 7 w 62"/>
                <a:gd name="T63" fmla="*/ 0 h 48"/>
                <a:gd name="T64" fmla="*/ 7 w 62"/>
                <a:gd name="T65" fmla="*/ 0 h 48"/>
                <a:gd name="T66" fmla="*/ 7 w 62"/>
                <a:gd name="T67" fmla="*/ 0 h 48"/>
                <a:gd name="T68" fmla="*/ 13 w 62"/>
                <a:gd name="T69" fmla="*/ 0 h 48"/>
                <a:gd name="T70" fmla="*/ 13 w 62"/>
                <a:gd name="T71" fmla="*/ 0 h 48"/>
                <a:gd name="T72" fmla="*/ 13 w 62"/>
                <a:gd name="T73" fmla="*/ 0 h 48"/>
                <a:gd name="T74" fmla="*/ 10 w 62"/>
                <a:gd name="T75" fmla="*/ 0 h 48"/>
                <a:gd name="T76" fmla="*/ 7 w 62"/>
                <a:gd name="T77" fmla="*/ 0 h 48"/>
                <a:gd name="T78" fmla="*/ 5 w 62"/>
                <a:gd name="T79" fmla="*/ 0 h 48"/>
                <a:gd name="T80" fmla="*/ 2 w 62"/>
                <a:gd name="T81" fmla="*/ 0 h 48"/>
                <a:gd name="T82" fmla="*/ 0 w 62"/>
                <a:gd name="T83" fmla="*/ 0 h 48"/>
                <a:gd name="T84" fmla="*/ 1 w 62"/>
                <a:gd name="T85" fmla="*/ 0 h 48"/>
                <a:gd name="T86" fmla="*/ 11 w 62"/>
                <a:gd name="T87" fmla="*/ 0 h 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2"/>
                <a:gd name="T133" fmla="*/ 0 h 48"/>
                <a:gd name="T134" fmla="*/ 62 w 62"/>
                <a:gd name="T135" fmla="*/ 48 h 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2" h="48">
                  <a:moveTo>
                    <a:pt x="17" y="48"/>
                  </a:moveTo>
                  <a:lnTo>
                    <a:pt x="21" y="48"/>
                  </a:lnTo>
                  <a:lnTo>
                    <a:pt x="26" y="45"/>
                  </a:lnTo>
                  <a:lnTo>
                    <a:pt x="29" y="42"/>
                  </a:lnTo>
                  <a:lnTo>
                    <a:pt x="33" y="38"/>
                  </a:lnTo>
                  <a:lnTo>
                    <a:pt x="34" y="32"/>
                  </a:lnTo>
                  <a:lnTo>
                    <a:pt x="36" y="28"/>
                  </a:lnTo>
                  <a:lnTo>
                    <a:pt x="36" y="25"/>
                  </a:lnTo>
                  <a:lnTo>
                    <a:pt x="37" y="22"/>
                  </a:lnTo>
                  <a:lnTo>
                    <a:pt x="37" y="19"/>
                  </a:lnTo>
                  <a:lnTo>
                    <a:pt x="37" y="16"/>
                  </a:lnTo>
                  <a:lnTo>
                    <a:pt x="39" y="15"/>
                  </a:lnTo>
                  <a:lnTo>
                    <a:pt x="40" y="12"/>
                  </a:lnTo>
                  <a:lnTo>
                    <a:pt x="43" y="10"/>
                  </a:lnTo>
                  <a:lnTo>
                    <a:pt x="46" y="9"/>
                  </a:lnTo>
                  <a:lnTo>
                    <a:pt x="49" y="10"/>
                  </a:lnTo>
                  <a:lnTo>
                    <a:pt x="52" y="12"/>
                  </a:lnTo>
                  <a:lnTo>
                    <a:pt x="53" y="15"/>
                  </a:lnTo>
                  <a:lnTo>
                    <a:pt x="55" y="17"/>
                  </a:lnTo>
                  <a:lnTo>
                    <a:pt x="55" y="20"/>
                  </a:lnTo>
                  <a:lnTo>
                    <a:pt x="55" y="22"/>
                  </a:lnTo>
                  <a:lnTo>
                    <a:pt x="55" y="23"/>
                  </a:lnTo>
                  <a:lnTo>
                    <a:pt x="55" y="29"/>
                  </a:lnTo>
                  <a:lnTo>
                    <a:pt x="53" y="35"/>
                  </a:lnTo>
                  <a:lnTo>
                    <a:pt x="52" y="38"/>
                  </a:lnTo>
                  <a:lnTo>
                    <a:pt x="50" y="41"/>
                  </a:lnTo>
                  <a:lnTo>
                    <a:pt x="50" y="42"/>
                  </a:lnTo>
                  <a:lnTo>
                    <a:pt x="50" y="44"/>
                  </a:lnTo>
                  <a:lnTo>
                    <a:pt x="52" y="45"/>
                  </a:lnTo>
                  <a:lnTo>
                    <a:pt x="53" y="45"/>
                  </a:lnTo>
                  <a:lnTo>
                    <a:pt x="55" y="45"/>
                  </a:lnTo>
                  <a:lnTo>
                    <a:pt x="56" y="45"/>
                  </a:lnTo>
                  <a:lnTo>
                    <a:pt x="58" y="45"/>
                  </a:lnTo>
                  <a:lnTo>
                    <a:pt x="59" y="42"/>
                  </a:lnTo>
                  <a:lnTo>
                    <a:pt x="60" y="36"/>
                  </a:lnTo>
                  <a:lnTo>
                    <a:pt x="62" y="31"/>
                  </a:lnTo>
                  <a:lnTo>
                    <a:pt x="62" y="25"/>
                  </a:lnTo>
                  <a:lnTo>
                    <a:pt x="60" y="16"/>
                  </a:lnTo>
                  <a:lnTo>
                    <a:pt x="58" y="9"/>
                  </a:lnTo>
                  <a:lnTo>
                    <a:pt x="53" y="3"/>
                  </a:lnTo>
                  <a:lnTo>
                    <a:pt x="44" y="1"/>
                  </a:lnTo>
                  <a:lnTo>
                    <a:pt x="40" y="1"/>
                  </a:lnTo>
                  <a:lnTo>
                    <a:pt x="36" y="3"/>
                  </a:lnTo>
                  <a:lnTo>
                    <a:pt x="33" y="6"/>
                  </a:lnTo>
                  <a:lnTo>
                    <a:pt x="31" y="10"/>
                  </a:lnTo>
                  <a:lnTo>
                    <a:pt x="30" y="13"/>
                  </a:lnTo>
                  <a:lnTo>
                    <a:pt x="29" y="16"/>
                  </a:lnTo>
                  <a:lnTo>
                    <a:pt x="27" y="19"/>
                  </a:lnTo>
                  <a:lnTo>
                    <a:pt x="27" y="22"/>
                  </a:lnTo>
                  <a:lnTo>
                    <a:pt x="26" y="26"/>
                  </a:lnTo>
                  <a:lnTo>
                    <a:pt x="26" y="29"/>
                  </a:lnTo>
                  <a:lnTo>
                    <a:pt x="26" y="32"/>
                  </a:lnTo>
                  <a:lnTo>
                    <a:pt x="24" y="33"/>
                  </a:lnTo>
                  <a:lnTo>
                    <a:pt x="23" y="35"/>
                  </a:lnTo>
                  <a:lnTo>
                    <a:pt x="21" y="38"/>
                  </a:lnTo>
                  <a:lnTo>
                    <a:pt x="20" y="39"/>
                  </a:lnTo>
                  <a:lnTo>
                    <a:pt x="17" y="39"/>
                  </a:lnTo>
                  <a:lnTo>
                    <a:pt x="13" y="39"/>
                  </a:lnTo>
                  <a:lnTo>
                    <a:pt x="10" y="36"/>
                  </a:lnTo>
                  <a:lnTo>
                    <a:pt x="8" y="35"/>
                  </a:lnTo>
                  <a:lnTo>
                    <a:pt x="7" y="32"/>
                  </a:lnTo>
                  <a:lnTo>
                    <a:pt x="7" y="29"/>
                  </a:lnTo>
                  <a:lnTo>
                    <a:pt x="7" y="26"/>
                  </a:lnTo>
                  <a:lnTo>
                    <a:pt x="7" y="25"/>
                  </a:lnTo>
                  <a:lnTo>
                    <a:pt x="7" y="17"/>
                  </a:lnTo>
                  <a:lnTo>
                    <a:pt x="8" y="12"/>
                  </a:lnTo>
                  <a:lnTo>
                    <a:pt x="13" y="4"/>
                  </a:lnTo>
                  <a:lnTo>
                    <a:pt x="13" y="3"/>
                  </a:lnTo>
                  <a:lnTo>
                    <a:pt x="13" y="1"/>
                  </a:lnTo>
                  <a:lnTo>
                    <a:pt x="11" y="1"/>
                  </a:lnTo>
                  <a:lnTo>
                    <a:pt x="10" y="0"/>
                  </a:lnTo>
                  <a:lnTo>
                    <a:pt x="8" y="0"/>
                  </a:lnTo>
                  <a:lnTo>
                    <a:pt x="7" y="0"/>
                  </a:lnTo>
                  <a:lnTo>
                    <a:pt x="5" y="0"/>
                  </a:lnTo>
                  <a:lnTo>
                    <a:pt x="5" y="1"/>
                  </a:lnTo>
                  <a:lnTo>
                    <a:pt x="4" y="3"/>
                  </a:lnTo>
                  <a:lnTo>
                    <a:pt x="2" y="7"/>
                  </a:lnTo>
                  <a:lnTo>
                    <a:pt x="1" y="12"/>
                  </a:lnTo>
                  <a:lnTo>
                    <a:pt x="0" y="17"/>
                  </a:lnTo>
                  <a:lnTo>
                    <a:pt x="0" y="25"/>
                  </a:lnTo>
                  <a:lnTo>
                    <a:pt x="1" y="36"/>
                  </a:lnTo>
                  <a:lnTo>
                    <a:pt x="5" y="44"/>
                  </a:lnTo>
                  <a:lnTo>
                    <a:pt x="11" y="47"/>
                  </a:lnTo>
                  <a:lnTo>
                    <a:pt x="17" y="48"/>
                  </a:lnTo>
                  <a:close/>
                </a:path>
              </a:pathLst>
            </a:custGeom>
            <a:solidFill>
              <a:srgbClr val="000000"/>
            </a:solidFill>
            <a:ln w="0">
              <a:solidFill>
                <a:srgbClr val="000000"/>
              </a:solidFill>
              <a:round/>
              <a:headEnd/>
              <a:tailEnd/>
            </a:ln>
          </p:spPr>
          <p:txBody>
            <a:bodyPr/>
            <a:lstStyle/>
            <a:p>
              <a:endParaRPr lang="es-AR"/>
            </a:p>
          </p:txBody>
        </p:sp>
        <p:sp>
          <p:nvSpPr>
            <p:cNvPr id="2161" name="Freeform 300"/>
            <p:cNvSpPr>
              <a:spLocks noEditPoints="1"/>
            </p:cNvSpPr>
            <p:nvPr/>
          </p:nvSpPr>
          <p:spPr bwMode="auto">
            <a:xfrm>
              <a:off x="1770" y="2806"/>
              <a:ext cx="62" cy="24"/>
            </a:xfrm>
            <a:custGeom>
              <a:avLst/>
              <a:gdLst>
                <a:gd name="T0" fmla="*/ 46 w 62"/>
                <a:gd name="T1" fmla="*/ 0 h 50"/>
                <a:gd name="T2" fmla="*/ 56 w 62"/>
                <a:gd name="T3" fmla="*/ 0 h 50"/>
                <a:gd name="T4" fmla="*/ 60 w 62"/>
                <a:gd name="T5" fmla="*/ 0 h 50"/>
                <a:gd name="T6" fmla="*/ 62 w 62"/>
                <a:gd name="T7" fmla="*/ 0 h 50"/>
                <a:gd name="T8" fmla="*/ 58 w 62"/>
                <a:gd name="T9" fmla="*/ 0 h 50"/>
                <a:gd name="T10" fmla="*/ 56 w 62"/>
                <a:gd name="T11" fmla="*/ 0 h 50"/>
                <a:gd name="T12" fmla="*/ 55 w 62"/>
                <a:gd name="T13" fmla="*/ 0 h 50"/>
                <a:gd name="T14" fmla="*/ 53 w 62"/>
                <a:gd name="T15" fmla="*/ 0 h 50"/>
                <a:gd name="T16" fmla="*/ 49 w 62"/>
                <a:gd name="T17" fmla="*/ 0 h 50"/>
                <a:gd name="T18" fmla="*/ 49 w 62"/>
                <a:gd name="T19" fmla="*/ 0 h 50"/>
                <a:gd name="T20" fmla="*/ 49 w 62"/>
                <a:gd name="T21" fmla="*/ 0 h 50"/>
                <a:gd name="T22" fmla="*/ 55 w 62"/>
                <a:gd name="T23" fmla="*/ 0 h 50"/>
                <a:gd name="T24" fmla="*/ 55 w 62"/>
                <a:gd name="T25" fmla="*/ 0 h 50"/>
                <a:gd name="T26" fmla="*/ 49 w 62"/>
                <a:gd name="T27" fmla="*/ 0 h 50"/>
                <a:gd name="T28" fmla="*/ 40 w 62"/>
                <a:gd name="T29" fmla="*/ 0 h 50"/>
                <a:gd name="T30" fmla="*/ 34 w 62"/>
                <a:gd name="T31" fmla="*/ 0 h 50"/>
                <a:gd name="T32" fmla="*/ 23 w 62"/>
                <a:gd name="T33" fmla="*/ 0 h 50"/>
                <a:gd name="T34" fmla="*/ 11 w 62"/>
                <a:gd name="T35" fmla="*/ 0 h 50"/>
                <a:gd name="T36" fmla="*/ 4 w 62"/>
                <a:gd name="T37" fmla="*/ 0 h 50"/>
                <a:gd name="T38" fmla="*/ 0 w 62"/>
                <a:gd name="T39" fmla="*/ 0 h 50"/>
                <a:gd name="T40" fmla="*/ 0 w 62"/>
                <a:gd name="T41" fmla="*/ 0 h 50"/>
                <a:gd name="T42" fmla="*/ 2 w 62"/>
                <a:gd name="T43" fmla="*/ 0 h 50"/>
                <a:gd name="T44" fmla="*/ 8 w 62"/>
                <a:gd name="T45" fmla="*/ 0 h 50"/>
                <a:gd name="T46" fmla="*/ 4 w 62"/>
                <a:gd name="T47" fmla="*/ 0 h 50"/>
                <a:gd name="T48" fmla="*/ 1 w 62"/>
                <a:gd name="T49" fmla="*/ 0 h 50"/>
                <a:gd name="T50" fmla="*/ 1 w 62"/>
                <a:gd name="T51" fmla="*/ 0 h 50"/>
                <a:gd name="T52" fmla="*/ 4 w 62"/>
                <a:gd name="T53" fmla="*/ 0 h 50"/>
                <a:gd name="T54" fmla="*/ 42 w 62"/>
                <a:gd name="T55" fmla="*/ 0 h 50"/>
                <a:gd name="T56" fmla="*/ 14 w 62"/>
                <a:gd name="T57" fmla="*/ 0 h 50"/>
                <a:gd name="T58" fmla="*/ 10 w 62"/>
                <a:gd name="T59" fmla="*/ 0 h 50"/>
                <a:gd name="T60" fmla="*/ 7 w 62"/>
                <a:gd name="T61" fmla="*/ 0 h 50"/>
                <a:gd name="T62" fmla="*/ 7 w 62"/>
                <a:gd name="T63" fmla="*/ 0 h 50"/>
                <a:gd name="T64" fmla="*/ 7 w 62"/>
                <a:gd name="T65" fmla="*/ 0 h 50"/>
                <a:gd name="T66" fmla="*/ 10 w 62"/>
                <a:gd name="T67" fmla="*/ 0 h 50"/>
                <a:gd name="T68" fmla="*/ 16 w 62"/>
                <a:gd name="T69" fmla="*/ 0 h 50"/>
                <a:gd name="T70" fmla="*/ 23 w 62"/>
                <a:gd name="T71" fmla="*/ 0 h 50"/>
                <a:gd name="T72" fmla="*/ 27 w 62"/>
                <a:gd name="T73" fmla="*/ 0 h 50"/>
                <a:gd name="T74" fmla="*/ 30 w 62"/>
                <a:gd name="T75" fmla="*/ 0 h 50"/>
                <a:gd name="T76" fmla="*/ 31 w 62"/>
                <a:gd name="T77" fmla="*/ 0 h 5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50"/>
                <a:gd name="T119" fmla="*/ 62 w 62"/>
                <a:gd name="T120" fmla="*/ 50 h 5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50">
                  <a:moveTo>
                    <a:pt x="42" y="50"/>
                  </a:moveTo>
                  <a:lnTo>
                    <a:pt x="46" y="50"/>
                  </a:lnTo>
                  <a:lnTo>
                    <a:pt x="52" y="47"/>
                  </a:lnTo>
                  <a:lnTo>
                    <a:pt x="56" y="44"/>
                  </a:lnTo>
                  <a:lnTo>
                    <a:pt x="59" y="39"/>
                  </a:lnTo>
                  <a:lnTo>
                    <a:pt x="60" y="34"/>
                  </a:lnTo>
                  <a:lnTo>
                    <a:pt x="62" y="28"/>
                  </a:lnTo>
                  <a:lnTo>
                    <a:pt x="62" y="20"/>
                  </a:lnTo>
                  <a:lnTo>
                    <a:pt x="60" y="15"/>
                  </a:lnTo>
                  <a:lnTo>
                    <a:pt x="58" y="7"/>
                  </a:lnTo>
                  <a:lnTo>
                    <a:pt x="58" y="6"/>
                  </a:lnTo>
                  <a:lnTo>
                    <a:pt x="56" y="4"/>
                  </a:lnTo>
                  <a:lnTo>
                    <a:pt x="55" y="3"/>
                  </a:lnTo>
                  <a:lnTo>
                    <a:pt x="53" y="3"/>
                  </a:lnTo>
                  <a:lnTo>
                    <a:pt x="50" y="3"/>
                  </a:lnTo>
                  <a:lnTo>
                    <a:pt x="49" y="4"/>
                  </a:lnTo>
                  <a:lnTo>
                    <a:pt x="49" y="6"/>
                  </a:lnTo>
                  <a:lnTo>
                    <a:pt x="49" y="7"/>
                  </a:lnTo>
                  <a:lnTo>
                    <a:pt x="53" y="15"/>
                  </a:lnTo>
                  <a:lnTo>
                    <a:pt x="55" y="20"/>
                  </a:lnTo>
                  <a:lnTo>
                    <a:pt x="55" y="26"/>
                  </a:lnTo>
                  <a:lnTo>
                    <a:pt x="55" y="32"/>
                  </a:lnTo>
                  <a:lnTo>
                    <a:pt x="52" y="36"/>
                  </a:lnTo>
                  <a:lnTo>
                    <a:pt x="49" y="38"/>
                  </a:lnTo>
                  <a:lnTo>
                    <a:pt x="44" y="41"/>
                  </a:lnTo>
                  <a:lnTo>
                    <a:pt x="40" y="41"/>
                  </a:lnTo>
                  <a:lnTo>
                    <a:pt x="36" y="41"/>
                  </a:lnTo>
                  <a:lnTo>
                    <a:pt x="34" y="22"/>
                  </a:lnTo>
                  <a:lnTo>
                    <a:pt x="30" y="9"/>
                  </a:lnTo>
                  <a:lnTo>
                    <a:pt x="23" y="3"/>
                  </a:lnTo>
                  <a:lnTo>
                    <a:pt x="16" y="0"/>
                  </a:lnTo>
                  <a:lnTo>
                    <a:pt x="11" y="2"/>
                  </a:lnTo>
                  <a:lnTo>
                    <a:pt x="8" y="3"/>
                  </a:lnTo>
                  <a:lnTo>
                    <a:pt x="4" y="6"/>
                  </a:lnTo>
                  <a:lnTo>
                    <a:pt x="1" y="9"/>
                  </a:lnTo>
                  <a:lnTo>
                    <a:pt x="0" y="13"/>
                  </a:lnTo>
                  <a:lnTo>
                    <a:pt x="0" y="18"/>
                  </a:lnTo>
                  <a:lnTo>
                    <a:pt x="0" y="23"/>
                  </a:lnTo>
                  <a:lnTo>
                    <a:pt x="1" y="28"/>
                  </a:lnTo>
                  <a:lnTo>
                    <a:pt x="2" y="32"/>
                  </a:lnTo>
                  <a:lnTo>
                    <a:pt x="5" y="38"/>
                  </a:lnTo>
                  <a:lnTo>
                    <a:pt x="8" y="41"/>
                  </a:lnTo>
                  <a:lnTo>
                    <a:pt x="5" y="41"/>
                  </a:lnTo>
                  <a:lnTo>
                    <a:pt x="4" y="41"/>
                  </a:lnTo>
                  <a:lnTo>
                    <a:pt x="2" y="41"/>
                  </a:lnTo>
                  <a:lnTo>
                    <a:pt x="1" y="42"/>
                  </a:lnTo>
                  <a:lnTo>
                    <a:pt x="0" y="45"/>
                  </a:lnTo>
                  <a:lnTo>
                    <a:pt x="1" y="48"/>
                  </a:lnTo>
                  <a:lnTo>
                    <a:pt x="2" y="50"/>
                  </a:lnTo>
                  <a:lnTo>
                    <a:pt x="4" y="50"/>
                  </a:lnTo>
                  <a:lnTo>
                    <a:pt x="5" y="50"/>
                  </a:lnTo>
                  <a:lnTo>
                    <a:pt x="42" y="50"/>
                  </a:lnTo>
                  <a:close/>
                  <a:moveTo>
                    <a:pt x="18" y="41"/>
                  </a:moveTo>
                  <a:lnTo>
                    <a:pt x="14" y="39"/>
                  </a:lnTo>
                  <a:lnTo>
                    <a:pt x="11" y="38"/>
                  </a:lnTo>
                  <a:lnTo>
                    <a:pt x="10" y="35"/>
                  </a:lnTo>
                  <a:lnTo>
                    <a:pt x="8" y="32"/>
                  </a:lnTo>
                  <a:lnTo>
                    <a:pt x="7" y="29"/>
                  </a:lnTo>
                  <a:lnTo>
                    <a:pt x="7" y="26"/>
                  </a:lnTo>
                  <a:lnTo>
                    <a:pt x="7" y="25"/>
                  </a:lnTo>
                  <a:lnTo>
                    <a:pt x="7" y="23"/>
                  </a:lnTo>
                  <a:lnTo>
                    <a:pt x="7" y="19"/>
                  </a:lnTo>
                  <a:lnTo>
                    <a:pt x="8" y="16"/>
                  </a:lnTo>
                  <a:lnTo>
                    <a:pt x="10" y="12"/>
                  </a:lnTo>
                  <a:lnTo>
                    <a:pt x="13" y="10"/>
                  </a:lnTo>
                  <a:lnTo>
                    <a:pt x="16" y="10"/>
                  </a:lnTo>
                  <a:lnTo>
                    <a:pt x="20" y="10"/>
                  </a:lnTo>
                  <a:lnTo>
                    <a:pt x="23" y="12"/>
                  </a:lnTo>
                  <a:lnTo>
                    <a:pt x="24" y="15"/>
                  </a:lnTo>
                  <a:lnTo>
                    <a:pt x="27" y="18"/>
                  </a:lnTo>
                  <a:lnTo>
                    <a:pt x="29" y="20"/>
                  </a:lnTo>
                  <a:lnTo>
                    <a:pt x="30" y="28"/>
                  </a:lnTo>
                  <a:lnTo>
                    <a:pt x="31" y="35"/>
                  </a:lnTo>
                  <a:lnTo>
                    <a:pt x="31" y="41"/>
                  </a:lnTo>
                  <a:lnTo>
                    <a:pt x="18" y="41"/>
                  </a:lnTo>
                  <a:close/>
                </a:path>
              </a:pathLst>
            </a:custGeom>
            <a:solidFill>
              <a:srgbClr val="000000"/>
            </a:solidFill>
            <a:ln w="0">
              <a:solidFill>
                <a:srgbClr val="000000"/>
              </a:solidFill>
              <a:round/>
              <a:headEnd/>
              <a:tailEnd/>
            </a:ln>
          </p:spPr>
          <p:txBody>
            <a:bodyPr/>
            <a:lstStyle/>
            <a:p>
              <a:endParaRPr lang="es-AR"/>
            </a:p>
          </p:txBody>
        </p:sp>
        <p:sp>
          <p:nvSpPr>
            <p:cNvPr id="2162" name="Freeform 301"/>
            <p:cNvSpPr>
              <a:spLocks/>
            </p:cNvSpPr>
            <p:nvPr/>
          </p:nvSpPr>
          <p:spPr bwMode="auto">
            <a:xfrm>
              <a:off x="1770" y="2842"/>
              <a:ext cx="79" cy="4"/>
            </a:xfrm>
            <a:custGeom>
              <a:avLst/>
              <a:gdLst>
                <a:gd name="T0" fmla="*/ 75 w 79"/>
                <a:gd name="T1" fmla="*/ 1 h 8"/>
                <a:gd name="T2" fmla="*/ 76 w 79"/>
                <a:gd name="T3" fmla="*/ 1 h 8"/>
                <a:gd name="T4" fmla="*/ 78 w 79"/>
                <a:gd name="T5" fmla="*/ 1 h 8"/>
                <a:gd name="T6" fmla="*/ 79 w 79"/>
                <a:gd name="T7" fmla="*/ 1 h 8"/>
                <a:gd name="T8" fmla="*/ 79 w 79"/>
                <a:gd name="T9" fmla="*/ 1 h 8"/>
                <a:gd name="T10" fmla="*/ 79 w 79"/>
                <a:gd name="T11" fmla="*/ 1 h 8"/>
                <a:gd name="T12" fmla="*/ 78 w 79"/>
                <a:gd name="T13" fmla="*/ 0 h 8"/>
                <a:gd name="T14" fmla="*/ 76 w 79"/>
                <a:gd name="T15" fmla="*/ 0 h 8"/>
                <a:gd name="T16" fmla="*/ 75 w 79"/>
                <a:gd name="T17" fmla="*/ 0 h 8"/>
                <a:gd name="T18" fmla="*/ 5 w 79"/>
                <a:gd name="T19" fmla="*/ 0 h 8"/>
                <a:gd name="T20" fmla="*/ 4 w 79"/>
                <a:gd name="T21" fmla="*/ 0 h 8"/>
                <a:gd name="T22" fmla="*/ 2 w 79"/>
                <a:gd name="T23" fmla="*/ 0 h 8"/>
                <a:gd name="T24" fmla="*/ 1 w 79"/>
                <a:gd name="T25" fmla="*/ 1 h 8"/>
                <a:gd name="T26" fmla="*/ 0 w 79"/>
                <a:gd name="T27" fmla="*/ 1 h 8"/>
                <a:gd name="T28" fmla="*/ 1 w 79"/>
                <a:gd name="T29" fmla="*/ 1 h 8"/>
                <a:gd name="T30" fmla="*/ 2 w 79"/>
                <a:gd name="T31" fmla="*/ 1 h 8"/>
                <a:gd name="T32" fmla="*/ 4 w 79"/>
                <a:gd name="T33" fmla="*/ 1 h 8"/>
                <a:gd name="T34" fmla="*/ 5 w 79"/>
                <a:gd name="T35" fmla="*/ 1 h 8"/>
                <a:gd name="T36" fmla="*/ 75 w 79"/>
                <a:gd name="T37" fmla="*/ 1 h 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9"/>
                <a:gd name="T58" fmla="*/ 0 h 8"/>
                <a:gd name="T59" fmla="*/ 79 w 79"/>
                <a:gd name="T60" fmla="*/ 8 h 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9" h="8">
                  <a:moveTo>
                    <a:pt x="75" y="8"/>
                  </a:moveTo>
                  <a:lnTo>
                    <a:pt x="76" y="8"/>
                  </a:lnTo>
                  <a:lnTo>
                    <a:pt x="78" y="8"/>
                  </a:lnTo>
                  <a:lnTo>
                    <a:pt x="79" y="7"/>
                  </a:lnTo>
                  <a:lnTo>
                    <a:pt x="79" y="4"/>
                  </a:lnTo>
                  <a:lnTo>
                    <a:pt x="79" y="1"/>
                  </a:lnTo>
                  <a:lnTo>
                    <a:pt x="78" y="0"/>
                  </a:lnTo>
                  <a:lnTo>
                    <a:pt x="76" y="0"/>
                  </a:lnTo>
                  <a:lnTo>
                    <a:pt x="75" y="0"/>
                  </a:lnTo>
                  <a:lnTo>
                    <a:pt x="5" y="0"/>
                  </a:lnTo>
                  <a:lnTo>
                    <a:pt x="4" y="0"/>
                  </a:lnTo>
                  <a:lnTo>
                    <a:pt x="2" y="0"/>
                  </a:lnTo>
                  <a:lnTo>
                    <a:pt x="1" y="1"/>
                  </a:lnTo>
                  <a:lnTo>
                    <a:pt x="0" y="4"/>
                  </a:lnTo>
                  <a:lnTo>
                    <a:pt x="1" y="7"/>
                  </a:lnTo>
                  <a:lnTo>
                    <a:pt x="2" y="8"/>
                  </a:lnTo>
                  <a:lnTo>
                    <a:pt x="4" y="8"/>
                  </a:lnTo>
                  <a:lnTo>
                    <a:pt x="5" y="8"/>
                  </a:lnTo>
                  <a:lnTo>
                    <a:pt x="75" y="8"/>
                  </a:lnTo>
                  <a:close/>
                </a:path>
              </a:pathLst>
            </a:custGeom>
            <a:solidFill>
              <a:srgbClr val="000000"/>
            </a:solidFill>
            <a:ln w="0">
              <a:solidFill>
                <a:srgbClr val="000000"/>
              </a:solidFill>
              <a:round/>
              <a:headEnd/>
              <a:tailEnd/>
            </a:ln>
          </p:spPr>
          <p:txBody>
            <a:bodyPr/>
            <a:lstStyle/>
            <a:p>
              <a:endParaRPr lang="es-AR"/>
            </a:p>
          </p:txBody>
        </p:sp>
        <p:sp>
          <p:nvSpPr>
            <p:cNvPr id="2163" name="Freeform 302"/>
            <p:cNvSpPr>
              <a:spLocks/>
            </p:cNvSpPr>
            <p:nvPr/>
          </p:nvSpPr>
          <p:spPr bwMode="auto">
            <a:xfrm>
              <a:off x="1770" y="2853"/>
              <a:ext cx="78" cy="23"/>
            </a:xfrm>
            <a:custGeom>
              <a:avLst/>
              <a:gdLst>
                <a:gd name="T0" fmla="*/ 53 w 78"/>
                <a:gd name="T1" fmla="*/ 1 h 45"/>
                <a:gd name="T2" fmla="*/ 53 w 78"/>
                <a:gd name="T3" fmla="*/ 1 h 45"/>
                <a:gd name="T4" fmla="*/ 53 w 78"/>
                <a:gd name="T5" fmla="*/ 1 h 45"/>
                <a:gd name="T6" fmla="*/ 53 w 78"/>
                <a:gd name="T7" fmla="*/ 1 h 45"/>
                <a:gd name="T8" fmla="*/ 55 w 78"/>
                <a:gd name="T9" fmla="*/ 1 h 45"/>
                <a:gd name="T10" fmla="*/ 56 w 78"/>
                <a:gd name="T11" fmla="*/ 1 h 45"/>
                <a:gd name="T12" fmla="*/ 59 w 78"/>
                <a:gd name="T13" fmla="*/ 1 h 45"/>
                <a:gd name="T14" fmla="*/ 59 w 78"/>
                <a:gd name="T15" fmla="*/ 1 h 45"/>
                <a:gd name="T16" fmla="*/ 60 w 78"/>
                <a:gd name="T17" fmla="*/ 1 h 45"/>
                <a:gd name="T18" fmla="*/ 60 w 78"/>
                <a:gd name="T19" fmla="*/ 1 h 45"/>
                <a:gd name="T20" fmla="*/ 60 w 78"/>
                <a:gd name="T21" fmla="*/ 1 h 45"/>
                <a:gd name="T22" fmla="*/ 72 w 78"/>
                <a:gd name="T23" fmla="*/ 1 h 45"/>
                <a:gd name="T24" fmla="*/ 73 w 78"/>
                <a:gd name="T25" fmla="*/ 1 h 45"/>
                <a:gd name="T26" fmla="*/ 75 w 78"/>
                <a:gd name="T27" fmla="*/ 1 h 45"/>
                <a:gd name="T28" fmla="*/ 76 w 78"/>
                <a:gd name="T29" fmla="*/ 1 h 45"/>
                <a:gd name="T30" fmla="*/ 78 w 78"/>
                <a:gd name="T31" fmla="*/ 1 h 45"/>
                <a:gd name="T32" fmla="*/ 76 w 78"/>
                <a:gd name="T33" fmla="*/ 1 h 45"/>
                <a:gd name="T34" fmla="*/ 75 w 78"/>
                <a:gd name="T35" fmla="*/ 1 h 45"/>
                <a:gd name="T36" fmla="*/ 73 w 78"/>
                <a:gd name="T37" fmla="*/ 1 h 45"/>
                <a:gd name="T38" fmla="*/ 72 w 78"/>
                <a:gd name="T39" fmla="*/ 1 h 45"/>
                <a:gd name="T40" fmla="*/ 60 w 78"/>
                <a:gd name="T41" fmla="*/ 1 h 45"/>
                <a:gd name="T42" fmla="*/ 60 w 78"/>
                <a:gd name="T43" fmla="*/ 1 h 45"/>
                <a:gd name="T44" fmla="*/ 60 w 78"/>
                <a:gd name="T45" fmla="*/ 1 h 45"/>
                <a:gd name="T46" fmla="*/ 59 w 78"/>
                <a:gd name="T47" fmla="*/ 1 h 45"/>
                <a:gd name="T48" fmla="*/ 59 w 78"/>
                <a:gd name="T49" fmla="*/ 0 h 45"/>
                <a:gd name="T50" fmla="*/ 56 w 78"/>
                <a:gd name="T51" fmla="*/ 0 h 45"/>
                <a:gd name="T52" fmla="*/ 55 w 78"/>
                <a:gd name="T53" fmla="*/ 0 h 45"/>
                <a:gd name="T54" fmla="*/ 53 w 78"/>
                <a:gd name="T55" fmla="*/ 1 h 45"/>
                <a:gd name="T56" fmla="*/ 53 w 78"/>
                <a:gd name="T57" fmla="*/ 1 h 45"/>
                <a:gd name="T58" fmla="*/ 53 w 78"/>
                <a:gd name="T59" fmla="*/ 1 h 45"/>
                <a:gd name="T60" fmla="*/ 53 w 78"/>
                <a:gd name="T61" fmla="*/ 1 h 45"/>
                <a:gd name="T62" fmla="*/ 16 w 78"/>
                <a:gd name="T63" fmla="*/ 1 h 45"/>
                <a:gd name="T64" fmla="*/ 11 w 78"/>
                <a:gd name="T65" fmla="*/ 1 h 45"/>
                <a:gd name="T66" fmla="*/ 8 w 78"/>
                <a:gd name="T67" fmla="*/ 1 h 45"/>
                <a:gd name="T68" fmla="*/ 4 w 78"/>
                <a:gd name="T69" fmla="*/ 1 h 45"/>
                <a:gd name="T70" fmla="*/ 1 w 78"/>
                <a:gd name="T71" fmla="*/ 1 h 45"/>
                <a:gd name="T72" fmla="*/ 0 w 78"/>
                <a:gd name="T73" fmla="*/ 1 h 45"/>
                <a:gd name="T74" fmla="*/ 0 w 78"/>
                <a:gd name="T75" fmla="*/ 1 h 45"/>
                <a:gd name="T76" fmla="*/ 0 w 78"/>
                <a:gd name="T77" fmla="*/ 1 h 45"/>
                <a:gd name="T78" fmla="*/ 0 w 78"/>
                <a:gd name="T79" fmla="*/ 1 h 45"/>
                <a:gd name="T80" fmla="*/ 1 w 78"/>
                <a:gd name="T81" fmla="*/ 1 h 45"/>
                <a:gd name="T82" fmla="*/ 1 w 78"/>
                <a:gd name="T83" fmla="*/ 1 h 45"/>
                <a:gd name="T84" fmla="*/ 2 w 78"/>
                <a:gd name="T85" fmla="*/ 1 h 45"/>
                <a:gd name="T86" fmla="*/ 4 w 78"/>
                <a:gd name="T87" fmla="*/ 1 h 45"/>
                <a:gd name="T88" fmla="*/ 5 w 78"/>
                <a:gd name="T89" fmla="*/ 1 h 45"/>
                <a:gd name="T90" fmla="*/ 7 w 78"/>
                <a:gd name="T91" fmla="*/ 1 h 45"/>
                <a:gd name="T92" fmla="*/ 7 w 78"/>
                <a:gd name="T93" fmla="*/ 1 h 45"/>
                <a:gd name="T94" fmla="*/ 8 w 78"/>
                <a:gd name="T95" fmla="*/ 1 h 45"/>
                <a:gd name="T96" fmla="*/ 10 w 78"/>
                <a:gd name="T97" fmla="*/ 1 h 45"/>
                <a:gd name="T98" fmla="*/ 11 w 78"/>
                <a:gd name="T99" fmla="*/ 1 h 45"/>
                <a:gd name="T100" fmla="*/ 11 w 78"/>
                <a:gd name="T101" fmla="*/ 1 h 45"/>
                <a:gd name="T102" fmla="*/ 11 w 78"/>
                <a:gd name="T103" fmla="*/ 1 h 45"/>
                <a:gd name="T104" fmla="*/ 11 w 78"/>
                <a:gd name="T105" fmla="*/ 1 h 45"/>
                <a:gd name="T106" fmla="*/ 11 w 78"/>
                <a:gd name="T107" fmla="*/ 1 h 45"/>
                <a:gd name="T108" fmla="*/ 8 w 78"/>
                <a:gd name="T109" fmla="*/ 1 h 45"/>
                <a:gd name="T110" fmla="*/ 7 w 78"/>
                <a:gd name="T111" fmla="*/ 1 h 45"/>
                <a:gd name="T112" fmla="*/ 7 w 78"/>
                <a:gd name="T113" fmla="*/ 1 h 45"/>
                <a:gd name="T114" fmla="*/ 7 w 78"/>
                <a:gd name="T115" fmla="*/ 1 h 45"/>
                <a:gd name="T116" fmla="*/ 8 w 78"/>
                <a:gd name="T117" fmla="*/ 1 h 45"/>
                <a:gd name="T118" fmla="*/ 11 w 78"/>
                <a:gd name="T119" fmla="*/ 1 h 45"/>
                <a:gd name="T120" fmla="*/ 14 w 78"/>
                <a:gd name="T121" fmla="*/ 1 h 45"/>
                <a:gd name="T122" fmla="*/ 17 w 78"/>
                <a:gd name="T123" fmla="*/ 1 h 45"/>
                <a:gd name="T124" fmla="*/ 53 w 78"/>
                <a:gd name="T125" fmla="*/ 1 h 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8"/>
                <a:gd name="T190" fmla="*/ 0 h 45"/>
                <a:gd name="T191" fmla="*/ 78 w 78"/>
                <a:gd name="T192" fmla="*/ 45 h 4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8" h="45">
                  <a:moveTo>
                    <a:pt x="53" y="22"/>
                  </a:moveTo>
                  <a:lnTo>
                    <a:pt x="53" y="38"/>
                  </a:lnTo>
                  <a:lnTo>
                    <a:pt x="53" y="39"/>
                  </a:lnTo>
                  <a:lnTo>
                    <a:pt x="53" y="41"/>
                  </a:lnTo>
                  <a:lnTo>
                    <a:pt x="55" y="42"/>
                  </a:lnTo>
                  <a:lnTo>
                    <a:pt x="56" y="44"/>
                  </a:lnTo>
                  <a:lnTo>
                    <a:pt x="59" y="42"/>
                  </a:lnTo>
                  <a:lnTo>
                    <a:pt x="59" y="41"/>
                  </a:lnTo>
                  <a:lnTo>
                    <a:pt x="60" y="39"/>
                  </a:lnTo>
                  <a:lnTo>
                    <a:pt x="60" y="38"/>
                  </a:lnTo>
                  <a:lnTo>
                    <a:pt x="60" y="22"/>
                  </a:lnTo>
                  <a:lnTo>
                    <a:pt x="72" y="22"/>
                  </a:lnTo>
                  <a:lnTo>
                    <a:pt x="73" y="22"/>
                  </a:lnTo>
                  <a:lnTo>
                    <a:pt x="75" y="22"/>
                  </a:lnTo>
                  <a:lnTo>
                    <a:pt x="76" y="20"/>
                  </a:lnTo>
                  <a:lnTo>
                    <a:pt x="78" y="17"/>
                  </a:lnTo>
                  <a:lnTo>
                    <a:pt x="76" y="15"/>
                  </a:lnTo>
                  <a:lnTo>
                    <a:pt x="75" y="13"/>
                  </a:lnTo>
                  <a:lnTo>
                    <a:pt x="73" y="13"/>
                  </a:lnTo>
                  <a:lnTo>
                    <a:pt x="72" y="13"/>
                  </a:lnTo>
                  <a:lnTo>
                    <a:pt x="60" y="13"/>
                  </a:lnTo>
                  <a:lnTo>
                    <a:pt x="60" y="6"/>
                  </a:lnTo>
                  <a:lnTo>
                    <a:pt x="60" y="4"/>
                  </a:lnTo>
                  <a:lnTo>
                    <a:pt x="59" y="1"/>
                  </a:lnTo>
                  <a:lnTo>
                    <a:pt x="59" y="0"/>
                  </a:lnTo>
                  <a:lnTo>
                    <a:pt x="56" y="0"/>
                  </a:lnTo>
                  <a:lnTo>
                    <a:pt x="55" y="0"/>
                  </a:lnTo>
                  <a:lnTo>
                    <a:pt x="53" y="1"/>
                  </a:lnTo>
                  <a:lnTo>
                    <a:pt x="53" y="4"/>
                  </a:lnTo>
                  <a:lnTo>
                    <a:pt x="53" y="6"/>
                  </a:lnTo>
                  <a:lnTo>
                    <a:pt x="53" y="13"/>
                  </a:lnTo>
                  <a:lnTo>
                    <a:pt x="16" y="13"/>
                  </a:lnTo>
                  <a:lnTo>
                    <a:pt x="11" y="13"/>
                  </a:lnTo>
                  <a:lnTo>
                    <a:pt x="8" y="15"/>
                  </a:lnTo>
                  <a:lnTo>
                    <a:pt x="4" y="16"/>
                  </a:lnTo>
                  <a:lnTo>
                    <a:pt x="1" y="17"/>
                  </a:lnTo>
                  <a:lnTo>
                    <a:pt x="0" y="20"/>
                  </a:lnTo>
                  <a:lnTo>
                    <a:pt x="0" y="25"/>
                  </a:lnTo>
                  <a:lnTo>
                    <a:pt x="0" y="28"/>
                  </a:lnTo>
                  <a:lnTo>
                    <a:pt x="0" y="32"/>
                  </a:lnTo>
                  <a:lnTo>
                    <a:pt x="1" y="38"/>
                  </a:lnTo>
                  <a:lnTo>
                    <a:pt x="2" y="41"/>
                  </a:lnTo>
                  <a:lnTo>
                    <a:pt x="4" y="42"/>
                  </a:lnTo>
                  <a:lnTo>
                    <a:pt x="5" y="45"/>
                  </a:lnTo>
                  <a:lnTo>
                    <a:pt x="7" y="45"/>
                  </a:lnTo>
                  <a:lnTo>
                    <a:pt x="8" y="45"/>
                  </a:lnTo>
                  <a:lnTo>
                    <a:pt x="10" y="45"/>
                  </a:lnTo>
                  <a:lnTo>
                    <a:pt x="11" y="44"/>
                  </a:lnTo>
                  <a:lnTo>
                    <a:pt x="11" y="42"/>
                  </a:lnTo>
                  <a:lnTo>
                    <a:pt x="11" y="41"/>
                  </a:lnTo>
                  <a:lnTo>
                    <a:pt x="8" y="38"/>
                  </a:lnTo>
                  <a:lnTo>
                    <a:pt x="7" y="33"/>
                  </a:lnTo>
                  <a:lnTo>
                    <a:pt x="7" y="28"/>
                  </a:lnTo>
                  <a:lnTo>
                    <a:pt x="7" y="26"/>
                  </a:lnTo>
                  <a:lnTo>
                    <a:pt x="8" y="23"/>
                  </a:lnTo>
                  <a:lnTo>
                    <a:pt x="11" y="23"/>
                  </a:lnTo>
                  <a:lnTo>
                    <a:pt x="14" y="22"/>
                  </a:lnTo>
                  <a:lnTo>
                    <a:pt x="17" y="22"/>
                  </a:lnTo>
                  <a:lnTo>
                    <a:pt x="53" y="22"/>
                  </a:lnTo>
                  <a:close/>
                </a:path>
              </a:pathLst>
            </a:custGeom>
            <a:solidFill>
              <a:srgbClr val="000000"/>
            </a:solidFill>
            <a:ln w="0">
              <a:solidFill>
                <a:srgbClr val="000000"/>
              </a:solidFill>
              <a:round/>
              <a:headEnd/>
              <a:tailEnd/>
            </a:ln>
          </p:spPr>
          <p:txBody>
            <a:bodyPr/>
            <a:lstStyle/>
            <a:p>
              <a:endParaRPr lang="es-AR"/>
            </a:p>
          </p:txBody>
        </p:sp>
        <p:sp>
          <p:nvSpPr>
            <p:cNvPr id="2164" name="Freeform 303"/>
            <p:cNvSpPr>
              <a:spLocks noEditPoints="1"/>
            </p:cNvSpPr>
            <p:nvPr/>
          </p:nvSpPr>
          <p:spPr bwMode="auto">
            <a:xfrm>
              <a:off x="1770" y="2882"/>
              <a:ext cx="62" cy="25"/>
            </a:xfrm>
            <a:custGeom>
              <a:avLst/>
              <a:gdLst>
                <a:gd name="T0" fmla="*/ 46 w 62"/>
                <a:gd name="T1" fmla="*/ 1 h 49"/>
                <a:gd name="T2" fmla="*/ 56 w 62"/>
                <a:gd name="T3" fmla="*/ 1 h 49"/>
                <a:gd name="T4" fmla="*/ 60 w 62"/>
                <a:gd name="T5" fmla="*/ 1 h 49"/>
                <a:gd name="T6" fmla="*/ 62 w 62"/>
                <a:gd name="T7" fmla="*/ 1 h 49"/>
                <a:gd name="T8" fmla="*/ 58 w 62"/>
                <a:gd name="T9" fmla="*/ 1 h 49"/>
                <a:gd name="T10" fmla="*/ 56 w 62"/>
                <a:gd name="T11" fmla="*/ 1 h 49"/>
                <a:gd name="T12" fmla="*/ 55 w 62"/>
                <a:gd name="T13" fmla="*/ 1 h 49"/>
                <a:gd name="T14" fmla="*/ 53 w 62"/>
                <a:gd name="T15" fmla="*/ 1 h 49"/>
                <a:gd name="T16" fmla="*/ 49 w 62"/>
                <a:gd name="T17" fmla="*/ 1 h 49"/>
                <a:gd name="T18" fmla="*/ 49 w 62"/>
                <a:gd name="T19" fmla="*/ 1 h 49"/>
                <a:gd name="T20" fmla="*/ 49 w 62"/>
                <a:gd name="T21" fmla="*/ 1 h 49"/>
                <a:gd name="T22" fmla="*/ 55 w 62"/>
                <a:gd name="T23" fmla="*/ 1 h 49"/>
                <a:gd name="T24" fmla="*/ 55 w 62"/>
                <a:gd name="T25" fmla="*/ 1 h 49"/>
                <a:gd name="T26" fmla="*/ 49 w 62"/>
                <a:gd name="T27" fmla="*/ 1 h 49"/>
                <a:gd name="T28" fmla="*/ 40 w 62"/>
                <a:gd name="T29" fmla="*/ 1 h 49"/>
                <a:gd name="T30" fmla="*/ 34 w 62"/>
                <a:gd name="T31" fmla="*/ 1 h 49"/>
                <a:gd name="T32" fmla="*/ 23 w 62"/>
                <a:gd name="T33" fmla="*/ 1 h 49"/>
                <a:gd name="T34" fmla="*/ 11 w 62"/>
                <a:gd name="T35" fmla="*/ 0 h 49"/>
                <a:gd name="T36" fmla="*/ 4 w 62"/>
                <a:gd name="T37" fmla="*/ 1 h 49"/>
                <a:gd name="T38" fmla="*/ 0 w 62"/>
                <a:gd name="T39" fmla="*/ 1 h 49"/>
                <a:gd name="T40" fmla="*/ 0 w 62"/>
                <a:gd name="T41" fmla="*/ 1 h 49"/>
                <a:gd name="T42" fmla="*/ 2 w 62"/>
                <a:gd name="T43" fmla="*/ 1 h 49"/>
                <a:gd name="T44" fmla="*/ 8 w 62"/>
                <a:gd name="T45" fmla="*/ 1 h 49"/>
                <a:gd name="T46" fmla="*/ 4 w 62"/>
                <a:gd name="T47" fmla="*/ 1 h 49"/>
                <a:gd name="T48" fmla="*/ 1 w 62"/>
                <a:gd name="T49" fmla="*/ 1 h 49"/>
                <a:gd name="T50" fmla="*/ 1 w 62"/>
                <a:gd name="T51" fmla="*/ 1 h 49"/>
                <a:gd name="T52" fmla="*/ 4 w 62"/>
                <a:gd name="T53" fmla="*/ 1 h 49"/>
                <a:gd name="T54" fmla="*/ 42 w 62"/>
                <a:gd name="T55" fmla="*/ 1 h 49"/>
                <a:gd name="T56" fmla="*/ 14 w 62"/>
                <a:gd name="T57" fmla="*/ 1 h 49"/>
                <a:gd name="T58" fmla="*/ 10 w 62"/>
                <a:gd name="T59" fmla="*/ 1 h 49"/>
                <a:gd name="T60" fmla="*/ 7 w 62"/>
                <a:gd name="T61" fmla="*/ 1 h 49"/>
                <a:gd name="T62" fmla="*/ 7 w 62"/>
                <a:gd name="T63" fmla="*/ 1 h 49"/>
                <a:gd name="T64" fmla="*/ 7 w 62"/>
                <a:gd name="T65" fmla="*/ 1 h 49"/>
                <a:gd name="T66" fmla="*/ 10 w 62"/>
                <a:gd name="T67" fmla="*/ 1 h 49"/>
                <a:gd name="T68" fmla="*/ 16 w 62"/>
                <a:gd name="T69" fmla="*/ 1 h 49"/>
                <a:gd name="T70" fmla="*/ 23 w 62"/>
                <a:gd name="T71" fmla="*/ 1 h 49"/>
                <a:gd name="T72" fmla="*/ 27 w 62"/>
                <a:gd name="T73" fmla="*/ 1 h 49"/>
                <a:gd name="T74" fmla="*/ 30 w 62"/>
                <a:gd name="T75" fmla="*/ 1 h 49"/>
                <a:gd name="T76" fmla="*/ 31 w 62"/>
                <a:gd name="T77" fmla="*/ 1 h 4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
                <a:gd name="T118" fmla="*/ 0 h 49"/>
                <a:gd name="T119" fmla="*/ 62 w 62"/>
                <a:gd name="T120" fmla="*/ 49 h 49"/>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 h="49">
                  <a:moveTo>
                    <a:pt x="42" y="49"/>
                  </a:moveTo>
                  <a:lnTo>
                    <a:pt x="46" y="48"/>
                  </a:lnTo>
                  <a:lnTo>
                    <a:pt x="52" y="46"/>
                  </a:lnTo>
                  <a:lnTo>
                    <a:pt x="56" y="43"/>
                  </a:lnTo>
                  <a:lnTo>
                    <a:pt x="59" y="39"/>
                  </a:lnTo>
                  <a:lnTo>
                    <a:pt x="60" y="33"/>
                  </a:lnTo>
                  <a:lnTo>
                    <a:pt x="62" y="26"/>
                  </a:lnTo>
                  <a:lnTo>
                    <a:pt x="62" y="20"/>
                  </a:lnTo>
                  <a:lnTo>
                    <a:pt x="60" y="14"/>
                  </a:lnTo>
                  <a:lnTo>
                    <a:pt x="58" y="5"/>
                  </a:lnTo>
                  <a:lnTo>
                    <a:pt x="56" y="4"/>
                  </a:lnTo>
                  <a:lnTo>
                    <a:pt x="56" y="3"/>
                  </a:lnTo>
                  <a:lnTo>
                    <a:pt x="55" y="3"/>
                  </a:lnTo>
                  <a:lnTo>
                    <a:pt x="53" y="3"/>
                  </a:lnTo>
                  <a:lnTo>
                    <a:pt x="50" y="3"/>
                  </a:lnTo>
                  <a:lnTo>
                    <a:pt x="49" y="3"/>
                  </a:lnTo>
                  <a:lnTo>
                    <a:pt x="49" y="4"/>
                  </a:lnTo>
                  <a:lnTo>
                    <a:pt x="49" y="5"/>
                  </a:lnTo>
                  <a:lnTo>
                    <a:pt x="49" y="7"/>
                  </a:lnTo>
                  <a:lnTo>
                    <a:pt x="53" y="13"/>
                  </a:lnTo>
                  <a:lnTo>
                    <a:pt x="55" y="20"/>
                  </a:lnTo>
                  <a:lnTo>
                    <a:pt x="55" y="26"/>
                  </a:lnTo>
                  <a:lnTo>
                    <a:pt x="55" y="32"/>
                  </a:lnTo>
                  <a:lnTo>
                    <a:pt x="52" y="35"/>
                  </a:lnTo>
                  <a:lnTo>
                    <a:pt x="49" y="37"/>
                  </a:lnTo>
                  <a:lnTo>
                    <a:pt x="44" y="39"/>
                  </a:lnTo>
                  <a:lnTo>
                    <a:pt x="40" y="40"/>
                  </a:lnTo>
                  <a:lnTo>
                    <a:pt x="36" y="40"/>
                  </a:lnTo>
                  <a:lnTo>
                    <a:pt x="34" y="21"/>
                  </a:lnTo>
                  <a:lnTo>
                    <a:pt x="30" y="8"/>
                  </a:lnTo>
                  <a:lnTo>
                    <a:pt x="23" y="3"/>
                  </a:lnTo>
                  <a:lnTo>
                    <a:pt x="16" y="0"/>
                  </a:lnTo>
                  <a:lnTo>
                    <a:pt x="11" y="0"/>
                  </a:lnTo>
                  <a:lnTo>
                    <a:pt x="8" y="3"/>
                  </a:lnTo>
                  <a:lnTo>
                    <a:pt x="4" y="4"/>
                  </a:lnTo>
                  <a:lnTo>
                    <a:pt x="1" y="8"/>
                  </a:lnTo>
                  <a:lnTo>
                    <a:pt x="0" y="11"/>
                  </a:lnTo>
                  <a:lnTo>
                    <a:pt x="0" y="17"/>
                  </a:lnTo>
                  <a:lnTo>
                    <a:pt x="0" y="21"/>
                  </a:lnTo>
                  <a:lnTo>
                    <a:pt x="1" y="27"/>
                  </a:lnTo>
                  <a:lnTo>
                    <a:pt x="2" y="32"/>
                  </a:lnTo>
                  <a:lnTo>
                    <a:pt x="5" y="36"/>
                  </a:lnTo>
                  <a:lnTo>
                    <a:pt x="8" y="40"/>
                  </a:lnTo>
                  <a:lnTo>
                    <a:pt x="5" y="40"/>
                  </a:lnTo>
                  <a:lnTo>
                    <a:pt x="4" y="40"/>
                  </a:lnTo>
                  <a:lnTo>
                    <a:pt x="2" y="40"/>
                  </a:lnTo>
                  <a:lnTo>
                    <a:pt x="1" y="42"/>
                  </a:lnTo>
                  <a:lnTo>
                    <a:pt x="0" y="45"/>
                  </a:lnTo>
                  <a:lnTo>
                    <a:pt x="1" y="48"/>
                  </a:lnTo>
                  <a:lnTo>
                    <a:pt x="2" y="49"/>
                  </a:lnTo>
                  <a:lnTo>
                    <a:pt x="4" y="49"/>
                  </a:lnTo>
                  <a:lnTo>
                    <a:pt x="5" y="49"/>
                  </a:lnTo>
                  <a:lnTo>
                    <a:pt x="42" y="49"/>
                  </a:lnTo>
                  <a:close/>
                  <a:moveTo>
                    <a:pt x="18" y="40"/>
                  </a:moveTo>
                  <a:lnTo>
                    <a:pt x="14" y="39"/>
                  </a:lnTo>
                  <a:lnTo>
                    <a:pt x="11" y="37"/>
                  </a:lnTo>
                  <a:lnTo>
                    <a:pt x="10" y="35"/>
                  </a:lnTo>
                  <a:lnTo>
                    <a:pt x="8" y="32"/>
                  </a:lnTo>
                  <a:lnTo>
                    <a:pt x="7" y="29"/>
                  </a:lnTo>
                  <a:lnTo>
                    <a:pt x="7" y="26"/>
                  </a:lnTo>
                  <a:lnTo>
                    <a:pt x="7" y="23"/>
                  </a:lnTo>
                  <a:lnTo>
                    <a:pt x="7" y="19"/>
                  </a:lnTo>
                  <a:lnTo>
                    <a:pt x="8" y="14"/>
                  </a:lnTo>
                  <a:lnTo>
                    <a:pt x="10" y="11"/>
                  </a:lnTo>
                  <a:lnTo>
                    <a:pt x="13" y="10"/>
                  </a:lnTo>
                  <a:lnTo>
                    <a:pt x="16" y="8"/>
                  </a:lnTo>
                  <a:lnTo>
                    <a:pt x="20" y="10"/>
                  </a:lnTo>
                  <a:lnTo>
                    <a:pt x="23" y="11"/>
                  </a:lnTo>
                  <a:lnTo>
                    <a:pt x="24" y="14"/>
                  </a:lnTo>
                  <a:lnTo>
                    <a:pt x="27" y="17"/>
                  </a:lnTo>
                  <a:lnTo>
                    <a:pt x="29" y="20"/>
                  </a:lnTo>
                  <a:lnTo>
                    <a:pt x="30" y="27"/>
                  </a:lnTo>
                  <a:lnTo>
                    <a:pt x="31" y="33"/>
                  </a:lnTo>
                  <a:lnTo>
                    <a:pt x="31" y="40"/>
                  </a:lnTo>
                  <a:lnTo>
                    <a:pt x="18" y="40"/>
                  </a:lnTo>
                  <a:close/>
                </a:path>
              </a:pathLst>
            </a:custGeom>
            <a:solidFill>
              <a:srgbClr val="000000"/>
            </a:solidFill>
            <a:ln w="0">
              <a:solidFill>
                <a:srgbClr val="000000"/>
              </a:solidFill>
              <a:round/>
              <a:headEnd/>
              <a:tailEnd/>
            </a:ln>
          </p:spPr>
          <p:txBody>
            <a:bodyPr/>
            <a:lstStyle/>
            <a:p>
              <a:endParaRPr lang="es-AR"/>
            </a:p>
          </p:txBody>
        </p:sp>
        <p:sp>
          <p:nvSpPr>
            <p:cNvPr id="2165" name="Freeform 304"/>
            <p:cNvSpPr>
              <a:spLocks/>
            </p:cNvSpPr>
            <p:nvPr/>
          </p:nvSpPr>
          <p:spPr bwMode="auto">
            <a:xfrm>
              <a:off x="1770" y="2916"/>
              <a:ext cx="62" cy="17"/>
            </a:xfrm>
            <a:custGeom>
              <a:avLst/>
              <a:gdLst>
                <a:gd name="T0" fmla="*/ 30 w 62"/>
                <a:gd name="T1" fmla="*/ 0 h 35"/>
                <a:gd name="T2" fmla="*/ 42 w 62"/>
                <a:gd name="T3" fmla="*/ 0 h 35"/>
                <a:gd name="T4" fmla="*/ 50 w 62"/>
                <a:gd name="T5" fmla="*/ 0 h 35"/>
                <a:gd name="T6" fmla="*/ 53 w 62"/>
                <a:gd name="T7" fmla="*/ 0 h 35"/>
                <a:gd name="T8" fmla="*/ 53 w 62"/>
                <a:gd name="T9" fmla="*/ 0 h 35"/>
                <a:gd name="T10" fmla="*/ 55 w 62"/>
                <a:gd name="T11" fmla="*/ 0 h 35"/>
                <a:gd name="T12" fmla="*/ 56 w 62"/>
                <a:gd name="T13" fmla="*/ 0 h 35"/>
                <a:gd name="T14" fmla="*/ 58 w 62"/>
                <a:gd name="T15" fmla="*/ 0 h 35"/>
                <a:gd name="T16" fmla="*/ 60 w 62"/>
                <a:gd name="T17" fmla="*/ 0 h 35"/>
                <a:gd name="T18" fmla="*/ 60 w 62"/>
                <a:gd name="T19" fmla="*/ 0 h 35"/>
                <a:gd name="T20" fmla="*/ 62 w 62"/>
                <a:gd name="T21" fmla="*/ 0 h 35"/>
                <a:gd name="T22" fmla="*/ 60 w 62"/>
                <a:gd name="T23" fmla="*/ 0 h 35"/>
                <a:gd name="T24" fmla="*/ 59 w 62"/>
                <a:gd name="T25" fmla="*/ 0 h 35"/>
                <a:gd name="T26" fmla="*/ 53 w 62"/>
                <a:gd name="T27" fmla="*/ 0 h 35"/>
                <a:gd name="T28" fmla="*/ 44 w 62"/>
                <a:gd name="T29" fmla="*/ 0 h 35"/>
                <a:gd name="T30" fmla="*/ 44 w 62"/>
                <a:gd name="T31" fmla="*/ 0 h 35"/>
                <a:gd name="T32" fmla="*/ 55 w 62"/>
                <a:gd name="T33" fmla="*/ 0 h 35"/>
                <a:gd name="T34" fmla="*/ 56 w 62"/>
                <a:gd name="T35" fmla="*/ 0 h 35"/>
                <a:gd name="T36" fmla="*/ 59 w 62"/>
                <a:gd name="T37" fmla="*/ 0 h 35"/>
                <a:gd name="T38" fmla="*/ 59 w 62"/>
                <a:gd name="T39" fmla="*/ 0 h 35"/>
                <a:gd name="T40" fmla="*/ 60 w 62"/>
                <a:gd name="T41" fmla="*/ 0 h 35"/>
                <a:gd name="T42" fmla="*/ 59 w 62"/>
                <a:gd name="T43" fmla="*/ 0 h 35"/>
                <a:gd name="T44" fmla="*/ 59 w 62"/>
                <a:gd name="T45" fmla="*/ 0 h 35"/>
                <a:gd name="T46" fmla="*/ 56 w 62"/>
                <a:gd name="T47" fmla="*/ 0 h 35"/>
                <a:gd name="T48" fmla="*/ 55 w 62"/>
                <a:gd name="T49" fmla="*/ 0 h 35"/>
                <a:gd name="T50" fmla="*/ 5 w 62"/>
                <a:gd name="T51" fmla="*/ 0 h 35"/>
                <a:gd name="T52" fmla="*/ 4 w 62"/>
                <a:gd name="T53" fmla="*/ 0 h 35"/>
                <a:gd name="T54" fmla="*/ 2 w 62"/>
                <a:gd name="T55" fmla="*/ 0 h 35"/>
                <a:gd name="T56" fmla="*/ 1 w 62"/>
                <a:gd name="T57" fmla="*/ 0 h 35"/>
                <a:gd name="T58" fmla="*/ 0 w 62"/>
                <a:gd name="T59" fmla="*/ 0 h 35"/>
                <a:gd name="T60" fmla="*/ 1 w 62"/>
                <a:gd name="T61" fmla="*/ 0 h 35"/>
                <a:gd name="T62" fmla="*/ 2 w 62"/>
                <a:gd name="T63" fmla="*/ 0 h 35"/>
                <a:gd name="T64" fmla="*/ 4 w 62"/>
                <a:gd name="T65" fmla="*/ 0 h 35"/>
                <a:gd name="T66" fmla="*/ 5 w 62"/>
                <a:gd name="T67" fmla="*/ 0 h 35"/>
                <a:gd name="T68" fmla="*/ 30 w 62"/>
                <a:gd name="T69" fmla="*/ 0 h 35"/>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2"/>
                <a:gd name="T106" fmla="*/ 0 h 35"/>
                <a:gd name="T107" fmla="*/ 62 w 62"/>
                <a:gd name="T108" fmla="*/ 35 h 35"/>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2" h="35">
                  <a:moveTo>
                    <a:pt x="30" y="9"/>
                  </a:moveTo>
                  <a:lnTo>
                    <a:pt x="42" y="12"/>
                  </a:lnTo>
                  <a:lnTo>
                    <a:pt x="50" y="20"/>
                  </a:lnTo>
                  <a:lnTo>
                    <a:pt x="53" y="32"/>
                  </a:lnTo>
                  <a:lnTo>
                    <a:pt x="53" y="33"/>
                  </a:lnTo>
                  <a:lnTo>
                    <a:pt x="55" y="35"/>
                  </a:lnTo>
                  <a:lnTo>
                    <a:pt x="56" y="35"/>
                  </a:lnTo>
                  <a:lnTo>
                    <a:pt x="58" y="35"/>
                  </a:lnTo>
                  <a:lnTo>
                    <a:pt x="60" y="35"/>
                  </a:lnTo>
                  <a:lnTo>
                    <a:pt x="60" y="33"/>
                  </a:lnTo>
                  <a:lnTo>
                    <a:pt x="62" y="32"/>
                  </a:lnTo>
                  <a:lnTo>
                    <a:pt x="60" y="28"/>
                  </a:lnTo>
                  <a:lnTo>
                    <a:pt x="59" y="22"/>
                  </a:lnTo>
                  <a:lnTo>
                    <a:pt x="53" y="14"/>
                  </a:lnTo>
                  <a:lnTo>
                    <a:pt x="44" y="9"/>
                  </a:lnTo>
                  <a:lnTo>
                    <a:pt x="55" y="9"/>
                  </a:lnTo>
                  <a:lnTo>
                    <a:pt x="56" y="9"/>
                  </a:lnTo>
                  <a:lnTo>
                    <a:pt x="59" y="7"/>
                  </a:lnTo>
                  <a:lnTo>
                    <a:pt x="60" y="4"/>
                  </a:lnTo>
                  <a:lnTo>
                    <a:pt x="59" y="1"/>
                  </a:lnTo>
                  <a:lnTo>
                    <a:pt x="59" y="0"/>
                  </a:lnTo>
                  <a:lnTo>
                    <a:pt x="56" y="0"/>
                  </a:lnTo>
                  <a:lnTo>
                    <a:pt x="55" y="0"/>
                  </a:lnTo>
                  <a:lnTo>
                    <a:pt x="5" y="0"/>
                  </a:lnTo>
                  <a:lnTo>
                    <a:pt x="4" y="0"/>
                  </a:lnTo>
                  <a:lnTo>
                    <a:pt x="2" y="0"/>
                  </a:lnTo>
                  <a:lnTo>
                    <a:pt x="1" y="1"/>
                  </a:lnTo>
                  <a:lnTo>
                    <a:pt x="0" y="4"/>
                  </a:lnTo>
                  <a:lnTo>
                    <a:pt x="1" y="7"/>
                  </a:lnTo>
                  <a:lnTo>
                    <a:pt x="2" y="9"/>
                  </a:lnTo>
                  <a:lnTo>
                    <a:pt x="4" y="9"/>
                  </a:lnTo>
                  <a:lnTo>
                    <a:pt x="5" y="9"/>
                  </a:lnTo>
                  <a:lnTo>
                    <a:pt x="30" y="9"/>
                  </a:lnTo>
                  <a:close/>
                </a:path>
              </a:pathLst>
            </a:custGeom>
            <a:solidFill>
              <a:srgbClr val="000000"/>
            </a:solidFill>
            <a:ln w="0">
              <a:solidFill>
                <a:srgbClr val="000000"/>
              </a:solidFill>
              <a:round/>
              <a:headEnd/>
              <a:tailEnd/>
            </a:ln>
          </p:spPr>
          <p:txBody>
            <a:bodyPr/>
            <a:lstStyle/>
            <a:p>
              <a:endParaRPr lang="es-AR"/>
            </a:p>
          </p:txBody>
        </p:sp>
        <p:sp>
          <p:nvSpPr>
            <p:cNvPr id="2166" name="Freeform 305"/>
            <p:cNvSpPr>
              <a:spLocks/>
            </p:cNvSpPr>
            <p:nvPr/>
          </p:nvSpPr>
          <p:spPr bwMode="auto">
            <a:xfrm>
              <a:off x="1710" y="1890"/>
              <a:ext cx="16" cy="9"/>
            </a:xfrm>
            <a:custGeom>
              <a:avLst/>
              <a:gdLst>
                <a:gd name="T0" fmla="*/ 9 w 16"/>
                <a:gd name="T1" fmla="*/ 1 h 17"/>
                <a:gd name="T2" fmla="*/ 12 w 16"/>
                <a:gd name="T3" fmla="*/ 1 h 17"/>
                <a:gd name="T4" fmla="*/ 15 w 16"/>
                <a:gd name="T5" fmla="*/ 1 h 17"/>
                <a:gd name="T6" fmla="*/ 16 w 16"/>
                <a:gd name="T7" fmla="*/ 1 h 17"/>
                <a:gd name="T8" fmla="*/ 16 w 16"/>
                <a:gd name="T9" fmla="*/ 1 h 17"/>
                <a:gd name="T10" fmla="*/ 16 w 16"/>
                <a:gd name="T11" fmla="*/ 1 h 17"/>
                <a:gd name="T12" fmla="*/ 15 w 16"/>
                <a:gd name="T13" fmla="*/ 1 h 17"/>
                <a:gd name="T14" fmla="*/ 12 w 16"/>
                <a:gd name="T15" fmla="*/ 0 h 17"/>
                <a:gd name="T16" fmla="*/ 9 w 16"/>
                <a:gd name="T17" fmla="*/ 0 h 17"/>
                <a:gd name="T18" fmla="*/ 4 w 16"/>
                <a:gd name="T19" fmla="*/ 0 h 17"/>
                <a:gd name="T20" fmla="*/ 2 w 16"/>
                <a:gd name="T21" fmla="*/ 1 h 17"/>
                <a:gd name="T22" fmla="*/ 0 w 16"/>
                <a:gd name="T23" fmla="*/ 1 h 17"/>
                <a:gd name="T24" fmla="*/ 0 w 16"/>
                <a:gd name="T25" fmla="*/ 1 h 17"/>
                <a:gd name="T26" fmla="*/ 0 w 16"/>
                <a:gd name="T27" fmla="*/ 1 h 17"/>
                <a:gd name="T28" fmla="*/ 2 w 16"/>
                <a:gd name="T29" fmla="*/ 1 h 17"/>
                <a:gd name="T30" fmla="*/ 4 w 16"/>
                <a:gd name="T31" fmla="*/ 1 h 17"/>
                <a:gd name="T32" fmla="*/ 9 w 16"/>
                <a:gd name="T33" fmla="*/ 1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6"/>
                <a:gd name="T52" fmla="*/ 0 h 17"/>
                <a:gd name="T53" fmla="*/ 16 w 16"/>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6" h="17">
                  <a:moveTo>
                    <a:pt x="9" y="17"/>
                  </a:moveTo>
                  <a:lnTo>
                    <a:pt x="12" y="16"/>
                  </a:lnTo>
                  <a:lnTo>
                    <a:pt x="15" y="15"/>
                  </a:lnTo>
                  <a:lnTo>
                    <a:pt x="16" y="12"/>
                  </a:lnTo>
                  <a:lnTo>
                    <a:pt x="16" y="9"/>
                  </a:lnTo>
                  <a:lnTo>
                    <a:pt x="16" y="4"/>
                  </a:lnTo>
                  <a:lnTo>
                    <a:pt x="15" y="1"/>
                  </a:lnTo>
                  <a:lnTo>
                    <a:pt x="12" y="0"/>
                  </a:lnTo>
                  <a:lnTo>
                    <a:pt x="9" y="0"/>
                  </a:lnTo>
                  <a:lnTo>
                    <a:pt x="4" y="0"/>
                  </a:lnTo>
                  <a:lnTo>
                    <a:pt x="2" y="1"/>
                  </a:lnTo>
                  <a:lnTo>
                    <a:pt x="0" y="4"/>
                  </a:lnTo>
                  <a:lnTo>
                    <a:pt x="0" y="9"/>
                  </a:lnTo>
                  <a:lnTo>
                    <a:pt x="0" y="12"/>
                  </a:lnTo>
                  <a:lnTo>
                    <a:pt x="2" y="15"/>
                  </a:lnTo>
                  <a:lnTo>
                    <a:pt x="4" y="16"/>
                  </a:lnTo>
                  <a:lnTo>
                    <a:pt x="9" y="17"/>
                  </a:lnTo>
                  <a:close/>
                </a:path>
              </a:pathLst>
            </a:custGeom>
            <a:solidFill>
              <a:srgbClr val="000000"/>
            </a:solidFill>
            <a:ln w="0">
              <a:solidFill>
                <a:srgbClr val="000000"/>
              </a:solidFill>
              <a:round/>
              <a:headEnd/>
              <a:tailEnd/>
            </a:ln>
          </p:spPr>
          <p:txBody>
            <a:bodyPr/>
            <a:lstStyle/>
            <a:p>
              <a:endParaRPr lang="es-AR"/>
            </a:p>
          </p:txBody>
        </p:sp>
        <p:sp>
          <p:nvSpPr>
            <p:cNvPr id="2167" name="Freeform 306"/>
            <p:cNvSpPr>
              <a:spLocks noEditPoints="1"/>
            </p:cNvSpPr>
            <p:nvPr/>
          </p:nvSpPr>
          <p:spPr bwMode="auto">
            <a:xfrm>
              <a:off x="1614" y="1874"/>
              <a:ext cx="83" cy="40"/>
            </a:xfrm>
            <a:custGeom>
              <a:avLst/>
              <a:gdLst>
                <a:gd name="T0" fmla="*/ 37 w 83"/>
                <a:gd name="T1" fmla="*/ 1 h 79"/>
                <a:gd name="T2" fmla="*/ 37 w 83"/>
                <a:gd name="T3" fmla="*/ 1 h 79"/>
                <a:gd name="T4" fmla="*/ 38 w 83"/>
                <a:gd name="T5" fmla="*/ 1 h 79"/>
                <a:gd name="T6" fmla="*/ 44 w 83"/>
                <a:gd name="T7" fmla="*/ 1 h 79"/>
                <a:gd name="T8" fmla="*/ 51 w 83"/>
                <a:gd name="T9" fmla="*/ 1 h 79"/>
                <a:gd name="T10" fmla="*/ 60 w 83"/>
                <a:gd name="T11" fmla="*/ 1 h 79"/>
                <a:gd name="T12" fmla="*/ 69 w 83"/>
                <a:gd name="T13" fmla="*/ 1 h 79"/>
                <a:gd name="T14" fmla="*/ 76 w 83"/>
                <a:gd name="T15" fmla="*/ 1 h 79"/>
                <a:gd name="T16" fmla="*/ 80 w 83"/>
                <a:gd name="T17" fmla="*/ 1 h 79"/>
                <a:gd name="T18" fmla="*/ 83 w 83"/>
                <a:gd name="T19" fmla="*/ 1 h 79"/>
                <a:gd name="T20" fmla="*/ 83 w 83"/>
                <a:gd name="T21" fmla="*/ 0 h 79"/>
                <a:gd name="T22" fmla="*/ 77 w 83"/>
                <a:gd name="T23" fmla="*/ 0 h 79"/>
                <a:gd name="T24" fmla="*/ 77 w 83"/>
                <a:gd name="T25" fmla="*/ 1 h 79"/>
                <a:gd name="T26" fmla="*/ 5 w 83"/>
                <a:gd name="T27" fmla="*/ 1 h 79"/>
                <a:gd name="T28" fmla="*/ 5 w 83"/>
                <a:gd name="T29" fmla="*/ 0 h 79"/>
                <a:gd name="T30" fmla="*/ 0 w 83"/>
                <a:gd name="T31" fmla="*/ 0 h 79"/>
                <a:gd name="T32" fmla="*/ 0 w 83"/>
                <a:gd name="T33" fmla="*/ 1 h 79"/>
                <a:gd name="T34" fmla="*/ 0 w 83"/>
                <a:gd name="T35" fmla="*/ 1 h 79"/>
                <a:gd name="T36" fmla="*/ 0 w 83"/>
                <a:gd name="T37" fmla="*/ 1 h 79"/>
                <a:gd name="T38" fmla="*/ 0 w 83"/>
                <a:gd name="T39" fmla="*/ 1 h 79"/>
                <a:gd name="T40" fmla="*/ 0 w 83"/>
                <a:gd name="T41" fmla="*/ 1 h 79"/>
                <a:gd name="T42" fmla="*/ 0 w 83"/>
                <a:gd name="T43" fmla="*/ 1 h 79"/>
                <a:gd name="T44" fmla="*/ 0 w 83"/>
                <a:gd name="T45" fmla="*/ 1 h 79"/>
                <a:gd name="T46" fmla="*/ 0 w 83"/>
                <a:gd name="T47" fmla="*/ 1 h 79"/>
                <a:gd name="T48" fmla="*/ 0 w 83"/>
                <a:gd name="T49" fmla="*/ 1 h 79"/>
                <a:gd name="T50" fmla="*/ 0 w 83"/>
                <a:gd name="T51" fmla="*/ 1 h 79"/>
                <a:gd name="T52" fmla="*/ 5 w 83"/>
                <a:gd name="T53" fmla="*/ 1 h 79"/>
                <a:gd name="T54" fmla="*/ 5 w 83"/>
                <a:gd name="T55" fmla="*/ 1 h 79"/>
                <a:gd name="T56" fmla="*/ 37 w 83"/>
                <a:gd name="T57" fmla="*/ 1 h 79"/>
                <a:gd name="T58" fmla="*/ 77 w 83"/>
                <a:gd name="T59" fmla="*/ 1 h 79"/>
                <a:gd name="T60" fmla="*/ 77 w 83"/>
                <a:gd name="T61" fmla="*/ 1 h 79"/>
                <a:gd name="T62" fmla="*/ 76 w 83"/>
                <a:gd name="T63" fmla="*/ 1 h 79"/>
                <a:gd name="T64" fmla="*/ 74 w 83"/>
                <a:gd name="T65" fmla="*/ 1 h 79"/>
                <a:gd name="T66" fmla="*/ 71 w 83"/>
                <a:gd name="T67" fmla="*/ 1 h 79"/>
                <a:gd name="T68" fmla="*/ 69 w 83"/>
                <a:gd name="T69" fmla="*/ 1 h 79"/>
                <a:gd name="T70" fmla="*/ 66 w 83"/>
                <a:gd name="T71" fmla="*/ 1 h 79"/>
                <a:gd name="T72" fmla="*/ 63 w 83"/>
                <a:gd name="T73" fmla="*/ 1 h 79"/>
                <a:gd name="T74" fmla="*/ 60 w 83"/>
                <a:gd name="T75" fmla="*/ 1 h 79"/>
                <a:gd name="T76" fmla="*/ 57 w 83"/>
                <a:gd name="T77" fmla="*/ 1 h 79"/>
                <a:gd name="T78" fmla="*/ 53 w 83"/>
                <a:gd name="T79" fmla="*/ 1 h 79"/>
                <a:gd name="T80" fmla="*/ 50 w 83"/>
                <a:gd name="T81" fmla="*/ 1 h 79"/>
                <a:gd name="T82" fmla="*/ 47 w 83"/>
                <a:gd name="T83" fmla="*/ 1 h 79"/>
                <a:gd name="T84" fmla="*/ 45 w 83"/>
                <a:gd name="T85" fmla="*/ 1 h 79"/>
                <a:gd name="T86" fmla="*/ 42 w 83"/>
                <a:gd name="T87" fmla="*/ 1 h 79"/>
                <a:gd name="T88" fmla="*/ 42 w 83"/>
                <a:gd name="T89" fmla="*/ 1 h 79"/>
                <a:gd name="T90" fmla="*/ 41 w 83"/>
                <a:gd name="T91" fmla="*/ 1 h 79"/>
                <a:gd name="T92" fmla="*/ 41 w 83"/>
                <a:gd name="T93" fmla="*/ 1 h 79"/>
                <a:gd name="T94" fmla="*/ 77 w 83"/>
                <a:gd name="T95" fmla="*/ 1 h 79"/>
                <a:gd name="T96" fmla="*/ 77 w 83"/>
                <a:gd name="T97" fmla="*/ 1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3"/>
                <a:gd name="T148" fmla="*/ 0 h 79"/>
                <a:gd name="T149" fmla="*/ 83 w 83"/>
                <a:gd name="T150" fmla="*/ 79 h 7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3" h="79">
                  <a:moveTo>
                    <a:pt x="37" y="27"/>
                  </a:moveTo>
                  <a:lnTo>
                    <a:pt x="37" y="49"/>
                  </a:lnTo>
                  <a:lnTo>
                    <a:pt x="38" y="62"/>
                  </a:lnTo>
                  <a:lnTo>
                    <a:pt x="44" y="71"/>
                  </a:lnTo>
                  <a:lnTo>
                    <a:pt x="51" y="78"/>
                  </a:lnTo>
                  <a:lnTo>
                    <a:pt x="60" y="79"/>
                  </a:lnTo>
                  <a:lnTo>
                    <a:pt x="69" y="78"/>
                  </a:lnTo>
                  <a:lnTo>
                    <a:pt x="76" y="71"/>
                  </a:lnTo>
                  <a:lnTo>
                    <a:pt x="80" y="62"/>
                  </a:lnTo>
                  <a:lnTo>
                    <a:pt x="83" y="49"/>
                  </a:lnTo>
                  <a:lnTo>
                    <a:pt x="83" y="0"/>
                  </a:lnTo>
                  <a:lnTo>
                    <a:pt x="77" y="0"/>
                  </a:lnTo>
                  <a:lnTo>
                    <a:pt x="77" y="13"/>
                  </a:lnTo>
                  <a:lnTo>
                    <a:pt x="5" y="13"/>
                  </a:lnTo>
                  <a:lnTo>
                    <a:pt x="5" y="0"/>
                  </a:lnTo>
                  <a:lnTo>
                    <a:pt x="0" y="0"/>
                  </a:lnTo>
                  <a:lnTo>
                    <a:pt x="0" y="2"/>
                  </a:lnTo>
                  <a:lnTo>
                    <a:pt x="0" y="7"/>
                  </a:lnTo>
                  <a:lnTo>
                    <a:pt x="0" y="11"/>
                  </a:lnTo>
                  <a:lnTo>
                    <a:pt x="0" y="17"/>
                  </a:lnTo>
                  <a:lnTo>
                    <a:pt x="0" y="20"/>
                  </a:lnTo>
                  <a:lnTo>
                    <a:pt x="0" y="23"/>
                  </a:lnTo>
                  <a:lnTo>
                    <a:pt x="0" y="29"/>
                  </a:lnTo>
                  <a:lnTo>
                    <a:pt x="0" y="33"/>
                  </a:lnTo>
                  <a:lnTo>
                    <a:pt x="0" y="37"/>
                  </a:lnTo>
                  <a:lnTo>
                    <a:pt x="0" y="40"/>
                  </a:lnTo>
                  <a:lnTo>
                    <a:pt x="5" y="40"/>
                  </a:lnTo>
                  <a:lnTo>
                    <a:pt x="5" y="27"/>
                  </a:lnTo>
                  <a:lnTo>
                    <a:pt x="37" y="27"/>
                  </a:lnTo>
                  <a:close/>
                  <a:moveTo>
                    <a:pt x="77" y="45"/>
                  </a:moveTo>
                  <a:lnTo>
                    <a:pt x="77" y="50"/>
                  </a:lnTo>
                  <a:lnTo>
                    <a:pt x="76" y="55"/>
                  </a:lnTo>
                  <a:lnTo>
                    <a:pt x="74" y="58"/>
                  </a:lnTo>
                  <a:lnTo>
                    <a:pt x="71" y="61"/>
                  </a:lnTo>
                  <a:lnTo>
                    <a:pt x="69" y="62"/>
                  </a:lnTo>
                  <a:lnTo>
                    <a:pt x="66" y="62"/>
                  </a:lnTo>
                  <a:lnTo>
                    <a:pt x="63" y="62"/>
                  </a:lnTo>
                  <a:lnTo>
                    <a:pt x="60" y="62"/>
                  </a:lnTo>
                  <a:lnTo>
                    <a:pt x="57" y="62"/>
                  </a:lnTo>
                  <a:lnTo>
                    <a:pt x="53" y="62"/>
                  </a:lnTo>
                  <a:lnTo>
                    <a:pt x="50" y="62"/>
                  </a:lnTo>
                  <a:lnTo>
                    <a:pt x="47" y="61"/>
                  </a:lnTo>
                  <a:lnTo>
                    <a:pt x="45" y="58"/>
                  </a:lnTo>
                  <a:lnTo>
                    <a:pt x="42" y="55"/>
                  </a:lnTo>
                  <a:lnTo>
                    <a:pt x="42" y="50"/>
                  </a:lnTo>
                  <a:lnTo>
                    <a:pt x="41" y="45"/>
                  </a:lnTo>
                  <a:lnTo>
                    <a:pt x="41" y="27"/>
                  </a:lnTo>
                  <a:lnTo>
                    <a:pt x="77" y="27"/>
                  </a:lnTo>
                  <a:lnTo>
                    <a:pt x="77" y="45"/>
                  </a:lnTo>
                  <a:close/>
                </a:path>
              </a:pathLst>
            </a:custGeom>
            <a:solidFill>
              <a:srgbClr val="000000"/>
            </a:solidFill>
            <a:ln w="0">
              <a:solidFill>
                <a:srgbClr val="000000"/>
              </a:solidFill>
              <a:round/>
              <a:headEnd/>
              <a:tailEnd/>
            </a:ln>
          </p:spPr>
          <p:txBody>
            <a:bodyPr/>
            <a:lstStyle/>
            <a:p>
              <a:endParaRPr lang="es-AR"/>
            </a:p>
          </p:txBody>
        </p:sp>
        <p:sp>
          <p:nvSpPr>
            <p:cNvPr id="2168" name="Freeform 307"/>
            <p:cNvSpPr>
              <a:spLocks noEditPoints="1"/>
            </p:cNvSpPr>
            <p:nvPr/>
          </p:nvSpPr>
          <p:spPr bwMode="auto">
            <a:xfrm>
              <a:off x="1596" y="1919"/>
              <a:ext cx="58" cy="33"/>
            </a:xfrm>
            <a:custGeom>
              <a:avLst/>
              <a:gdLst>
                <a:gd name="T0" fmla="*/ 30 w 58"/>
                <a:gd name="T1" fmla="*/ 1 h 66"/>
                <a:gd name="T2" fmla="*/ 36 w 58"/>
                <a:gd name="T3" fmla="*/ 1 h 66"/>
                <a:gd name="T4" fmla="*/ 42 w 58"/>
                <a:gd name="T5" fmla="*/ 1 h 66"/>
                <a:gd name="T6" fmla="*/ 55 w 58"/>
                <a:gd name="T7" fmla="*/ 1 h 66"/>
                <a:gd name="T8" fmla="*/ 58 w 58"/>
                <a:gd name="T9" fmla="*/ 0 h 66"/>
                <a:gd name="T10" fmla="*/ 53 w 58"/>
                <a:gd name="T11" fmla="*/ 1 h 66"/>
                <a:gd name="T12" fmla="*/ 4 w 58"/>
                <a:gd name="T13" fmla="*/ 0 h 66"/>
                <a:gd name="T14" fmla="*/ 0 w 58"/>
                <a:gd name="T15" fmla="*/ 1 h 66"/>
                <a:gd name="T16" fmla="*/ 1 w 58"/>
                <a:gd name="T17" fmla="*/ 1 h 66"/>
                <a:gd name="T18" fmla="*/ 1 w 58"/>
                <a:gd name="T19" fmla="*/ 1 h 66"/>
                <a:gd name="T20" fmla="*/ 0 w 58"/>
                <a:gd name="T21" fmla="*/ 1 h 66"/>
                <a:gd name="T22" fmla="*/ 4 w 58"/>
                <a:gd name="T23" fmla="*/ 1 h 66"/>
                <a:gd name="T24" fmla="*/ 27 w 58"/>
                <a:gd name="T25" fmla="*/ 1 h 66"/>
                <a:gd name="T26" fmla="*/ 27 w 58"/>
                <a:gd name="T27" fmla="*/ 1 h 66"/>
                <a:gd name="T28" fmla="*/ 24 w 58"/>
                <a:gd name="T29" fmla="*/ 1 h 66"/>
                <a:gd name="T30" fmla="*/ 18 w 58"/>
                <a:gd name="T31" fmla="*/ 1 h 66"/>
                <a:gd name="T32" fmla="*/ 10 w 58"/>
                <a:gd name="T33" fmla="*/ 1 h 66"/>
                <a:gd name="T34" fmla="*/ 4 w 58"/>
                <a:gd name="T35" fmla="*/ 1 h 66"/>
                <a:gd name="T36" fmla="*/ 1 w 58"/>
                <a:gd name="T37" fmla="*/ 1 h 66"/>
                <a:gd name="T38" fmla="*/ 0 w 58"/>
                <a:gd name="T39" fmla="*/ 1 h 66"/>
                <a:gd name="T40" fmla="*/ 0 w 58"/>
                <a:gd name="T41" fmla="*/ 1 h 66"/>
                <a:gd name="T42" fmla="*/ 2 w 58"/>
                <a:gd name="T43" fmla="*/ 1 h 66"/>
                <a:gd name="T44" fmla="*/ 7 w 58"/>
                <a:gd name="T45" fmla="*/ 1 h 66"/>
                <a:gd name="T46" fmla="*/ 10 w 58"/>
                <a:gd name="T47" fmla="*/ 1 h 66"/>
                <a:gd name="T48" fmla="*/ 10 w 58"/>
                <a:gd name="T49" fmla="*/ 1 h 66"/>
                <a:gd name="T50" fmla="*/ 8 w 58"/>
                <a:gd name="T51" fmla="*/ 1 h 66"/>
                <a:gd name="T52" fmla="*/ 4 w 58"/>
                <a:gd name="T53" fmla="*/ 1 h 66"/>
                <a:gd name="T54" fmla="*/ 2 w 58"/>
                <a:gd name="T55" fmla="*/ 1 h 66"/>
                <a:gd name="T56" fmla="*/ 4 w 58"/>
                <a:gd name="T57" fmla="*/ 1 h 66"/>
                <a:gd name="T58" fmla="*/ 11 w 58"/>
                <a:gd name="T59" fmla="*/ 1 h 66"/>
                <a:gd name="T60" fmla="*/ 18 w 58"/>
                <a:gd name="T61" fmla="*/ 1 h 66"/>
                <a:gd name="T62" fmla="*/ 24 w 58"/>
                <a:gd name="T63" fmla="*/ 1 h 66"/>
                <a:gd name="T64" fmla="*/ 29 w 58"/>
                <a:gd name="T65" fmla="*/ 1 h 66"/>
                <a:gd name="T66" fmla="*/ 30 w 58"/>
                <a:gd name="T67" fmla="*/ 1 h 66"/>
                <a:gd name="T68" fmla="*/ 53 w 58"/>
                <a:gd name="T69" fmla="*/ 1 h 66"/>
                <a:gd name="T70" fmla="*/ 52 w 58"/>
                <a:gd name="T71" fmla="*/ 1 h 66"/>
                <a:gd name="T72" fmla="*/ 49 w 58"/>
                <a:gd name="T73" fmla="*/ 1 h 66"/>
                <a:gd name="T74" fmla="*/ 45 w 58"/>
                <a:gd name="T75" fmla="*/ 1 h 66"/>
                <a:gd name="T76" fmla="*/ 40 w 58"/>
                <a:gd name="T77" fmla="*/ 1 h 66"/>
                <a:gd name="T78" fmla="*/ 36 w 58"/>
                <a:gd name="T79" fmla="*/ 1 h 66"/>
                <a:gd name="T80" fmla="*/ 31 w 58"/>
                <a:gd name="T81" fmla="*/ 1 h 66"/>
                <a:gd name="T82" fmla="*/ 30 w 58"/>
                <a:gd name="T83" fmla="*/ 1 h 6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66"/>
                <a:gd name="T128" fmla="*/ 58 w 58"/>
                <a:gd name="T129" fmla="*/ 66 h 6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66">
                  <a:moveTo>
                    <a:pt x="29" y="40"/>
                  </a:moveTo>
                  <a:lnTo>
                    <a:pt x="30" y="46"/>
                  </a:lnTo>
                  <a:lnTo>
                    <a:pt x="33" y="50"/>
                  </a:lnTo>
                  <a:lnTo>
                    <a:pt x="36" y="53"/>
                  </a:lnTo>
                  <a:lnTo>
                    <a:pt x="39" y="55"/>
                  </a:lnTo>
                  <a:lnTo>
                    <a:pt x="42" y="55"/>
                  </a:lnTo>
                  <a:lnTo>
                    <a:pt x="49" y="52"/>
                  </a:lnTo>
                  <a:lnTo>
                    <a:pt x="55" y="43"/>
                  </a:lnTo>
                  <a:lnTo>
                    <a:pt x="58" y="30"/>
                  </a:lnTo>
                  <a:lnTo>
                    <a:pt x="58" y="0"/>
                  </a:lnTo>
                  <a:lnTo>
                    <a:pt x="53" y="0"/>
                  </a:lnTo>
                  <a:lnTo>
                    <a:pt x="53" y="8"/>
                  </a:lnTo>
                  <a:lnTo>
                    <a:pt x="4" y="8"/>
                  </a:lnTo>
                  <a:lnTo>
                    <a:pt x="4" y="0"/>
                  </a:lnTo>
                  <a:lnTo>
                    <a:pt x="0" y="0"/>
                  </a:lnTo>
                  <a:lnTo>
                    <a:pt x="0" y="3"/>
                  </a:lnTo>
                  <a:lnTo>
                    <a:pt x="1" y="7"/>
                  </a:lnTo>
                  <a:lnTo>
                    <a:pt x="1" y="11"/>
                  </a:lnTo>
                  <a:lnTo>
                    <a:pt x="1" y="14"/>
                  </a:lnTo>
                  <a:lnTo>
                    <a:pt x="1" y="17"/>
                  </a:lnTo>
                  <a:lnTo>
                    <a:pt x="1" y="21"/>
                  </a:lnTo>
                  <a:lnTo>
                    <a:pt x="0" y="26"/>
                  </a:lnTo>
                  <a:lnTo>
                    <a:pt x="0" y="29"/>
                  </a:lnTo>
                  <a:lnTo>
                    <a:pt x="4" y="29"/>
                  </a:lnTo>
                  <a:lnTo>
                    <a:pt x="4" y="20"/>
                  </a:lnTo>
                  <a:lnTo>
                    <a:pt x="27" y="20"/>
                  </a:lnTo>
                  <a:lnTo>
                    <a:pt x="27" y="29"/>
                  </a:lnTo>
                  <a:lnTo>
                    <a:pt x="27" y="33"/>
                  </a:lnTo>
                  <a:lnTo>
                    <a:pt x="26" y="34"/>
                  </a:lnTo>
                  <a:lnTo>
                    <a:pt x="24" y="37"/>
                  </a:lnTo>
                  <a:lnTo>
                    <a:pt x="21" y="39"/>
                  </a:lnTo>
                  <a:lnTo>
                    <a:pt x="18" y="39"/>
                  </a:lnTo>
                  <a:lnTo>
                    <a:pt x="14" y="39"/>
                  </a:lnTo>
                  <a:lnTo>
                    <a:pt x="10" y="40"/>
                  </a:lnTo>
                  <a:lnTo>
                    <a:pt x="7" y="40"/>
                  </a:lnTo>
                  <a:lnTo>
                    <a:pt x="4" y="42"/>
                  </a:lnTo>
                  <a:lnTo>
                    <a:pt x="2" y="43"/>
                  </a:lnTo>
                  <a:lnTo>
                    <a:pt x="1" y="48"/>
                  </a:lnTo>
                  <a:lnTo>
                    <a:pt x="0" y="52"/>
                  </a:lnTo>
                  <a:lnTo>
                    <a:pt x="0" y="55"/>
                  </a:lnTo>
                  <a:lnTo>
                    <a:pt x="0" y="56"/>
                  </a:lnTo>
                  <a:lnTo>
                    <a:pt x="0" y="61"/>
                  </a:lnTo>
                  <a:lnTo>
                    <a:pt x="1" y="64"/>
                  </a:lnTo>
                  <a:lnTo>
                    <a:pt x="2" y="65"/>
                  </a:lnTo>
                  <a:lnTo>
                    <a:pt x="5" y="66"/>
                  </a:lnTo>
                  <a:lnTo>
                    <a:pt x="7" y="66"/>
                  </a:lnTo>
                  <a:lnTo>
                    <a:pt x="8" y="66"/>
                  </a:lnTo>
                  <a:lnTo>
                    <a:pt x="10" y="66"/>
                  </a:lnTo>
                  <a:lnTo>
                    <a:pt x="10" y="65"/>
                  </a:lnTo>
                  <a:lnTo>
                    <a:pt x="10" y="64"/>
                  </a:lnTo>
                  <a:lnTo>
                    <a:pt x="8" y="64"/>
                  </a:lnTo>
                  <a:lnTo>
                    <a:pt x="5" y="62"/>
                  </a:lnTo>
                  <a:lnTo>
                    <a:pt x="4" y="61"/>
                  </a:lnTo>
                  <a:lnTo>
                    <a:pt x="2" y="59"/>
                  </a:lnTo>
                  <a:lnTo>
                    <a:pt x="2" y="58"/>
                  </a:lnTo>
                  <a:lnTo>
                    <a:pt x="2" y="55"/>
                  </a:lnTo>
                  <a:lnTo>
                    <a:pt x="4" y="53"/>
                  </a:lnTo>
                  <a:lnTo>
                    <a:pt x="7" y="52"/>
                  </a:lnTo>
                  <a:lnTo>
                    <a:pt x="11" y="52"/>
                  </a:lnTo>
                  <a:lnTo>
                    <a:pt x="16" y="50"/>
                  </a:lnTo>
                  <a:lnTo>
                    <a:pt x="18" y="50"/>
                  </a:lnTo>
                  <a:lnTo>
                    <a:pt x="21" y="49"/>
                  </a:lnTo>
                  <a:lnTo>
                    <a:pt x="24" y="48"/>
                  </a:lnTo>
                  <a:lnTo>
                    <a:pt x="27" y="45"/>
                  </a:lnTo>
                  <a:lnTo>
                    <a:pt x="29" y="40"/>
                  </a:lnTo>
                  <a:close/>
                  <a:moveTo>
                    <a:pt x="30" y="29"/>
                  </a:moveTo>
                  <a:lnTo>
                    <a:pt x="30" y="20"/>
                  </a:lnTo>
                  <a:lnTo>
                    <a:pt x="53" y="20"/>
                  </a:lnTo>
                  <a:lnTo>
                    <a:pt x="53" y="29"/>
                  </a:lnTo>
                  <a:lnTo>
                    <a:pt x="53" y="34"/>
                  </a:lnTo>
                  <a:lnTo>
                    <a:pt x="52" y="37"/>
                  </a:lnTo>
                  <a:lnTo>
                    <a:pt x="50" y="40"/>
                  </a:lnTo>
                  <a:lnTo>
                    <a:pt x="49" y="42"/>
                  </a:lnTo>
                  <a:lnTo>
                    <a:pt x="46" y="43"/>
                  </a:lnTo>
                  <a:lnTo>
                    <a:pt x="45" y="43"/>
                  </a:lnTo>
                  <a:lnTo>
                    <a:pt x="42" y="43"/>
                  </a:lnTo>
                  <a:lnTo>
                    <a:pt x="40" y="43"/>
                  </a:lnTo>
                  <a:lnTo>
                    <a:pt x="37" y="43"/>
                  </a:lnTo>
                  <a:lnTo>
                    <a:pt x="36" y="42"/>
                  </a:lnTo>
                  <a:lnTo>
                    <a:pt x="33" y="40"/>
                  </a:lnTo>
                  <a:lnTo>
                    <a:pt x="31" y="37"/>
                  </a:lnTo>
                  <a:lnTo>
                    <a:pt x="30" y="34"/>
                  </a:lnTo>
                  <a:lnTo>
                    <a:pt x="30" y="29"/>
                  </a:lnTo>
                  <a:close/>
                </a:path>
              </a:pathLst>
            </a:custGeom>
            <a:solidFill>
              <a:srgbClr val="000000"/>
            </a:solidFill>
            <a:ln w="0">
              <a:solidFill>
                <a:srgbClr val="000000"/>
              </a:solidFill>
              <a:round/>
              <a:headEnd/>
              <a:tailEnd/>
            </a:ln>
          </p:spPr>
          <p:txBody>
            <a:bodyPr/>
            <a:lstStyle/>
            <a:p>
              <a:endParaRPr lang="es-AR"/>
            </a:p>
          </p:txBody>
        </p:sp>
        <p:sp>
          <p:nvSpPr>
            <p:cNvPr id="2169" name="Freeform 308"/>
            <p:cNvSpPr>
              <a:spLocks noEditPoints="1"/>
            </p:cNvSpPr>
            <p:nvPr/>
          </p:nvSpPr>
          <p:spPr bwMode="auto">
            <a:xfrm>
              <a:off x="1632" y="1973"/>
              <a:ext cx="24" cy="38"/>
            </a:xfrm>
            <a:custGeom>
              <a:avLst/>
              <a:gdLst>
                <a:gd name="T0" fmla="*/ 20 w 24"/>
                <a:gd name="T1" fmla="*/ 1 h 75"/>
                <a:gd name="T2" fmla="*/ 20 w 24"/>
                <a:gd name="T3" fmla="*/ 1 h 75"/>
                <a:gd name="T4" fmla="*/ 22 w 24"/>
                <a:gd name="T5" fmla="*/ 1 h 75"/>
                <a:gd name="T6" fmla="*/ 23 w 24"/>
                <a:gd name="T7" fmla="*/ 1 h 75"/>
                <a:gd name="T8" fmla="*/ 24 w 24"/>
                <a:gd name="T9" fmla="*/ 1 h 75"/>
                <a:gd name="T10" fmla="*/ 24 w 24"/>
                <a:gd name="T11" fmla="*/ 1 h 75"/>
                <a:gd name="T12" fmla="*/ 24 w 24"/>
                <a:gd name="T13" fmla="*/ 1 h 75"/>
                <a:gd name="T14" fmla="*/ 24 w 24"/>
                <a:gd name="T15" fmla="*/ 1 h 75"/>
                <a:gd name="T16" fmla="*/ 24 w 24"/>
                <a:gd name="T17" fmla="*/ 1 h 75"/>
                <a:gd name="T18" fmla="*/ 24 w 24"/>
                <a:gd name="T19" fmla="*/ 0 h 75"/>
                <a:gd name="T20" fmla="*/ 23 w 24"/>
                <a:gd name="T21" fmla="*/ 0 h 75"/>
                <a:gd name="T22" fmla="*/ 22 w 24"/>
                <a:gd name="T23" fmla="*/ 0 h 75"/>
                <a:gd name="T24" fmla="*/ 20 w 24"/>
                <a:gd name="T25" fmla="*/ 1 h 75"/>
                <a:gd name="T26" fmla="*/ 20 w 24"/>
                <a:gd name="T27" fmla="*/ 1 h 75"/>
                <a:gd name="T28" fmla="*/ 20 w 24"/>
                <a:gd name="T29" fmla="*/ 1 h 75"/>
                <a:gd name="T30" fmla="*/ 0 w 24"/>
                <a:gd name="T31" fmla="*/ 1 h 75"/>
                <a:gd name="T32" fmla="*/ 0 w 24"/>
                <a:gd name="T33" fmla="*/ 1 h 75"/>
                <a:gd name="T34" fmla="*/ 0 w 24"/>
                <a:gd name="T35" fmla="*/ 1 h 75"/>
                <a:gd name="T36" fmla="*/ 1 w 24"/>
                <a:gd name="T37" fmla="*/ 1 h 75"/>
                <a:gd name="T38" fmla="*/ 3 w 24"/>
                <a:gd name="T39" fmla="*/ 1 h 75"/>
                <a:gd name="T40" fmla="*/ 4 w 24"/>
                <a:gd name="T41" fmla="*/ 1 h 75"/>
                <a:gd name="T42" fmla="*/ 4 w 24"/>
                <a:gd name="T43" fmla="*/ 1 h 75"/>
                <a:gd name="T44" fmla="*/ 4 w 24"/>
                <a:gd name="T45" fmla="*/ 1 h 75"/>
                <a:gd name="T46" fmla="*/ 4 w 24"/>
                <a:gd name="T47" fmla="*/ 1 h 75"/>
                <a:gd name="T48" fmla="*/ 3 w 24"/>
                <a:gd name="T49" fmla="*/ 0 h 75"/>
                <a:gd name="T50" fmla="*/ 1 w 24"/>
                <a:gd name="T51" fmla="*/ 0 h 75"/>
                <a:gd name="T52" fmla="*/ 0 w 24"/>
                <a:gd name="T53" fmla="*/ 0 h 75"/>
                <a:gd name="T54" fmla="*/ 0 w 24"/>
                <a:gd name="T55" fmla="*/ 1 h 75"/>
                <a:gd name="T56" fmla="*/ 0 w 24"/>
                <a:gd name="T57" fmla="*/ 1 h 75"/>
                <a:gd name="T58" fmla="*/ 0 w 24"/>
                <a:gd name="T59" fmla="*/ 1 h 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4"/>
                <a:gd name="T91" fmla="*/ 0 h 75"/>
                <a:gd name="T92" fmla="*/ 24 w 24"/>
                <a:gd name="T93" fmla="*/ 75 h 75"/>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4" h="75">
                  <a:moveTo>
                    <a:pt x="20" y="71"/>
                  </a:moveTo>
                  <a:lnTo>
                    <a:pt x="20" y="72"/>
                  </a:lnTo>
                  <a:lnTo>
                    <a:pt x="22" y="74"/>
                  </a:lnTo>
                  <a:lnTo>
                    <a:pt x="23" y="75"/>
                  </a:lnTo>
                  <a:lnTo>
                    <a:pt x="24" y="74"/>
                  </a:lnTo>
                  <a:lnTo>
                    <a:pt x="24" y="72"/>
                  </a:lnTo>
                  <a:lnTo>
                    <a:pt x="24" y="71"/>
                  </a:lnTo>
                  <a:lnTo>
                    <a:pt x="24" y="4"/>
                  </a:lnTo>
                  <a:lnTo>
                    <a:pt x="24" y="1"/>
                  </a:lnTo>
                  <a:lnTo>
                    <a:pt x="24" y="0"/>
                  </a:lnTo>
                  <a:lnTo>
                    <a:pt x="23" y="0"/>
                  </a:lnTo>
                  <a:lnTo>
                    <a:pt x="22" y="0"/>
                  </a:lnTo>
                  <a:lnTo>
                    <a:pt x="20" y="1"/>
                  </a:lnTo>
                  <a:lnTo>
                    <a:pt x="20" y="2"/>
                  </a:lnTo>
                  <a:lnTo>
                    <a:pt x="20" y="71"/>
                  </a:lnTo>
                  <a:close/>
                  <a:moveTo>
                    <a:pt x="0" y="71"/>
                  </a:moveTo>
                  <a:lnTo>
                    <a:pt x="0" y="72"/>
                  </a:lnTo>
                  <a:lnTo>
                    <a:pt x="0" y="74"/>
                  </a:lnTo>
                  <a:lnTo>
                    <a:pt x="1" y="75"/>
                  </a:lnTo>
                  <a:lnTo>
                    <a:pt x="3" y="74"/>
                  </a:lnTo>
                  <a:lnTo>
                    <a:pt x="4" y="72"/>
                  </a:lnTo>
                  <a:lnTo>
                    <a:pt x="4" y="71"/>
                  </a:lnTo>
                  <a:lnTo>
                    <a:pt x="4" y="2"/>
                  </a:lnTo>
                  <a:lnTo>
                    <a:pt x="4" y="1"/>
                  </a:lnTo>
                  <a:lnTo>
                    <a:pt x="3" y="0"/>
                  </a:lnTo>
                  <a:lnTo>
                    <a:pt x="1" y="0"/>
                  </a:lnTo>
                  <a:lnTo>
                    <a:pt x="0" y="0"/>
                  </a:lnTo>
                  <a:lnTo>
                    <a:pt x="0" y="1"/>
                  </a:lnTo>
                  <a:lnTo>
                    <a:pt x="0" y="4"/>
                  </a:lnTo>
                  <a:lnTo>
                    <a:pt x="0" y="71"/>
                  </a:lnTo>
                  <a:close/>
                </a:path>
              </a:pathLst>
            </a:custGeom>
            <a:solidFill>
              <a:srgbClr val="000000"/>
            </a:solidFill>
            <a:ln w="0">
              <a:solidFill>
                <a:srgbClr val="000000"/>
              </a:solidFill>
              <a:round/>
              <a:headEnd/>
              <a:tailEnd/>
            </a:ln>
          </p:spPr>
          <p:txBody>
            <a:bodyPr/>
            <a:lstStyle/>
            <a:p>
              <a:endParaRPr lang="es-AR"/>
            </a:p>
          </p:txBody>
        </p:sp>
        <p:sp>
          <p:nvSpPr>
            <p:cNvPr id="2170" name="Freeform 309"/>
            <p:cNvSpPr>
              <a:spLocks/>
            </p:cNvSpPr>
            <p:nvPr/>
          </p:nvSpPr>
          <p:spPr bwMode="auto">
            <a:xfrm>
              <a:off x="1642" y="2035"/>
              <a:ext cx="4" cy="37"/>
            </a:xfrm>
            <a:custGeom>
              <a:avLst/>
              <a:gdLst>
                <a:gd name="T0" fmla="*/ 0 w 4"/>
                <a:gd name="T1" fmla="*/ 1 h 74"/>
                <a:gd name="T2" fmla="*/ 0 w 4"/>
                <a:gd name="T3" fmla="*/ 1 h 74"/>
                <a:gd name="T4" fmla="*/ 0 w 4"/>
                <a:gd name="T5" fmla="*/ 1 h 74"/>
                <a:gd name="T6" fmla="*/ 1 w 4"/>
                <a:gd name="T7" fmla="*/ 1 h 74"/>
                <a:gd name="T8" fmla="*/ 3 w 4"/>
                <a:gd name="T9" fmla="*/ 1 h 74"/>
                <a:gd name="T10" fmla="*/ 3 w 4"/>
                <a:gd name="T11" fmla="*/ 1 h 74"/>
                <a:gd name="T12" fmla="*/ 4 w 4"/>
                <a:gd name="T13" fmla="*/ 1 h 74"/>
                <a:gd name="T14" fmla="*/ 4 w 4"/>
                <a:gd name="T15" fmla="*/ 1 h 74"/>
                <a:gd name="T16" fmla="*/ 4 w 4"/>
                <a:gd name="T17" fmla="*/ 1 h 74"/>
                <a:gd name="T18" fmla="*/ 4 w 4"/>
                <a:gd name="T19" fmla="*/ 1 h 74"/>
                <a:gd name="T20" fmla="*/ 4 w 4"/>
                <a:gd name="T21" fmla="*/ 1 h 74"/>
                <a:gd name="T22" fmla="*/ 4 w 4"/>
                <a:gd name="T23" fmla="*/ 1 h 74"/>
                <a:gd name="T24" fmla="*/ 3 w 4"/>
                <a:gd name="T25" fmla="*/ 1 h 74"/>
                <a:gd name="T26" fmla="*/ 3 w 4"/>
                <a:gd name="T27" fmla="*/ 0 h 74"/>
                <a:gd name="T28" fmla="*/ 1 w 4"/>
                <a:gd name="T29" fmla="*/ 1 h 74"/>
                <a:gd name="T30" fmla="*/ 0 w 4"/>
                <a:gd name="T31" fmla="*/ 1 h 74"/>
                <a:gd name="T32" fmla="*/ 0 w 4"/>
                <a:gd name="T33" fmla="*/ 1 h 74"/>
                <a:gd name="T34" fmla="*/ 0 w 4"/>
                <a:gd name="T35" fmla="*/ 1 h 74"/>
                <a:gd name="T36" fmla="*/ 0 w 4"/>
                <a:gd name="T37" fmla="*/ 1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
                <a:gd name="T58" fmla="*/ 0 h 74"/>
                <a:gd name="T59" fmla="*/ 4 w 4"/>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 h="74">
                  <a:moveTo>
                    <a:pt x="0" y="70"/>
                  </a:moveTo>
                  <a:lnTo>
                    <a:pt x="0" y="71"/>
                  </a:lnTo>
                  <a:lnTo>
                    <a:pt x="0" y="73"/>
                  </a:lnTo>
                  <a:lnTo>
                    <a:pt x="1" y="74"/>
                  </a:lnTo>
                  <a:lnTo>
                    <a:pt x="3" y="74"/>
                  </a:lnTo>
                  <a:lnTo>
                    <a:pt x="4" y="73"/>
                  </a:lnTo>
                  <a:lnTo>
                    <a:pt x="4" y="71"/>
                  </a:lnTo>
                  <a:lnTo>
                    <a:pt x="4" y="70"/>
                  </a:lnTo>
                  <a:lnTo>
                    <a:pt x="4" y="4"/>
                  </a:lnTo>
                  <a:lnTo>
                    <a:pt x="4" y="3"/>
                  </a:lnTo>
                  <a:lnTo>
                    <a:pt x="4" y="1"/>
                  </a:lnTo>
                  <a:lnTo>
                    <a:pt x="3" y="1"/>
                  </a:lnTo>
                  <a:lnTo>
                    <a:pt x="3" y="0"/>
                  </a:lnTo>
                  <a:lnTo>
                    <a:pt x="1" y="1"/>
                  </a:lnTo>
                  <a:lnTo>
                    <a:pt x="0" y="1"/>
                  </a:lnTo>
                  <a:lnTo>
                    <a:pt x="0" y="3"/>
                  </a:lnTo>
                  <a:lnTo>
                    <a:pt x="0" y="4"/>
                  </a:lnTo>
                  <a:lnTo>
                    <a:pt x="0" y="70"/>
                  </a:lnTo>
                  <a:close/>
                </a:path>
              </a:pathLst>
            </a:custGeom>
            <a:solidFill>
              <a:srgbClr val="000000"/>
            </a:solidFill>
            <a:ln w="0">
              <a:solidFill>
                <a:srgbClr val="000000"/>
              </a:solidFill>
              <a:round/>
              <a:headEnd/>
              <a:tailEnd/>
            </a:ln>
          </p:spPr>
          <p:txBody>
            <a:bodyPr/>
            <a:lstStyle/>
            <a:p>
              <a:endParaRPr lang="es-AR"/>
            </a:p>
          </p:txBody>
        </p:sp>
        <p:sp>
          <p:nvSpPr>
            <p:cNvPr id="2171" name="Freeform 310"/>
            <p:cNvSpPr>
              <a:spLocks/>
            </p:cNvSpPr>
            <p:nvPr/>
          </p:nvSpPr>
          <p:spPr bwMode="auto">
            <a:xfrm>
              <a:off x="1584" y="2084"/>
              <a:ext cx="120" cy="13"/>
            </a:xfrm>
            <a:custGeom>
              <a:avLst/>
              <a:gdLst>
                <a:gd name="T0" fmla="*/ 116 w 120"/>
                <a:gd name="T1" fmla="*/ 1 h 26"/>
                <a:gd name="T2" fmla="*/ 117 w 120"/>
                <a:gd name="T3" fmla="*/ 1 h 26"/>
                <a:gd name="T4" fmla="*/ 117 w 120"/>
                <a:gd name="T5" fmla="*/ 1 h 26"/>
                <a:gd name="T6" fmla="*/ 119 w 120"/>
                <a:gd name="T7" fmla="*/ 1 h 26"/>
                <a:gd name="T8" fmla="*/ 120 w 120"/>
                <a:gd name="T9" fmla="*/ 1 h 26"/>
                <a:gd name="T10" fmla="*/ 120 w 120"/>
                <a:gd name="T11" fmla="*/ 1 h 26"/>
                <a:gd name="T12" fmla="*/ 119 w 120"/>
                <a:gd name="T13" fmla="*/ 1 h 26"/>
                <a:gd name="T14" fmla="*/ 117 w 120"/>
                <a:gd name="T15" fmla="*/ 1 h 26"/>
                <a:gd name="T16" fmla="*/ 62 w 120"/>
                <a:gd name="T17" fmla="*/ 0 h 26"/>
                <a:gd name="T18" fmla="*/ 61 w 120"/>
                <a:gd name="T19" fmla="*/ 0 h 26"/>
                <a:gd name="T20" fmla="*/ 61 w 120"/>
                <a:gd name="T21" fmla="*/ 0 h 26"/>
                <a:gd name="T22" fmla="*/ 59 w 120"/>
                <a:gd name="T23" fmla="*/ 0 h 26"/>
                <a:gd name="T24" fmla="*/ 58 w 120"/>
                <a:gd name="T25" fmla="*/ 0 h 26"/>
                <a:gd name="T26" fmla="*/ 3 w 120"/>
                <a:gd name="T27" fmla="*/ 1 h 26"/>
                <a:gd name="T28" fmla="*/ 1 w 120"/>
                <a:gd name="T29" fmla="*/ 1 h 26"/>
                <a:gd name="T30" fmla="*/ 0 w 120"/>
                <a:gd name="T31" fmla="*/ 1 h 26"/>
                <a:gd name="T32" fmla="*/ 0 w 120"/>
                <a:gd name="T33" fmla="*/ 1 h 26"/>
                <a:gd name="T34" fmla="*/ 1 w 120"/>
                <a:gd name="T35" fmla="*/ 1 h 26"/>
                <a:gd name="T36" fmla="*/ 3 w 120"/>
                <a:gd name="T37" fmla="*/ 1 h 26"/>
                <a:gd name="T38" fmla="*/ 3 w 120"/>
                <a:gd name="T39" fmla="*/ 1 h 26"/>
                <a:gd name="T40" fmla="*/ 4 w 120"/>
                <a:gd name="T41" fmla="*/ 1 h 26"/>
                <a:gd name="T42" fmla="*/ 61 w 120"/>
                <a:gd name="T43" fmla="*/ 1 h 26"/>
                <a:gd name="T44" fmla="*/ 116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116" y="26"/>
                  </a:moveTo>
                  <a:lnTo>
                    <a:pt x="117" y="26"/>
                  </a:lnTo>
                  <a:lnTo>
                    <a:pt x="119" y="26"/>
                  </a:lnTo>
                  <a:lnTo>
                    <a:pt x="120" y="25"/>
                  </a:lnTo>
                  <a:lnTo>
                    <a:pt x="120" y="24"/>
                  </a:lnTo>
                  <a:lnTo>
                    <a:pt x="119" y="22"/>
                  </a:lnTo>
                  <a:lnTo>
                    <a:pt x="117" y="22"/>
                  </a:lnTo>
                  <a:lnTo>
                    <a:pt x="62" y="0"/>
                  </a:lnTo>
                  <a:lnTo>
                    <a:pt x="61" y="0"/>
                  </a:lnTo>
                  <a:lnTo>
                    <a:pt x="59" y="0"/>
                  </a:lnTo>
                  <a:lnTo>
                    <a:pt x="58" y="0"/>
                  </a:lnTo>
                  <a:lnTo>
                    <a:pt x="3" y="22"/>
                  </a:lnTo>
                  <a:lnTo>
                    <a:pt x="1" y="22"/>
                  </a:lnTo>
                  <a:lnTo>
                    <a:pt x="0" y="24"/>
                  </a:lnTo>
                  <a:lnTo>
                    <a:pt x="0" y="25"/>
                  </a:lnTo>
                  <a:lnTo>
                    <a:pt x="1" y="26"/>
                  </a:lnTo>
                  <a:lnTo>
                    <a:pt x="3" y="26"/>
                  </a:lnTo>
                  <a:lnTo>
                    <a:pt x="4" y="26"/>
                  </a:lnTo>
                  <a:lnTo>
                    <a:pt x="61" y="5"/>
                  </a:lnTo>
                  <a:lnTo>
                    <a:pt x="116" y="26"/>
                  </a:lnTo>
                  <a:close/>
                </a:path>
              </a:pathLst>
            </a:custGeom>
            <a:solidFill>
              <a:srgbClr val="000000"/>
            </a:solidFill>
            <a:ln w="0">
              <a:solidFill>
                <a:srgbClr val="000000"/>
              </a:solidFill>
              <a:round/>
              <a:headEnd/>
              <a:tailEnd/>
            </a:ln>
          </p:spPr>
          <p:txBody>
            <a:bodyPr/>
            <a:lstStyle/>
            <a:p>
              <a:endParaRPr lang="es-AR"/>
            </a:p>
          </p:txBody>
        </p:sp>
        <p:sp>
          <p:nvSpPr>
            <p:cNvPr id="2172" name="Freeform 311"/>
            <p:cNvSpPr>
              <a:spLocks noEditPoints="1"/>
            </p:cNvSpPr>
            <p:nvPr/>
          </p:nvSpPr>
          <p:spPr bwMode="auto">
            <a:xfrm>
              <a:off x="1590" y="2103"/>
              <a:ext cx="107" cy="31"/>
            </a:xfrm>
            <a:custGeom>
              <a:avLst/>
              <a:gdLst>
                <a:gd name="T0" fmla="*/ 107 w 107"/>
                <a:gd name="T1" fmla="*/ 1 h 61"/>
                <a:gd name="T2" fmla="*/ 107 w 107"/>
                <a:gd name="T3" fmla="*/ 1 h 61"/>
                <a:gd name="T4" fmla="*/ 106 w 107"/>
                <a:gd name="T5" fmla="*/ 1 h 61"/>
                <a:gd name="T6" fmla="*/ 78 w 107"/>
                <a:gd name="T7" fmla="*/ 1 h 61"/>
                <a:gd name="T8" fmla="*/ 77 w 107"/>
                <a:gd name="T9" fmla="*/ 1 h 61"/>
                <a:gd name="T10" fmla="*/ 74 w 107"/>
                <a:gd name="T11" fmla="*/ 1 h 61"/>
                <a:gd name="T12" fmla="*/ 55 w 107"/>
                <a:gd name="T13" fmla="*/ 1 h 61"/>
                <a:gd name="T14" fmla="*/ 39 w 107"/>
                <a:gd name="T15" fmla="*/ 0 h 61"/>
                <a:gd name="T16" fmla="*/ 29 w 107"/>
                <a:gd name="T17" fmla="*/ 1 h 61"/>
                <a:gd name="T18" fmla="*/ 24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6 w 107"/>
                <a:gd name="T41" fmla="*/ 1 h 61"/>
                <a:gd name="T42" fmla="*/ 74 w 107"/>
                <a:gd name="T43" fmla="*/ 1 h 61"/>
                <a:gd name="T44" fmla="*/ 77 w 107"/>
                <a:gd name="T45" fmla="*/ 1 h 61"/>
                <a:gd name="T46" fmla="*/ 75 w 107"/>
                <a:gd name="T47" fmla="*/ 1 h 61"/>
                <a:gd name="T48" fmla="*/ 74 w 107"/>
                <a:gd name="T49" fmla="*/ 1 h 61"/>
                <a:gd name="T50" fmla="*/ 68 w 107"/>
                <a:gd name="T51" fmla="*/ 1 h 61"/>
                <a:gd name="T52" fmla="*/ 58 w 107"/>
                <a:gd name="T53" fmla="*/ 1 h 61"/>
                <a:gd name="T54" fmla="*/ 37 w 107"/>
                <a:gd name="T55" fmla="*/ 1 h 61"/>
                <a:gd name="T56" fmla="*/ 26 w 107"/>
                <a:gd name="T57" fmla="*/ 1 h 61"/>
                <a:gd name="T58" fmla="*/ 26 w 107"/>
                <a:gd name="T59" fmla="*/ 1 h 61"/>
                <a:gd name="T60" fmla="*/ 26 w 107"/>
                <a:gd name="T61" fmla="*/ 1 h 61"/>
                <a:gd name="T62" fmla="*/ 30 w 107"/>
                <a:gd name="T63" fmla="*/ 1 h 61"/>
                <a:gd name="T64" fmla="*/ 37 w 107"/>
                <a:gd name="T65" fmla="*/ 1 h 61"/>
                <a:gd name="T66" fmla="*/ 53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5"/>
                  </a:moveTo>
                  <a:lnTo>
                    <a:pt x="107" y="45"/>
                  </a:lnTo>
                  <a:lnTo>
                    <a:pt x="107" y="43"/>
                  </a:lnTo>
                  <a:lnTo>
                    <a:pt x="106" y="42"/>
                  </a:lnTo>
                  <a:lnTo>
                    <a:pt x="80" y="36"/>
                  </a:lnTo>
                  <a:lnTo>
                    <a:pt x="78" y="36"/>
                  </a:lnTo>
                  <a:lnTo>
                    <a:pt x="77" y="34"/>
                  </a:lnTo>
                  <a:lnTo>
                    <a:pt x="74" y="20"/>
                  </a:lnTo>
                  <a:lnTo>
                    <a:pt x="66" y="10"/>
                  </a:lnTo>
                  <a:lnTo>
                    <a:pt x="55" y="2"/>
                  </a:lnTo>
                  <a:lnTo>
                    <a:pt x="45" y="0"/>
                  </a:lnTo>
                  <a:lnTo>
                    <a:pt x="39" y="0"/>
                  </a:lnTo>
                  <a:lnTo>
                    <a:pt x="33" y="2"/>
                  </a:lnTo>
                  <a:lnTo>
                    <a:pt x="29" y="5"/>
                  </a:lnTo>
                  <a:lnTo>
                    <a:pt x="26" y="10"/>
                  </a:lnTo>
                  <a:lnTo>
                    <a:pt x="24" y="16"/>
                  </a:lnTo>
                  <a:lnTo>
                    <a:pt x="23" y="21"/>
                  </a:lnTo>
                  <a:lnTo>
                    <a:pt x="17" y="20"/>
                  </a:lnTo>
                  <a:lnTo>
                    <a:pt x="11" y="18"/>
                  </a:lnTo>
                  <a:lnTo>
                    <a:pt x="7" y="18"/>
                  </a:lnTo>
                  <a:lnTo>
                    <a:pt x="4" y="17"/>
                  </a:lnTo>
                  <a:lnTo>
                    <a:pt x="1" y="17"/>
                  </a:lnTo>
                  <a:lnTo>
                    <a:pt x="0" y="17"/>
                  </a:lnTo>
                  <a:lnTo>
                    <a:pt x="0" y="18"/>
                  </a:lnTo>
                  <a:lnTo>
                    <a:pt x="1" y="18"/>
                  </a:lnTo>
                  <a:lnTo>
                    <a:pt x="3" y="20"/>
                  </a:lnTo>
                  <a:lnTo>
                    <a:pt x="6" y="20"/>
                  </a:lnTo>
                  <a:lnTo>
                    <a:pt x="14" y="23"/>
                  </a:lnTo>
                  <a:lnTo>
                    <a:pt x="23" y="24"/>
                  </a:lnTo>
                  <a:lnTo>
                    <a:pt x="26" y="39"/>
                  </a:lnTo>
                  <a:lnTo>
                    <a:pt x="35" y="50"/>
                  </a:lnTo>
                  <a:lnTo>
                    <a:pt x="45" y="58"/>
                  </a:lnTo>
                  <a:lnTo>
                    <a:pt x="56" y="61"/>
                  </a:lnTo>
                  <a:lnTo>
                    <a:pt x="62" y="61"/>
                  </a:lnTo>
                  <a:lnTo>
                    <a:pt x="66" y="58"/>
                  </a:lnTo>
                  <a:lnTo>
                    <a:pt x="71" y="55"/>
                  </a:lnTo>
                  <a:lnTo>
                    <a:pt x="74" y="50"/>
                  </a:lnTo>
                  <a:lnTo>
                    <a:pt x="77" y="45"/>
                  </a:lnTo>
                  <a:lnTo>
                    <a:pt x="77" y="39"/>
                  </a:lnTo>
                  <a:lnTo>
                    <a:pt x="106" y="45"/>
                  </a:lnTo>
                  <a:close/>
                  <a:moveTo>
                    <a:pt x="75" y="37"/>
                  </a:moveTo>
                  <a:lnTo>
                    <a:pt x="74" y="42"/>
                  </a:lnTo>
                  <a:lnTo>
                    <a:pt x="74" y="45"/>
                  </a:lnTo>
                  <a:lnTo>
                    <a:pt x="71" y="49"/>
                  </a:lnTo>
                  <a:lnTo>
                    <a:pt x="68" y="50"/>
                  </a:lnTo>
                  <a:lnTo>
                    <a:pt x="64" y="53"/>
                  </a:lnTo>
                  <a:lnTo>
                    <a:pt x="58" y="53"/>
                  </a:lnTo>
                  <a:lnTo>
                    <a:pt x="48" y="52"/>
                  </a:lnTo>
                  <a:lnTo>
                    <a:pt x="37" y="46"/>
                  </a:lnTo>
                  <a:lnTo>
                    <a:pt x="29" y="37"/>
                  </a:lnTo>
                  <a:lnTo>
                    <a:pt x="26" y="26"/>
                  </a:lnTo>
                  <a:lnTo>
                    <a:pt x="75" y="37"/>
                  </a:lnTo>
                  <a:close/>
                  <a:moveTo>
                    <a:pt x="26" y="23"/>
                  </a:moveTo>
                  <a:lnTo>
                    <a:pt x="26" y="20"/>
                  </a:lnTo>
                  <a:lnTo>
                    <a:pt x="26" y="17"/>
                  </a:lnTo>
                  <a:lnTo>
                    <a:pt x="27" y="14"/>
                  </a:lnTo>
                  <a:lnTo>
                    <a:pt x="30" y="11"/>
                  </a:lnTo>
                  <a:lnTo>
                    <a:pt x="33" y="8"/>
                  </a:lnTo>
                  <a:lnTo>
                    <a:pt x="37" y="7"/>
                  </a:lnTo>
                  <a:lnTo>
                    <a:pt x="42" y="7"/>
                  </a:lnTo>
                  <a:lnTo>
                    <a:pt x="53" y="8"/>
                  </a:lnTo>
                  <a:lnTo>
                    <a:pt x="64" y="14"/>
                  </a:lnTo>
                  <a:lnTo>
                    <a:pt x="71" y="23"/>
                  </a:lnTo>
                  <a:lnTo>
                    <a:pt x="75" y="34"/>
                  </a:lnTo>
                  <a:lnTo>
                    <a:pt x="26" y="23"/>
                  </a:lnTo>
                  <a:close/>
                </a:path>
              </a:pathLst>
            </a:custGeom>
            <a:solidFill>
              <a:srgbClr val="000000"/>
            </a:solidFill>
            <a:ln w="0">
              <a:solidFill>
                <a:srgbClr val="000000"/>
              </a:solidFill>
              <a:round/>
              <a:headEnd/>
              <a:tailEnd/>
            </a:ln>
          </p:spPr>
          <p:txBody>
            <a:bodyPr/>
            <a:lstStyle/>
            <a:p>
              <a:endParaRPr lang="es-AR"/>
            </a:p>
          </p:txBody>
        </p:sp>
        <p:sp>
          <p:nvSpPr>
            <p:cNvPr id="2173" name="Freeform 312"/>
            <p:cNvSpPr>
              <a:spLocks noEditPoints="1"/>
            </p:cNvSpPr>
            <p:nvPr/>
          </p:nvSpPr>
          <p:spPr bwMode="auto">
            <a:xfrm>
              <a:off x="1596" y="2136"/>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4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5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7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19"/>
                  </a:lnTo>
                  <a:lnTo>
                    <a:pt x="7" y="17"/>
                  </a:lnTo>
                  <a:lnTo>
                    <a:pt x="4" y="16"/>
                  </a:lnTo>
                  <a:lnTo>
                    <a:pt x="1" y="13"/>
                  </a:lnTo>
                  <a:lnTo>
                    <a:pt x="1" y="12"/>
                  </a:lnTo>
                  <a:lnTo>
                    <a:pt x="1" y="10"/>
                  </a:lnTo>
                  <a:lnTo>
                    <a:pt x="2" y="9"/>
                  </a:lnTo>
                  <a:lnTo>
                    <a:pt x="4" y="9"/>
                  </a:lnTo>
                  <a:lnTo>
                    <a:pt x="7" y="10"/>
                  </a:lnTo>
                  <a:lnTo>
                    <a:pt x="11" y="10"/>
                  </a:lnTo>
                  <a:lnTo>
                    <a:pt x="18" y="13"/>
                  </a:lnTo>
                  <a:lnTo>
                    <a:pt x="27" y="16"/>
                  </a:lnTo>
                  <a:lnTo>
                    <a:pt x="29" y="17"/>
                  </a:lnTo>
                  <a:lnTo>
                    <a:pt x="30" y="17"/>
                  </a:lnTo>
                  <a:lnTo>
                    <a:pt x="33" y="17"/>
                  </a:lnTo>
                  <a:lnTo>
                    <a:pt x="34" y="16"/>
                  </a:lnTo>
                  <a:lnTo>
                    <a:pt x="36" y="13"/>
                  </a:lnTo>
                  <a:lnTo>
                    <a:pt x="37" y="10"/>
                  </a:lnTo>
                  <a:lnTo>
                    <a:pt x="36" y="7"/>
                  </a:lnTo>
                  <a:lnTo>
                    <a:pt x="34" y="4"/>
                  </a:lnTo>
                  <a:lnTo>
                    <a:pt x="30" y="3"/>
                  </a:lnTo>
                  <a:lnTo>
                    <a:pt x="27" y="1"/>
                  </a:lnTo>
                  <a:lnTo>
                    <a:pt x="26" y="0"/>
                  </a:lnTo>
                  <a:lnTo>
                    <a:pt x="24" y="0"/>
                  </a:lnTo>
                  <a:lnTo>
                    <a:pt x="23" y="1"/>
                  </a:lnTo>
                  <a:lnTo>
                    <a:pt x="24" y="1"/>
                  </a:lnTo>
                  <a:lnTo>
                    <a:pt x="24" y="3"/>
                  </a:lnTo>
                  <a:lnTo>
                    <a:pt x="30" y="4"/>
                  </a:lnTo>
                  <a:lnTo>
                    <a:pt x="33" y="6"/>
                  </a:lnTo>
                  <a:lnTo>
                    <a:pt x="34" y="9"/>
                  </a:lnTo>
                  <a:lnTo>
                    <a:pt x="36" y="10"/>
                  </a:lnTo>
                  <a:lnTo>
                    <a:pt x="34" y="12"/>
                  </a:lnTo>
                  <a:lnTo>
                    <a:pt x="34" y="13"/>
                  </a:lnTo>
                  <a:lnTo>
                    <a:pt x="33" y="13"/>
                  </a:lnTo>
                  <a:lnTo>
                    <a:pt x="29" y="12"/>
                  </a:lnTo>
                  <a:lnTo>
                    <a:pt x="26" y="12"/>
                  </a:lnTo>
                  <a:lnTo>
                    <a:pt x="21" y="10"/>
                  </a:lnTo>
                  <a:lnTo>
                    <a:pt x="18" y="9"/>
                  </a:lnTo>
                  <a:lnTo>
                    <a:pt x="17" y="7"/>
                  </a:lnTo>
                  <a:lnTo>
                    <a:pt x="14" y="7"/>
                  </a:lnTo>
                  <a:lnTo>
                    <a:pt x="10" y="6"/>
                  </a:lnTo>
                  <a:lnTo>
                    <a:pt x="8" y="4"/>
                  </a:lnTo>
                  <a:lnTo>
                    <a:pt x="5" y="4"/>
                  </a:lnTo>
                  <a:lnTo>
                    <a:pt x="4" y="4"/>
                  </a:lnTo>
                  <a:lnTo>
                    <a:pt x="1" y="6"/>
                  </a:lnTo>
                  <a:lnTo>
                    <a:pt x="0" y="9"/>
                  </a:lnTo>
                  <a:lnTo>
                    <a:pt x="0" y="10"/>
                  </a:lnTo>
                  <a:lnTo>
                    <a:pt x="0" y="14"/>
                  </a:lnTo>
                  <a:lnTo>
                    <a:pt x="2" y="17"/>
                  </a:lnTo>
                  <a:lnTo>
                    <a:pt x="5" y="19"/>
                  </a:lnTo>
                  <a:lnTo>
                    <a:pt x="8" y="20"/>
                  </a:lnTo>
                  <a:lnTo>
                    <a:pt x="11" y="22"/>
                  </a:lnTo>
                  <a:lnTo>
                    <a:pt x="13" y="22"/>
                  </a:lnTo>
                  <a:close/>
                  <a:moveTo>
                    <a:pt x="52" y="20"/>
                  </a:moveTo>
                  <a:lnTo>
                    <a:pt x="53" y="20"/>
                  </a:lnTo>
                  <a:lnTo>
                    <a:pt x="55" y="19"/>
                  </a:lnTo>
                  <a:lnTo>
                    <a:pt x="55" y="17"/>
                  </a:lnTo>
                  <a:lnTo>
                    <a:pt x="55" y="16"/>
                  </a:lnTo>
                  <a:lnTo>
                    <a:pt x="53" y="14"/>
                  </a:lnTo>
                  <a:lnTo>
                    <a:pt x="50" y="14"/>
                  </a:lnTo>
                  <a:lnTo>
                    <a:pt x="49" y="14"/>
                  </a:lnTo>
                  <a:lnTo>
                    <a:pt x="49" y="16"/>
                  </a:lnTo>
                  <a:lnTo>
                    <a:pt x="47" y="16"/>
                  </a:lnTo>
                  <a:lnTo>
                    <a:pt x="49" y="19"/>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174" name="Freeform 313"/>
            <p:cNvSpPr>
              <a:spLocks/>
            </p:cNvSpPr>
            <p:nvPr/>
          </p:nvSpPr>
          <p:spPr bwMode="auto">
            <a:xfrm>
              <a:off x="1584" y="2158"/>
              <a:ext cx="120" cy="3"/>
            </a:xfrm>
            <a:custGeom>
              <a:avLst/>
              <a:gdLst>
                <a:gd name="T0" fmla="*/ 116 w 120"/>
                <a:gd name="T1" fmla="*/ 1 h 5"/>
                <a:gd name="T2" fmla="*/ 117 w 120"/>
                <a:gd name="T3" fmla="*/ 1 h 5"/>
                <a:gd name="T4" fmla="*/ 119 w 120"/>
                <a:gd name="T5" fmla="*/ 1 h 5"/>
                <a:gd name="T6" fmla="*/ 120 w 120"/>
                <a:gd name="T7" fmla="*/ 1 h 5"/>
                <a:gd name="T8" fmla="*/ 120 w 120"/>
                <a:gd name="T9" fmla="*/ 1 h 5"/>
                <a:gd name="T10" fmla="*/ 120 w 120"/>
                <a:gd name="T11" fmla="*/ 1 h 5"/>
                <a:gd name="T12" fmla="*/ 119 w 120"/>
                <a:gd name="T13" fmla="*/ 1 h 5"/>
                <a:gd name="T14" fmla="*/ 117 w 120"/>
                <a:gd name="T15" fmla="*/ 0 h 5"/>
                <a:gd name="T16" fmla="*/ 116 w 120"/>
                <a:gd name="T17" fmla="*/ 0 h 5"/>
                <a:gd name="T18" fmla="*/ 4 w 120"/>
                <a:gd name="T19" fmla="*/ 0 h 5"/>
                <a:gd name="T20" fmla="*/ 3 w 120"/>
                <a:gd name="T21" fmla="*/ 0 h 5"/>
                <a:gd name="T22" fmla="*/ 1 w 120"/>
                <a:gd name="T23" fmla="*/ 1 h 5"/>
                <a:gd name="T24" fmla="*/ 0 w 120"/>
                <a:gd name="T25" fmla="*/ 1 h 5"/>
                <a:gd name="T26" fmla="*/ 0 w 120"/>
                <a:gd name="T27" fmla="*/ 1 h 5"/>
                <a:gd name="T28" fmla="*/ 0 w 120"/>
                <a:gd name="T29" fmla="*/ 1 h 5"/>
                <a:gd name="T30" fmla="*/ 1 w 120"/>
                <a:gd name="T31" fmla="*/ 1 h 5"/>
                <a:gd name="T32" fmla="*/ 3 w 120"/>
                <a:gd name="T33" fmla="*/ 1 h 5"/>
                <a:gd name="T34" fmla="*/ 4 w 120"/>
                <a:gd name="T35" fmla="*/ 1 h 5"/>
                <a:gd name="T36" fmla="*/ 116 w 120"/>
                <a:gd name="T37" fmla="*/ 1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5"/>
                <a:gd name="T59" fmla="*/ 120 w 120"/>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5">
                  <a:moveTo>
                    <a:pt x="116" y="5"/>
                  </a:moveTo>
                  <a:lnTo>
                    <a:pt x="117" y="5"/>
                  </a:lnTo>
                  <a:lnTo>
                    <a:pt x="119" y="5"/>
                  </a:lnTo>
                  <a:lnTo>
                    <a:pt x="120" y="4"/>
                  </a:lnTo>
                  <a:lnTo>
                    <a:pt x="120" y="2"/>
                  </a:lnTo>
                  <a:lnTo>
                    <a:pt x="120" y="1"/>
                  </a:lnTo>
                  <a:lnTo>
                    <a:pt x="119" y="1"/>
                  </a:lnTo>
                  <a:lnTo>
                    <a:pt x="117" y="0"/>
                  </a:lnTo>
                  <a:lnTo>
                    <a:pt x="116" y="0"/>
                  </a:lnTo>
                  <a:lnTo>
                    <a:pt x="4" y="0"/>
                  </a:lnTo>
                  <a:lnTo>
                    <a:pt x="3" y="0"/>
                  </a:lnTo>
                  <a:lnTo>
                    <a:pt x="1" y="1"/>
                  </a:lnTo>
                  <a:lnTo>
                    <a:pt x="0" y="1"/>
                  </a:lnTo>
                  <a:lnTo>
                    <a:pt x="0" y="2"/>
                  </a:lnTo>
                  <a:lnTo>
                    <a:pt x="0" y="4"/>
                  </a:lnTo>
                  <a:lnTo>
                    <a:pt x="1" y="5"/>
                  </a:lnTo>
                  <a:lnTo>
                    <a:pt x="3" y="5"/>
                  </a:lnTo>
                  <a:lnTo>
                    <a:pt x="4" y="5"/>
                  </a:lnTo>
                  <a:lnTo>
                    <a:pt x="116" y="5"/>
                  </a:lnTo>
                  <a:close/>
                </a:path>
              </a:pathLst>
            </a:custGeom>
            <a:solidFill>
              <a:srgbClr val="000000"/>
            </a:solidFill>
            <a:ln w="0">
              <a:solidFill>
                <a:srgbClr val="000000"/>
              </a:solidFill>
              <a:round/>
              <a:headEnd/>
              <a:tailEnd/>
            </a:ln>
          </p:spPr>
          <p:txBody>
            <a:bodyPr/>
            <a:lstStyle/>
            <a:p>
              <a:endParaRPr lang="es-AR"/>
            </a:p>
          </p:txBody>
        </p:sp>
        <p:sp>
          <p:nvSpPr>
            <p:cNvPr id="2175" name="Freeform 314"/>
            <p:cNvSpPr>
              <a:spLocks noEditPoints="1"/>
            </p:cNvSpPr>
            <p:nvPr/>
          </p:nvSpPr>
          <p:spPr bwMode="auto">
            <a:xfrm>
              <a:off x="1659" y="2173"/>
              <a:ext cx="63" cy="21"/>
            </a:xfrm>
            <a:custGeom>
              <a:avLst/>
              <a:gdLst>
                <a:gd name="T0" fmla="*/ 34 w 63"/>
                <a:gd name="T1" fmla="*/ 1 h 42"/>
                <a:gd name="T2" fmla="*/ 38 w 63"/>
                <a:gd name="T3" fmla="*/ 1 h 42"/>
                <a:gd name="T4" fmla="*/ 41 w 63"/>
                <a:gd name="T5" fmla="*/ 1 h 42"/>
                <a:gd name="T6" fmla="*/ 28 w 63"/>
                <a:gd name="T7" fmla="*/ 1 h 42"/>
                <a:gd name="T8" fmla="*/ 12 w 63"/>
                <a:gd name="T9" fmla="*/ 0 h 42"/>
                <a:gd name="T10" fmla="*/ 6 w 63"/>
                <a:gd name="T11" fmla="*/ 1 h 42"/>
                <a:gd name="T12" fmla="*/ 2 w 63"/>
                <a:gd name="T13" fmla="*/ 1 h 42"/>
                <a:gd name="T14" fmla="*/ 3 w 63"/>
                <a:gd name="T15" fmla="*/ 1 h 42"/>
                <a:gd name="T16" fmla="*/ 22 w 63"/>
                <a:gd name="T17" fmla="*/ 1 h 42"/>
                <a:gd name="T18" fmla="*/ 41 w 63"/>
                <a:gd name="T19" fmla="*/ 1 h 42"/>
                <a:gd name="T20" fmla="*/ 51 w 63"/>
                <a:gd name="T21" fmla="*/ 1 h 42"/>
                <a:gd name="T22" fmla="*/ 60 w 63"/>
                <a:gd name="T23" fmla="*/ 1 h 42"/>
                <a:gd name="T24" fmla="*/ 63 w 63"/>
                <a:gd name="T25" fmla="*/ 1 h 42"/>
                <a:gd name="T26" fmla="*/ 60 w 63"/>
                <a:gd name="T27" fmla="*/ 1 h 42"/>
                <a:gd name="T28" fmla="*/ 55 w 63"/>
                <a:gd name="T29" fmla="*/ 1 h 42"/>
                <a:gd name="T30" fmla="*/ 51 w 63"/>
                <a:gd name="T31" fmla="*/ 1 h 42"/>
                <a:gd name="T32" fmla="*/ 48 w 63"/>
                <a:gd name="T33" fmla="*/ 1 h 42"/>
                <a:gd name="T34" fmla="*/ 47 w 63"/>
                <a:gd name="T35" fmla="*/ 1 h 42"/>
                <a:gd name="T36" fmla="*/ 50 w 63"/>
                <a:gd name="T37" fmla="*/ 1 h 42"/>
                <a:gd name="T38" fmla="*/ 53 w 63"/>
                <a:gd name="T39" fmla="*/ 1 h 42"/>
                <a:gd name="T40" fmla="*/ 53 w 63"/>
                <a:gd name="T41" fmla="*/ 1 h 42"/>
                <a:gd name="T42" fmla="*/ 57 w 63"/>
                <a:gd name="T43" fmla="*/ 1 h 42"/>
                <a:gd name="T44" fmla="*/ 60 w 63"/>
                <a:gd name="T45" fmla="*/ 1 h 42"/>
                <a:gd name="T46" fmla="*/ 60 w 63"/>
                <a:gd name="T47" fmla="*/ 1 h 42"/>
                <a:gd name="T48" fmla="*/ 57 w 63"/>
                <a:gd name="T49" fmla="*/ 1 h 42"/>
                <a:gd name="T50" fmla="*/ 50 w 63"/>
                <a:gd name="T51" fmla="*/ 1 h 42"/>
                <a:gd name="T52" fmla="*/ 40 w 63"/>
                <a:gd name="T53" fmla="*/ 1 h 42"/>
                <a:gd name="T54" fmla="*/ 31 w 63"/>
                <a:gd name="T55" fmla="*/ 1 h 42"/>
                <a:gd name="T56" fmla="*/ 3 w 63"/>
                <a:gd name="T57" fmla="*/ 1 h 42"/>
                <a:gd name="T58" fmla="*/ 5 w 63"/>
                <a:gd name="T59" fmla="*/ 1 h 42"/>
                <a:gd name="T60" fmla="*/ 9 w 63"/>
                <a:gd name="T61" fmla="*/ 1 h 42"/>
                <a:gd name="T62" fmla="*/ 13 w 63"/>
                <a:gd name="T63" fmla="*/ 1 h 42"/>
                <a:gd name="T64" fmla="*/ 21 w 63"/>
                <a:gd name="T65" fmla="*/ 1 h 42"/>
                <a:gd name="T66" fmla="*/ 28 w 63"/>
                <a:gd name="T67" fmla="*/ 1 h 42"/>
                <a:gd name="T68" fmla="*/ 32 w 63"/>
                <a:gd name="T69" fmla="*/ 1 h 42"/>
                <a:gd name="T70" fmla="*/ 37 w 63"/>
                <a:gd name="T71" fmla="*/ 1 h 42"/>
                <a:gd name="T72" fmla="*/ 40 w 63"/>
                <a:gd name="T73" fmla="*/ 1 h 42"/>
                <a:gd name="T74" fmla="*/ 37 w 63"/>
                <a:gd name="T75" fmla="*/ 1 h 42"/>
                <a:gd name="T76" fmla="*/ 32 w 63"/>
                <a:gd name="T77" fmla="*/ 1 h 42"/>
                <a:gd name="T78" fmla="*/ 28 w 63"/>
                <a:gd name="T79" fmla="*/ 1 h 42"/>
                <a:gd name="T80" fmla="*/ 13 w 63"/>
                <a:gd name="T81" fmla="*/ 1 h 42"/>
                <a:gd name="T82" fmla="*/ 3 w 63"/>
                <a:gd name="T83" fmla="*/ 1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2"/>
                <a:gd name="T128" fmla="*/ 63 w 63"/>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2">
                  <a:moveTo>
                    <a:pt x="31" y="33"/>
                  </a:moveTo>
                  <a:lnTo>
                    <a:pt x="34" y="33"/>
                  </a:lnTo>
                  <a:lnTo>
                    <a:pt x="37" y="32"/>
                  </a:lnTo>
                  <a:lnTo>
                    <a:pt x="38" y="31"/>
                  </a:lnTo>
                  <a:lnTo>
                    <a:pt x="40" y="28"/>
                  </a:lnTo>
                  <a:lnTo>
                    <a:pt x="41" y="23"/>
                  </a:lnTo>
                  <a:lnTo>
                    <a:pt x="37" y="12"/>
                  </a:lnTo>
                  <a:lnTo>
                    <a:pt x="28" y="3"/>
                  </a:lnTo>
                  <a:lnTo>
                    <a:pt x="15" y="0"/>
                  </a:lnTo>
                  <a:lnTo>
                    <a:pt x="12" y="0"/>
                  </a:lnTo>
                  <a:lnTo>
                    <a:pt x="9" y="1"/>
                  </a:lnTo>
                  <a:lnTo>
                    <a:pt x="6" y="3"/>
                  </a:lnTo>
                  <a:lnTo>
                    <a:pt x="3" y="6"/>
                  </a:lnTo>
                  <a:lnTo>
                    <a:pt x="2" y="9"/>
                  </a:lnTo>
                  <a:lnTo>
                    <a:pt x="0" y="15"/>
                  </a:lnTo>
                  <a:lnTo>
                    <a:pt x="3" y="25"/>
                  </a:lnTo>
                  <a:lnTo>
                    <a:pt x="12" y="32"/>
                  </a:lnTo>
                  <a:lnTo>
                    <a:pt x="22" y="38"/>
                  </a:lnTo>
                  <a:lnTo>
                    <a:pt x="32" y="41"/>
                  </a:lnTo>
                  <a:lnTo>
                    <a:pt x="41" y="42"/>
                  </a:lnTo>
                  <a:lnTo>
                    <a:pt x="47" y="42"/>
                  </a:lnTo>
                  <a:lnTo>
                    <a:pt x="51" y="41"/>
                  </a:lnTo>
                  <a:lnTo>
                    <a:pt x="55" y="38"/>
                  </a:lnTo>
                  <a:lnTo>
                    <a:pt x="60" y="35"/>
                  </a:lnTo>
                  <a:lnTo>
                    <a:pt x="61" y="31"/>
                  </a:lnTo>
                  <a:lnTo>
                    <a:pt x="63" y="25"/>
                  </a:lnTo>
                  <a:lnTo>
                    <a:pt x="61" y="20"/>
                  </a:lnTo>
                  <a:lnTo>
                    <a:pt x="60" y="16"/>
                  </a:lnTo>
                  <a:lnTo>
                    <a:pt x="58" y="13"/>
                  </a:lnTo>
                  <a:lnTo>
                    <a:pt x="55" y="12"/>
                  </a:lnTo>
                  <a:lnTo>
                    <a:pt x="53" y="10"/>
                  </a:lnTo>
                  <a:lnTo>
                    <a:pt x="51" y="10"/>
                  </a:lnTo>
                  <a:lnTo>
                    <a:pt x="50" y="9"/>
                  </a:lnTo>
                  <a:lnTo>
                    <a:pt x="48" y="10"/>
                  </a:lnTo>
                  <a:lnTo>
                    <a:pt x="47" y="10"/>
                  </a:lnTo>
                  <a:lnTo>
                    <a:pt x="47" y="12"/>
                  </a:lnTo>
                  <a:lnTo>
                    <a:pt x="47" y="15"/>
                  </a:lnTo>
                  <a:lnTo>
                    <a:pt x="50" y="16"/>
                  </a:lnTo>
                  <a:lnTo>
                    <a:pt x="51" y="16"/>
                  </a:lnTo>
                  <a:lnTo>
                    <a:pt x="53" y="16"/>
                  </a:lnTo>
                  <a:lnTo>
                    <a:pt x="53" y="15"/>
                  </a:lnTo>
                  <a:lnTo>
                    <a:pt x="53" y="13"/>
                  </a:lnTo>
                  <a:lnTo>
                    <a:pt x="54" y="13"/>
                  </a:lnTo>
                  <a:lnTo>
                    <a:pt x="57" y="15"/>
                  </a:lnTo>
                  <a:lnTo>
                    <a:pt x="58" y="17"/>
                  </a:lnTo>
                  <a:lnTo>
                    <a:pt x="60" y="20"/>
                  </a:lnTo>
                  <a:lnTo>
                    <a:pt x="60" y="23"/>
                  </a:lnTo>
                  <a:lnTo>
                    <a:pt x="60" y="25"/>
                  </a:lnTo>
                  <a:lnTo>
                    <a:pt x="60" y="29"/>
                  </a:lnTo>
                  <a:lnTo>
                    <a:pt x="57" y="32"/>
                  </a:lnTo>
                  <a:lnTo>
                    <a:pt x="54" y="35"/>
                  </a:lnTo>
                  <a:lnTo>
                    <a:pt x="50" y="36"/>
                  </a:lnTo>
                  <a:lnTo>
                    <a:pt x="45" y="36"/>
                  </a:lnTo>
                  <a:lnTo>
                    <a:pt x="40" y="36"/>
                  </a:lnTo>
                  <a:lnTo>
                    <a:pt x="34" y="35"/>
                  </a:lnTo>
                  <a:lnTo>
                    <a:pt x="31" y="35"/>
                  </a:lnTo>
                  <a:lnTo>
                    <a:pt x="31" y="33"/>
                  </a:lnTo>
                  <a:close/>
                  <a:moveTo>
                    <a:pt x="3" y="15"/>
                  </a:moveTo>
                  <a:lnTo>
                    <a:pt x="3" y="12"/>
                  </a:lnTo>
                  <a:lnTo>
                    <a:pt x="5" y="9"/>
                  </a:lnTo>
                  <a:lnTo>
                    <a:pt x="6" y="7"/>
                  </a:lnTo>
                  <a:lnTo>
                    <a:pt x="9" y="6"/>
                  </a:lnTo>
                  <a:lnTo>
                    <a:pt x="11" y="6"/>
                  </a:lnTo>
                  <a:lnTo>
                    <a:pt x="13" y="6"/>
                  </a:lnTo>
                  <a:lnTo>
                    <a:pt x="16" y="6"/>
                  </a:lnTo>
                  <a:lnTo>
                    <a:pt x="21" y="7"/>
                  </a:lnTo>
                  <a:lnTo>
                    <a:pt x="25" y="7"/>
                  </a:lnTo>
                  <a:lnTo>
                    <a:pt x="28" y="9"/>
                  </a:lnTo>
                  <a:lnTo>
                    <a:pt x="29" y="10"/>
                  </a:lnTo>
                  <a:lnTo>
                    <a:pt x="32" y="12"/>
                  </a:lnTo>
                  <a:lnTo>
                    <a:pt x="34" y="13"/>
                  </a:lnTo>
                  <a:lnTo>
                    <a:pt x="37" y="16"/>
                  </a:lnTo>
                  <a:lnTo>
                    <a:pt x="38" y="19"/>
                  </a:lnTo>
                  <a:lnTo>
                    <a:pt x="40" y="23"/>
                  </a:lnTo>
                  <a:lnTo>
                    <a:pt x="38" y="26"/>
                  </a:lnTo>
                  <a:lnTo>
                    <a:pt x="37" y="29"/>
                  </a:lnTo>
                  <a:lnTo>
                    <a:pt x="35" y="31"/>
                  </a:lnTo>
                  <a:lnTo>
                    <a:pt x="32" y="32"/>
                  </a:lnTo>
                  <a:lnTo>
                    <a:pt x="31" y="32"/>
                  </a:lnTo>
                  <a:lnTo>
                    <a:pt x="28" y="33"/>
                  </a:lnTo>
                  <a:lnTo>
                    <a:pt x="22" y="32"/>
                  </a:lnTo>
                  <a:lnTo>
                    <a:pt x="13" y="29"/>
                  </a:lnTo>
                  <a:lnTo>
                    <a:pt x="6" y="23"/>
                  </a:lnTo>
                  <a:lnTo>
                    <a:pt x="3" y="15"/>
                  </a:lnTo>
                  <a:close/>
                </a:path>
              </a:pathLst>
            </a:custGeom>
            <a:solidFill>
              <a:srgbClr val="000000"/>
            </a:solidFill>
            <a:ln w="0">
              <a:solidFill>
                <a:srgbClr val="000000"/>
              </a:solidFill>
              <a:round/>
              <a:headEnd/>
              <a:tailEnd/>
            </a:ln>
          </p:spPr>
          <p:txBody>
            <a:bodyPr/>
            <a:lstStyle/>
            <a:p>
              <a:endParaRPr lang="es-AR"/>
            </a:p>
          </p:txBody>
        </p:sp>
        <p:sp>
          <p:nvSpPr>
            <p:cNvPr id="2176" name="Freeform 315"/>
            <p:cNvSpPr>
              <a:spLocks/>
            </p:cNvSpPr>
            <p:nvPr/>
          </p:nvSpPr>
          <p:spPr bwMode="auto">
            <a:xfrm>
              <a:off x="1662" y="2197"/>
              <a:ext cx="57" cy="33"/>
            </a:xfrm>
            <a:custGeom>
              <a:avLst/>
              <a:gdLst>
                <a:gd name="T0" fmla="*/ 52 w 57"/>
                <a:gd name="T1" fmla="*/ 0 h 67"/>
                <a:gd name="T2" fmla="*/ 54 w 57"/>
                <a:gd name="T3" fmla="*/ 0 h 67"/>
                <a:gd name="T4" fmla="*/ 54 w 57"/>
                <a:gd name="T5" fmla="*/ 0 h 67"/>
                <a:gd name="T6" fmla="*/ 55 w 57"/>
                <a:gd name="T7" fmla="*/ 0 h 67"/>
                <a:gd name="T8" fmla="*/ 57 w 57"/>
                <a:gd name="T9" fmla="*/ 0 h 67"/>
                <a:gd name="T10" fmla="*/ 57 w 57"/>
                <a:gd name="T11" fmla="*/ 0 h 67"/>
                <a:gd name="T12" fmla="*/ 57 w 57"/>
                <a:gd name="T13" fmla="*/ 0 h 67"/>
                <a:gd name="T14" fmla="*/ 57 w 57"/>
                <a:gd name="T15" fmla="*/ 0 h 67"/>
                <a:gd name="T16" fmla="*/ 55 w 57"/>
                <a:gd name="T17" fmla="*/ 0 h 67"/>
                <a:gd name="T18" fmla="*/ 54 w 57"/>
                <a:gd name="T19" fmla="*/ 0 h 67"/>
                <a:gd name="T20" fmla="*/ 54 w 57"/>
                <a:gd name="T21" fmla="*/ 0 h 67"/>
                <a:gd name="T22" fmla="*/ 52 w 57"/>
                <a:gd name="T23" fmla="*/ 0 h 67"/>
                <a:gd name="T24" fmla="*/ 51 w 57"/>
                <a:gd name="T25" fmla="*/ 0 h 67"/>
                <a:gd name="T26" fmla="*/ 31 w 57"/>
                <a:gd name="T27" fmla="*/ 0 h 67"/>
                <a:gd name="T28" fmla="*/ 52 w 57"/>
                <a:gd name="T29" fmla="*/ 0 h 67"/>
                <a:gd name="T30" fmla="*/ 54 w 57"/>
                <a:gd name="T31" fmla="*/ 0 h 67"/>
                <a:gd name="T32" fmla="*/ 54 w 57"/>
                <a:gd name="T33" fmla="*/ 0 h 67"/>
                <a:gd name="T34" fmla="*/ 55 w 57"/>
                <a:gd name="T35" fmla="*/ 0 h 67"/>
                <a:gd name="T36" fmla="*/ 57 w 57"/>
                <a:gd name="T37" fmla="*/ 0 h 67"/>
                <a:gd name="T38" fmla="*/ 57 w 57"/>
                <a:gd name="T39" fmla="*/ 0 h 67"/>
                <a:gd name="T40" fmla="*/ 57 w 57"/>
                <a:gd name="T41" fmla="*/ 0 h 67"/>
                <a:gd name="T42" fmla="*/ 57 w 57"/>
                <a:gd name="T43" fmla="*/ 0 h 67"/>
                <a:gd name="T44" fmla="*/ 55 w 57"/>
                <a:gd name="T45" fmla="*/ 0 h 67"/>
                <a:gd name="T46" fmla="*/ 54 w 57"/>
                <a:gd name="T47" fmla="*/ 0 h 67"/>
                <a:gd name="T48" fmla="*/ 54 w 57"/>
                <a:gd name="T49" fmla="*/ 0 h 67"/>
                <a:gd name="T50" fmla="*/ 52 w 57"/>
                <a:gd name="T51" fmla="*/ 0 h 67"/>
                <a:gd name="T52" fmla="*/ 51 w 57"/>
                <a:gd name="T53" fmla="*/ 0 h 67"/>
                <a:gd name="T54" fmla="*/ 5 w 57"/>
                <a:gd name="T55" fmla="*/ 0 h 67"/>
                <a:gd name="T56" fmla="*/ 2 w 57"/>
                <a:gd name="T57" fmla="*/ 0 h 67"/>
                <a:gd name="T58" fmla="*/ 2 w 57"/>
                <a:gd name="T59" fmla="*/ 0 h 67"/>
                <a:gd name="T60" fmla="*/ 0 w 57"/>
                <a:gd name="T61" fmla="*/ 0 h 67"/>
                <a:gd name="T62" fmla="*/ 0 w 57"/>
                <a:gd name="T63" fmla="*/ 0 h 67"/>
                <a:gd name="T64" fmla="*/ 0 w 57"/>
                <a:gd name="T65" fmla="*/ 0 h 67"/>
                <a:gd name="T66" fmla="*/ 0 w 57"/>
                <a:gd name="T67" fmla="*/ 0 h 67"/>
                <a:gd name="T68" fmla="*/ 0 w 57"/>
                <a:gd name="T69" fmla="*/ 0 h 67"/>
                <a:gd name="T70" fmla="*/ 2 w 57"/>
                <a:gd name="T71" fmla="*/ 0 h 67"/>
                <a:gd name="T72" fmla="*/ 2 w 57"/>
                <a:gd name="T73" fmla="*/ 0 h 67"/>
                <a:gd name="T74" fmla="*/ 2 w 57"/>
                <a:gd name="T75" fmla="*/ 0 h 67"/>
                <a:gd name="T76" fmla="*/ 3 w 57"/>
                <a:gd name="T77" fmla="*/ 0 h 67"/>
                <a:gd name="T78" fmla="*/ 5 w 57"/>
                <a:gd name="T79" fmla="*/ 0 h 67"/>
                <a:gd name="T80" fmla="*/ 28 w 57"/>
                <a:gd name="T81" fmla="*/ 0 h 67"/>
                <a:gd name="T82" fmla="*/ 15 w 57"/>
                <a:gd name="T83" fmla="*/ 0 h 67"/>
                <a:gd name="T84" fmla="*/ 5 w 57"/>
                <a:gd name="T85" fmla="*/ 0 h 67"/>
                <a:gd name="T86" fmla="*/ 2 w 57"/>
                <a:gd name="T87" fmla="*/ 0 h 67"/>
                <a:gd name="T88" fmla="*/ 2 w 57"/>
                <a:gd name="T89" fmla="*/ 0 h 67"/>
                <a:gd name="T90" fmla="*/ 0 w 57"/>
                <a:gd name="T91" fmla="*/ 0 h 67"/>
                <a:gd name="T92" fmla="*/ 0 w 57"/>
                <a:gd name="T93" fmla="*/ 0 h 67"/>
                <a:gd name="T94" fmla="*/ 0 w 57"/>
                <a:gd name="T95" fmla="*/ 0 h 67"/>
                <a:gd name="T96" fmla="*/ 0 w 57"/>
                <a:gd name="T97" fmla="*/ 0 h 67"/>
                <a:gd name="T98" fmla="*/ 0 w 57"/>
                <a:gd name="T99" fmla="*/ 0 h 67"/>
                <a:gd name="T100" fmla="*/ 2 w 57"/>
                <a:gd name="T101" fmla="*/ 0 h 67"/>
                <a:gd name="T102" fmla="*/ 2 w 57"/>
                <a:gd name="T103" fmla="*/ 0 h 67"/>
                <a:gd name="T104" fmla="*/ 2 w 57"/>
                <a:gd name="T105" fmla="*/ 0 h 67"/>
                <a:gd name="T106" fmla="*/ 3 w 57"/>
                <a:gd name="T107" fmla="*/ 0 h 67"/>
                <a:gd name="T108" fmla="*/ 5 w 57"/>
                <a:gd name="T109" fmla="*/ 0 h 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7"/>
                <a:gd name="T166" fmla="*/ 0 h 67"/>
                <a:gd name="T167" fmla="*/ 57 w 57"/>
                <a:gd name="T168" fmla="*/ 67 h 6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7" h="67">
                  <a:moveTo>
                    <a:pt x="51" y="58"/>
                  </a:moveTo>
                  <a:lnTo>
                    <a:pt x="52" y="58"/>
                  </a:lnTo>
                  <a:lnTo>
                    <a:pt x="54" y="59"/>
                  </a:lnTo>
                  <a:lnTo>
                    <a:pt x="54" y="61"/>
                  </a:lnTo>
                  <a:lnTo>
                    <a:pt x="54" y="65"/>
                  </a:lnTo>
                  <a:lnTo>
                    <a:pt x="54" y="67"/>
                  </a:lnTo>
                  <a:lnTo>
                    <a:pt x="55" y="67"/>
                  </a:lnTo>
                  <a:lnTo>
                    <a:pt x="57" y="67"/>
                  </a:lnTo>
                  <a:lnTo>
                    <a:pt x="57" y="65"/>
                  </a:lnTo>
                  <a:lnTo>
                    <a:pt x="57" y="64"/>
                  </a:lnTo>
                  <a:lnTo>
                    <a:pt x="57" y="61"/>
                  </a:lnTo>
                  <a:lnTo>
                    <a:pt x="57" y="51"/>
                  </a:lnTo>
                  <a:lnTo>
                    <a:pt x="57" y="49"/>
                  </a:lnTo>
                  <a:lnTo>
                    <a:pt x="57" y="46"/>
                  </a:lnTo>
                  <a:lnTo>
                    <a:pt x="57" y="45"/>
                  </a:lnTo>
                  <a:lnTo>
                    <a:pt x="55" y="45"/>
                  </a:lnTo>
                  <a:lnTo>
                    <a:pt x="54" y="45"/>
                  </a:lnTo>
                  <a:lnTo>
                    <a:pt x="54" y="46"/>
                  </a:lnTo>
                  <a:lnTo>
                    <a:pt x="54" y="49"/>
                  </a:lnTo>
                  <a:lnTo>
                    <a:pt x="54" y="51"/>
                  </a:lnTo>
                  <a:lnTo>
                    <a:pt x="52" y="52"/>
                  </a:lnTo>
                  <a:lnTo>
                    <a:pt x="51" y="51"/>
                  </a:lnTo>
                  <a:lnTo>
                    <a:pt x="31" y="46"/>
                  </a:lnTo>
                  <a:lnTo>
                    <a:pt x="31" y="22"/>
                  </a:lnTo>
                  <a:lnTo>
                    <a:pt x="51" y="26"/>
                  </a:lnTo>
                  <a:lnTo>
                    <a:pt x="52" y="26"/>
                  </a:lnTo>
                  <a:lnTo>
                    <a:pt x="54" y="28"/>
                  </a:lnTo>
                  <a:lnTo>
                    <a:pt x="54" y="29"/>
                  </a:lnTo>
                  <a:lnTo>
                    <a:pt x="54" y="33"/>
                  </a:lnTo>
                  <a:lnTo>
                    <a:pt x="54" y="35"/>
                  </a:lnTo>
                  <a:lnTo>
                    <a:pt x="55" y="35"/>
                  </a:lnTo>
                  <a:lnTo>
                    <a:pt x="57" y="35"/>
                  </a:lnTo>
                  <a:lnTo>
                    <a:pt x="57" y="32"/>
                  </a:lnTo>
                  <a:lnTo>
                    <a:pt x="57" y="29"/>
                  </a:lnTo>
                  <a:lnTo>
                    <a:pt x="57" y="19"/>
                  </a:lnTo>
                  <a:lnTo>
                    <a:pt x="57" y="17"/>
                  </a:lnTo>
                  <a:lnTo>
                    <a:pt x="57" y="14"/>
                  </a:lnTo>
                  <a:lnTo>
                    <a:pt x="55" y="13"/>
                  </a:lnTo>
                  <a:lnTo>
                    <a:pt x="54" y="13"/>
                  </a:lnTo>
                  <a:lnTo>
                    <a:pt x="54" y="14"/>
                  </a:lnTo>
                  <a:lnTo>
                    <a:pt x="54" y="17"/>
                  </a:lnTo>
                  <a:lnTo>
                    <a:pt x="54" y="19"/>
                  </a:lnTo>
                  <a:lnTo>
                    <a:pt x="52" y="20"/>
                  </a:lnTo>
                  <a:lnTo>
                    <a:pt x="51" y="20"/>
                  </a:lnTo>
                  <a:lnTo>
                    <a:pt x="6" y="9"/>
                  </a:lnTo>
                  <a:lnTo>
                    <a:pt x="5" y="9"/>
                  </a:lnTo>
                  <a:lnTo>
                    <a:pt x="3" y="7"/>
                  </a:lnTo>
                  <a:lnTo>
                    <a:pt x="2" y="6"/>
                  </a:lnTo>
                  <a:lnTo>
                    <a:pt x="2" y="1"/>
                  </a:lnTo>
                  <a:lnTo>
                    <a:pt x="2" y="0"/>
                  </a:lnTo>
                  <a:lnTo>
                    <a:pt x="0" y="0"/>
                  </a:lnTo>
                  <a:lnTo>
                    <a:pt x="0" y="3"/>
                  </a:lnTo>
                  <a:lnTo>
                    <a:pt x="0" y="6"/>
                  </a:lnTo>
                  <a:lnTo>
                    <a:pt x="0" y="16"/>
                  </a:lnTo>
                  <a:lnTo>
                    <a:pt x="0" y="17"/>
                  </a:lnTo>
                  <a:lnTo>
                    <a:pt x="0" y="20"/>
                  </a:lnTo>
                  <a:lnTo>
                    <a:pt x="0" y="22"/>
                  </a:lnTo>
                  <a:lnTo>
                    <a:pt x="2" y="22"/>
                  </a:lnTo>
                  <a:lnTo>
                    <a:pt x="2" y="20"/>
                  </a:lnTo>
                  <a:lnTo>
                    <a:pt x="2" y="17"/>
                  </a:lnTo>
                  <a:lnTo>
                    <a:pt x="2" y="16"/>
                  </a:lnTo>
                  <a:lnTo>
                    <a:pt x="3" y="14"/>
                  </a:lnTo>
                  <a:lnTo>
                    <a:pt x="5" y="14"/>
                  </a:lnTo>
                  <a:lnTo>
                    <a:pt x="28" y="20"/>
                  </a:lnTo>
                  <a:lnTo>
                    <a:pt x="28" y="46"/>
                  </a:lnTo>
                  <a:lnTo>
                    <a:pt x="22" y="45"/>
                  </a:lnTo>
                  <a:lnTo>
                    <a:pt x="15" y="42"/>
                  </a:lnTo>
                  <a:lnTo>
                    <a:pt x="8" y="41"/>
                  </a:lnTo>
                  <a:lnTo>
                    <a:pt x="5" y="41"/>
                  </a:lnTo>
                  <a:lnTo>
                    <a:pt x="3" y="39"/>
                  </a:lnTo>
                  <a:lnTo>
                    <a:pt x="2" y="36"/>
                  </a:lnTo>
                  <a:lnTo>
                    <a:pt x="2" y="33"/>
                  </a:lnTo>
                  <a:lnTo>
                    <a:pt x="2" y="32"/>
                  </a:lnTo>
                  <a:lnTo>
                    <a:pt x="0" y="30"/>
                  </a:lnTo>
                  <a:lnTo>
                    <a:pt x="0" y="32"/>
                  </a:lnTo>
                  <a:lnTo>
                    <a:pt x="0" y="35"/>
                  </a:lnTo>
                  <a:lnTo>
                    <a:pt x="0" y="38"/>
                  </a:lnTo>
                  <a:lnTo>
                    <a:pt x="0" y="46"/>
                  </a:lnTo>
                  <a:lnTo>
                    <a:pt x="0" y="49"/>
                  </a:lnTo>
                  <a:lnTo>
                    <a:pt x="0" y="52"/>
                  </a:lnTo>
                  <a:lnTo>
                    <a:pt x="0" y="54"/>
                  </a:lnTo>
                  <a:lnTo>
                    <a:pt x="2" y="54"/>
                  </a:lnTo>
                  <a:lnTo>
                    <a:pt x="2" y="52"/>
                  </a:lnTo>
                  <a:lnTo>
                    <a:pt x="2" y="51"/>
                  </a:lnTo>
                  <a:lnTo>
                    <a:pt x="2" y="48"/>
                  </a:lnTo>
                  <a:lnTo>
                    <a:pt x="2" y="46"/>
                  </a:lnTo>
                  <a:lnTo>
                    <a:pt x="3" y="46"/>
                  </a:lnTo>
                  <a:lnTo>
                    <a:pt x="5" y="46"/>
                  </a:lnTo>
                  <a:lnTo>
                    <a:pt x="51" y="58"/>
                  </a:lnTo>
                  <a:close/>
                </a:path>
              </a:pathLst>
            </a:custGeom>
            <a:solidFill>
              <a:srgbClr val="000000"/>
            </a:solidFill>
            <a:ln w="0">
              <a:solidFill>
                <a:srgbClr val="000000"/>
              </a:solidFill>
              <a:round/>
              <a:headEnd/>
              <a:tailEnd/>
            </a:ln>
          </p:spPr>
          <p:txBody>
            <a:bodyPr/>
            <a:lstStyle/>
            <a:p>
              <a:endParaRPr lang="es-AR"/>
            </a:p>
          </p:txBody>
        </p:sp>
        <p:sp>
          <p:nvSpPr>
            <p:cNvPr id="2177" name="Rectangle 316"/>
            <p:cNvSpPr>
              <a:spLocks noChangeArrowheads="1"/>
            </p:cNvSpPr>
            <p:nvPr/>
          </p:nvSpPr>
          <p:spPr bwMode="auto">
            <a:xfrm>
              <a:off x="1645" y="2170"/>
              <a:ext cx="6" cy="61"/>
            </a:xfrm>
            <a:prstGeom prst="rect">
              <a:avLst/>
            </a:prstGeom>
            <a:solidFill>
              <a:srgbClr val="000000"/>
            </a:solidFill>
            <a:ln w="0">
              <a:solidFill>
                <a:srgbClr val="000000"/>
              </a:solidFill>
              <a:miter lim="800000"/>
              <a:headEnd/>
              <a:tailEnd/>
            </a:ln>
          </p:spPr>
          <p:txBody>
            <a:bodyPr/>
            <a:lstStyle/>
            <a:p>
              <a:endParaRPr lang="es-AR"/>
            </a:p>
          </p:txBody>
        </p:sp>
        <p:sp>
          <p:nvSpPr>
            <p:cNvPr id="2178" name="Freeform 317"/>
            <p:cNvSpPr>
              <a:spLocks noEditPoints="1"/>
            </p:cNvSpPr>
            <p:nvPr/>
          </p:nvSpPr>
          <p:spPr bwMode="auto">
            <a:xfrm>
              <a:off x="1572" y="2174"/>
              <a:ext cx="61" cy="21"/>
            </a:xfrm>
            <a:custGeom>
              <a:avLst/>
              <a:gdLst>
                <a:gd name="T0" fmla="*/ 32 w 61"/>
                <a:gd name="T1" fmla="*/ 0 h 43"/>
                <a:gd name="T2" fmla="*/ 38 w 61"/>
                <a:gd name="T3" fmla="*/ 0 h 43"/>
                <a:gd name="T4" fmla="*/ 40 w 61"/>
                <a:gd name="T5" fmla="*/ 0 h 43"/>
                <a:gd name="T6" fmla="*/ 26 w 61"/>
                <a:gd name="T7" fmla="*/ 0 h 43"/>
                <a:gd name="T8" fmla="*/ 12 w 61"/>
                <a:gd name="T9" fmla="*/ 0 h 43"/>
                <a:gd name="T10" fmla="*/ 6 w 61"/>
                <a:gd name="T11" fmla="*/ 0 h 43"/>
                <a:gd name="T12" fmla="*/ 0 w 61"/>
                <a:gd name="T13" fmla="*/ 0 h 43"/>
                <a:gd name="T14" fmla="*/ 3 w 61"/>
                <a:gd name="T15" fmla="*/ 0 h 43"/>
                <a:gd name="T16" fmla="*/ 21 w 61"/>
                <a:gd name="T17" fmla="*/ 0 h 43"/>
                <a:gd name="T18" fmla="*/ 40 w 61"/>
                <a:gd name="T19" fmla="*/ 0 h 43"/>
                <a:gd name="T20" fmla="*/ 51 w 61"/>
                <a:gd name="T21" fmla="*/ 0 h 43"/>
                <a:gd name="T22" fmla="*/ 58 w 61"/>
                <a:gd name="T23" fmla="*/ 0 h 43"/>
                <a:gd name="T24" fmla="*/ 61 w 61"/>
                <a:gd name="T25" fmla="*/ 0 h 43"/>
                <a:gd name="T26" fmla="*/ 60 w 61"/>
                <a:gd name="T27" fmla="*/ 0 h 43"/>
                <a:gd name="T28" fmla="*/ 54 w 61"/>
                <a:gd name="T29" fmla="*/ 0 h 43"/>
                <a:gd name="T30" fmla="*/ 50 w 61"/>
                <a:gd name="T31" fmla="*/ 0 h 43"/>
                <a:gd name="T32" fmla="*/ 48 w 61"/>
                <a:gd name="T33" fmla="*/ 0 h 43"/>
                <a:gd name="T34" fmla="*/ 45 w 61"/>
                <a:gd name="T35" fmla="*/ 0 h 43"/>
                <a:gd name="T36" fmla="*/ 48 w 61"/>
                <a:gd name="T37" fmla="*/ 0 h 43"/>
                <a:gd name="T38" fmla="*/ 51 w 61"/>
                <a:gd name="T39" fmla="*/ 0 h 43"/>
                <a:gd name="T40" fmla="*/ 53 w 61"/>
                <a:gd name="T41" fmla="*/ 0 h 43"/>
                <a:gd name="T42" fmla="*/ 55 w 61"/>
                <a:gd name="T43" fmla="*/ 0 h 43"/>
                <a:gd name="T44" fmla="*/ 58 w 61"/>
                <a:gd name="T45" fmla="*/ 0 h 43"/>
                <a:gd name="T46" fmla="*/ 60 w 61"/>
                <a:gd name="T47" fmla="*/ 0 h 43"/>
                <a:gd name="T48" fmla="*/ 57 w 61"/>
                <a:gd name="T49" fmla="*/ 0 h 43"/>
                <a:gd name="T50" fmla="*/ 50 w 61"/>
                <a:gd name="T51" fmla="*/ 0 h 43"/>
                <a:gd name="T52" fmla="*/ 38 w 61"/>
                <a:gd name="T53" fmla="*/ 0 h 43"/>
                <a:gd name="T54" fmla="*/ 29 w 61"/>
                <a:gd name="T55" fmla="*/ 0 h 43"/>
                <a:gd name="T56" fmla="*/ 2 w 61"/>
                <a:gd name="T57" fmla="*/ 0 h 43"/>
                <a:gd name="T58" fmla="*/ 5 w 61"/>
                <a:gd name="T59" fmla="*/ 0 h 43"/>
                <a:gd name="T60" fmla="*/ 8 w 61"/>
                <a:gd name="T61" fmla="*/ 0 h 43"/>
                <a:gd name="T62" fmla="*/ 12 w 61"/>
                <a:gd name="T63" fmla="*/ 0 h 43"/>
                <a:gd name="T64" fmla="*/ 19 w 61"/>
                <a:gd name="T65" fmla="*/ 0 h 43"/>
                <a:gd name="T66" fmla="*/ 28 w 61"/>
                <a:gd name="T67" fmla="*/ 0 h 43"/>
                <a:gd name="T68" fmla="*/ 31 w 61"/>
                <a:gd name="T69" fmla="*/ 0 h 43"/>
                <a:gd name="T70" fmla="*/ 37 w 61"/>
                <a:gd name="T71" fmla="*/ 0 h 43"/>
                <a:gd name="T72" fmla="*/ 38 w 61"/>
                <a:gd name="T73" fmla="*/ 0 h 43"/>
                <a:gd name="T74" fmla="*/ 37 w 61"/>
                <a:gd name="T75" fmla="*/ 0 h 43"/>
                <a:gd name="T76" fmla="*/ 32 w 61"/>
                <a:gd name="T77" fmla="*/ 0 h 43"/>
                <a:gd name="T78" fmla="*/ 26 w 61"/>
                <a:gd name="T79" fmla="*/ 0 h 43"/>
                <a:gd name="T80" fmla="*/ 12 w 61"/>
                <a:gd name="T81" fmla="*/ 0 h 43"/>
                <a:gd name="T82" fmla="*/ 2 w 61"/>
                <a:gd name="T83" fmla="*/ 0 h 4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1"/>
                <a:gd name="T127" fmla="*/ 0 h 43"/>
                <a:gd name="T128" fmla="*/ 61 w 61"/>
                <a:gd name="T129" fmla="*/ 43 h 4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1" h="43">
                  <a:moveTo>
                    <a:pt x="29" y="34"/>
                  </a:moveTo>
                  <a:lnTo>
                    <a:pt x="32" y="34"/>
                  </a:lnTo>
                  <a:lnTo>
                    <a:pt x="35" y="32"/>
                  </a:lnTo>
                  <a:lnTo>
                    <a:pt x="38" y="31"/>
                  </a:lnTo>
                  <a:lnTo>
                    <a:pt x="40" y="28"/>
                  </a:lnTo>
                  <a:lnTo>
                    <a:pt x="40" y="24"/>
                  </a:lnTo>
                  <a:lnTo>
                    <a:pt x="37" y="12"/>
                  </a:lnTo>
                  <a:lnTo>
                    <a:pt x="26" y="3"/>
                  </a:lnTo>
                  <a:lnTo>
                    <a:pt x="15" y="0"/>
                  </a:lnTo>
                  <a:lnTo>
                    <a:pt x="12" y="0"/>
                  </a:lnTo>
                  <a:lnTo>
                    <a:pt x="9" y="0"/>
                  </a:lnTo>
                  <a:lnTo>
                    <a:pt x="6" y="3"/>
                  </a:lnTo>
                  <a:lnTo>
                    <a:pt x="3" y="6"/>
                  </a:lnTo>
                  <a:lnTo>
                    <a:pt x="0" y="9"/>
                  </a:lnTo>
                  <a:lnTo>
                    <a:pt x="0" y="15"/>
                  </a:lnTo>
                  <a:lnTo>
                    <a:pt x="3" y="25"/>
                  </a:lnTo>
                  <a:lnTo>
                    <a:pt x="11" y="32"/>
                  </a:lnTo>
                  <a:lnTo>
                    <a:pt x="21" y="38"/>
                  </a:lnTo>
                  <a:lnTo>
                    <a:pt x="32" y="41"/>
                  </a:lnTo>
                  <a:lnTo>
                    <a:pt x="40" y="43"/>
                  </a:lnTo>
                  <a:lnTo>
                    <a:pt x="45" y="43"/>
                  </a:lnTo>
                  <a:lnTo>
                    <a:pt x="51" y="41"/>
                  </a:lnTo>
                  <a:lnTo>
                    <a:pt x="55" y="38"/>
                  </a:lnTo>
                  <a:lnTo>
                    <a:pt x="58" y="35"/>
                  </a:lnTo>
                  <a:lnTo>
                    <a:pt x="61" y="31"/>
                  </a:lnTo>
                  <a:lnTo>
                    <a:pt x="61" y="25"/>
                  </a:lnTo>
                  <a:lnTo>
                    <a:pt x="61" y="21"/>
                  </a:lnTo>
                  <a:lnTo>
                    <a:pt x="60" y="16"/>
                  </a:lnTo>
                  <a:lnTo>
                    <a:pt x="57" y="14"/>
                  </a:lnTo>
                  <a:lnTo>
                    <a:pt x="54" y="12"/>
                  </a:lnTo>
                  <a:lnTo>
                    <a:pt x="53" y="11"/>
                  </a:lnTo>
                  <a:lnTo>
                    <a:pt x="50" y="11"/>
                  </a:lnTo>
                  <a:lnTo>
                    <a:pt x="48" y="9"/>
                  </a:lnTo>
                  <a:lnTo>
                    <a:pt x="48" y="11"/>
                  </a:lnTo>
                  <a:lnTo>
                    <a:pt x="47" y="11"/>
                  </a:lnTo>
                  <a:lnTo>
                    <a:pt x="45" y="12"/>
                  </a:lnTo>
                  <a:lnTo>
                    <a:pt x="47" y="15"/>
                  </a:lnTo>
                  <a:lnTo>
                    <a:pt x="48" y="16"/>
                  </a:lnTo>
                  <a:lnTo>
                    <a:pt x="50" y="16"/>
                  </a:lnTo>
                  <a:lnTo>
                    <a:pt x="51" y="16"/>
                  </a:lnTo>
                  <a:lnTo>
                    <a:pt x="53" y="15"/>
                  </a:lnTo>
                  <a:lnTo>
                    <a:pt x="53" y="14"/>
                  </a:lnTo>
                  <a:lnTo>
                    <a:pt x="55" y="15"/>
                  </a:lnTo>
                  <a:lnTo>
                    <a:pt x="58" y="18"/>
                  </a:lnTo>
                  <a:lnTo>
                    <a:pt x="58" y="21"/>
                  </a:lnTo>
                  <a:lnTo>
                    <a:pt x="60" y="24"/>
                  </a:lnTo>
                  <a:lnTo>
                    <a:pt x="60" y="25"/>
                  </a:lnTo>
                  <a:lnTo>
                    <a:pt x="58" y="30"/>
                  </a:lnTo>
                  <a:lnTo>
                    <a:pt x="57" y="32"/>
                  </a:lnTo>
                  <a:lnTo>
                    <a:pt x="54" y="35"/>
                  </a:lnTo>
                  <a:lnTo>
                    <a:pt x="50" y="37"/>
                  </a:lnTo>
                  <a:lnTo>
                    <a:pt x="44" y="37"/>
                  </a:lnTo>
                  <a:lnTo>
                    <a:pt x="38" y="37"/>
                  </a:lnTo>
                  <a:lnTo>
                    <a:pt x="34" y="35"/>
                  </a:lnTo>
                  <a:lnTo>
                    <a:pt x="29" y="35"/>
                  </a:lnTo>
                  <a:lnTo>
                    <a:pt x="29" y="34"/>
                  </a:lnTo>
                  <a:close/>
                  <a:moveTo>
                    <a:pt x="2" y="15"/>
                  </a:moveTo>
                  <a:lnTo>
                    <a:pt x="3" y="12"/>
                  </a:lnTo>
                  <a:lnTo>
                    <a:pt x="5" y="9"/>
                  </a:lnTo>
                  <a:lnTo>
                    <a:pt x="6" y="8"/>
                  </a:lnTo>
                  <a:lnTo>
                    <a:pt x="8" y="6"/>
                  </a:lnTo>
                  <a:lnTo>
                    <a:pt x="11" y="6"/>
                  </a:lnTo>
                  <a:lnTo>
                    <a:pt x="12" y="6"/>
                  </a:lnTo>
                  <a:lnTo>
                    <a:pt x="15" y="6"/>
                  </a:lnTo>
                  <a:lnTo>
                    <a:pt x="19" y="8"/>
                  </a:lnTo>
                  <a:lnTo>
                    <a:pt x="24" y="8"/>
                  </a:lnTo>
                  <a:lnTo>
                    <a:pt x="28" y="9"/>
                  </a:lnTo>
                  <a:lnTo>
                    <a:pt x="29" y="11"/>
                  </a:lnTo>
                  <a:lnTo>
                    <a:pt x="31" y="12"/>
                  </a:lnTo>
                  <a:lnTo>
                    <a:pt x="34" y="14"/>
                  </a:lnTo>
                  <a:lnTo>
                    <a:pt x="37" y="16"/>
                  </a:lnTo>
                  <a:lnTo>
                    <a:pt x="38" y="19"/>
                  </a:lnTo>
                  <a:lnTo>
                    <a:pt x="38" y="24"/>
                  </a:lnTo>
                  <a:lnTo>
                    <a:pt x="38" y="27"/>
                  </a:lnTo>
                  <a:lnTo>
                    <a:pt x="37" y="30"/>
                  </a:lnTo>
                  <a:lnTo>
                    <a:pt x="34" y="31"/>
                  </a:lnTo>
                  <a:lnTo>
                    <a:pt x="32" y="32"/>
                  </a:lnTo>
                  <a:lnTo>
                    <a:pt x="29" y="32"/>
                  </a:lnTo>
                  <a:lnTo>
                    <a:pt x="26" y="34"/>
                  </a:lnTo>
                  <a:lnTo>
                    <a:pt x="21" y="32"/>
                  </a:lnTo>
                  <a:lnTo>
                    <a:pt x="12" y="30"/>
                  </a:lnTo>
                  <a:lnTo>
                    <a:pt x="5" y="24"/>
                  </a:lnTo>
                  <a:lnTo>
                    <a:pt x="2" y="15"/>
                  </a:lnTo>
                  <a:close/>
                </a:path>
              </a:pathLst>
            </a:custGeom>
            <a:solidFill>
              <a:srgbClr val="000000"/>
            </a:solidFill>
            <a:ln w="0">
              <a:solidFill>
                <a:srgbClr val="000000"/>
              </a:solidFill>
              <a:round/>
              <a:headEnd/>
              <a:tailEnd/>
            </a:ln>
          </p:spPr>
          <p:txBody>
            <a:bodyPr/>
            <a:lstStyle/>
            <a:p>
              <a:endParaRPr lang="es-AR"/>
            </a:p>
          </p:txBody>
        </p:sp>
        <p:sp>
          <p:nvSpPr>
            <p:cNvPr id="2179" name="Freeform 318"/>
            <p:cNvSpPr>
              <a:spLocks noEditPoints="1"/>
            </p:cNvSpPr>
            <p:nvPr/>
          </p:nvSpPr>
          <p:spPr bwMode="auto">
            <a:xfrm>
              <a:off x="1572" y="2197"/>
              <a:ext cx="58" cy="33"/>
            </a:xfrm>
            <a:custGeom>
              <a:avLst/>
              <a:gdLst>
                <a:gd name="T0" fmla="*/ 32 w 58"/>
                <a:gd name="T1" fmla="*/ 0 h 67"/>
                <a:gd name="T2" fmla="*/ 38 w 58"/>
                <a:gd name="T3" fmla="*/ 0 h 67"/>
                <a:gd name="T4" fmla="*/ 44 w 58"/>
                <a:gd name="T5" fmla="*/ 0 h 67"/>
                <a:gd name="T6" fmla="*/ 57 w 58"/>
                <a:gd name="T7" fmla="*/ 0 h 67"/>
                <a:gd name="T8" fmla="*/ 58 w 58"/>
                <a:gd name="T9" fmla="*/ 0 h 67"/>
                <a:gd name="T10" fmla="*/ 55 w 58"/>
                <a:gd name="T11" fmla="*/ 0 h 67"/>
                <a:gd name="T12" fmla="*/ 6 w 58"/>
                <a:gd name="T13" fmla="*/ 0 h 67"/>
                <a:gd name="T14" fmla="*/ 2 w 58"/>
                <a:gd name="T15" fmla="*/ 0 h 67"/>
                <a:gd name="T16" fmla="*/ 2 w 58"/>
                <a:gd name="T17" fmla="*/ 0 h 67"/>
                <a:gd name="T18" fmla="*/ 2 w 58"/>
                <a:gd name="T19" fmla="*/ 0 h 67"/>
                <a:gd name="T20" fmla="*/ 2 w 58"/>
                <a:gd name="T21" fmla="*/ 0 h 67"/>
                <a:gd name="T22" fmla="*/ 6 w 58"/>
                <a:gd name="T23" fmla="*/ 0 h 67"/>
                <a:gd name="T24" fmla="*/ 29 w 58"/>
                <a:gd name="T25" fmla="*/ 0 h 67"/>
                <a:gd name="T26" fmla="*/ 29 w 58"/>
                <a:gd name="T27" fmla="*/ 0 h 67"/>
                <a:gd name="T28" fmla="*/ 26 w 58"/>
                <a:gd name="T29" fmla="*/ 0 h 67"/>
                <a:gd name="T30" fmla="*/ 21 w 58"/>
                <a:gd name="T31" fmla="*/ 0 h 67"/>
                <a:gd name="T32" fmla="*/ 12 w 58"/>
                <a:gd name="T33" fmla="*/ 0 h 67"/>
                <a:gd name="T34" fmla="*/ 6 w 58"/>
                <a:gd name="T35" fmla="*/ 0 h 67"/>
                <a:gd name="T36" fmla="*/ 2 w 58"/>
                <a:gd name="T37" fmla="*/ 0 h 67"/>
                <a:gd name="T38" fmla="*/ 0 w 58"/>
                <a:gd name="T39" fmla="*/ 0 h 67"/>
                <a:gd name="T40" fmla="*/ 2 w 58"/>
                <a:gd name="T41" fmla="*/ 0 h 67"/>
                <a:gd name="T42" fmla="*/ 5 w 58"/>
                <a:gd name="T43" fmla="*/ 0 h 67"/>
                <a:gd name="T44" fmla="*/ 9 w 58"/>
                <a:gd name="T45" fmla="*/ 0 h 67"/>
                <a:gd name="T46" fmla="*/ 11 w 58"/>
                <a:gd name="T47" fmla="*/ 0 h 67"/>
                <a:gd name="T48" fmla="*/ 11 w 58"/>
                <a:gd name="T49" fmla="*/ 0 h 67"/>
                <a:gd name="T50" fmla="*/ 9 w 58"/>
                <a:gd name="T51" fmla="*/ 0 h 67"/>
                <a:gd name="T52" fmla="*/ 5 w 58"/>
                <a:gd name="T53" fmla="*/ 0 h 67"/>
                <a:gd name="T54" fmla="*/ 3 w 58"/>
                <a:gd name="T55" fmla="*/ 0 h 67"/>
                <a:gd name="T56" fmla="*/ 6 w 58"/>
                <a:gd name="T57" fmla="*/ 0 h 67"/>
                <a:gd name="T58" fmla="*/ 12 w 58"/>
                <a:gd name="T59" fmla="*/ 0 h 67"/>
                <a:gd name="T60" fmla="*/ 19 w 58"/>
                <a:gd name="T61" fmla="*/ 0 h 67"/>
                <a:gd name="T62" fmla="*/ 25 w 58"/>
                <a:gd name="T63" fmla="*/ 0 h 67"/>
                <a:gd name="T64" fmla="*/ 31 w 58"/>
                <a:gd name="T65" fmla="*/ 0 h 67"/>
                <a:gd name="T66" fmla="*/ 32 w 58"/>
                <a:gd name="T67" fmla="*/ 0 h 67"/>
                <a:gd name="T68" fmla="*/ 55 w 58"/>
                <a:gd name="T69" fmla="*/ 0 h 67"/>
                <a:gd name="T70" fmla="*/ 54 w 58"/>
                <a:gd name="T71" fmla="*/ 0 h 67"/>
                <a:gd name="T72" fmla="*/ 50 w 58"/>
                <a:gd name="T73" fmla="*/ 0 h 67"/>
                <a:gd name="T74" fmla="*/ 45 w 58"/>
                <a:gd name="T75" fmla="*/ 0 h 67"/>
                <a:gd name="T76" fmla="*/ 41 w 58"/>
                <a:gd name="T77" fmla="*/ 0 h 67"/>
                <a:gd name="T78" fmla="*/ 37 w 58"/>
                <a:gd name="T79" fmla="*/ 0 h 67"/>
                <a:gd name="T80" fmla="*/ 34 w 58"/>
                <a:gd name="T81" fmla="*/ 0 h 67"/>
                <a:gd name="T82" fmla="*/ 32 w 58"/>
                <a:gd name="T83" fmla="*/ 0 h 6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8"/>
                <a:gd name="T127" fmla="*/ 0 h 67"/>
                <a:gd name="T128" fmla="*/ 58 w 58"/>
                <a:gd name="T129" fmla="*/ 67 h 6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8" h="67">
                  <a:moveTo>
                    <a:pt x="31" y="41"/>
                  </a:moveTo>
                  <a:lnTo>
                    <a:pt x="32" y="46"/>
                  </a:lnTo>
                  <a:lnTo>
                    <a:pt x="35" y="51"/>
                  </a:lnTo>
                  <a:lnTo>
                    <a:pt x="38" y="54"/>
                  </a:lnTo>
                  <a:lnTo>
                    <a:pt x="41" y="55"/>
                  </a:lnTo>
                  <a:lnTo>
                    <a:pt x="44" y="55"/>
                  </a:lnTo>
                  <a:lnTo>
                    <a:pt x="51" y="52"/>
                  </a:lnTo>
                  <a:lnTo>
                    <a:pt x="57" y="44"/>
                  </a:lnTo>
                  <a:lnTo>
                    <a:pt x="58" y="30"/>
                  </a:lnTo>
                  <a:lnTo>
                    <a:pt x="58" y="0"/>
                  </a:lnTo>
                  <a:lnTo>
                    <a:pt x="55" y="0"/>
                  </a:lnTo>
                  <a:lnTo>
                    <a:pt x="55" y="9"/>
                  </a:lnTo>
                  <a:lnTo>
                    <a:pt x="6" y="9"/>
                  </a:lnTo>
                  <a:lnTo>
                    <a:pt x="6" y="0"/>
                  </a:lnTo>
                  <a:lnTo>
                    <a:pt x="2" y="0"/>
                  </a:lnTo>
                  <a:lnTo>
                    <a:pt x="2" y="3"/>
                  </a:lnTo>
                  <a:lnTo>
                    <a:pt x="2" y="7"/>
                  </a:lnTo>
                  <a:lnTo>
                    <a:pt x="2" y="12"/>
                  </a:lnTo>
                  <a:lnTo>
                    <a:pt x="2" y="14"/>
                  </a:lnTo>
                  <a:lnTo>
                    <a:pt x="2" y="17"/>
                  </a:lnTo>
                  <a:lnTo>
                    <a:pt x="2" y="22"/>
                  </a:lnTo>
                  <a:lnTo>
                    <a:pt x="2" y="26"/>
                  </a:lnTo>
                  <a:lnTo>
                    <a:pt x="2" y="29"/>
                  </a:lnTo>
                  <a:lnTo>
                    <a:pt x="6" y="29"/>
                  </a:lnTo>
                  <a:lnTo>
                    <a:pt x="6" y="19"/>
                  </a:lnTo>
                  <a:lnTo>
                    <a:pt x="29" y="19"/>
                  </a:lnTo>
                  <a:lnTo>
                    <a:pt x="29" y="29"/>
                  </a:lnTo>
                  <a:lnTo>
                    <a:pt x="29" y="32"/>
                  </a:lnTo>
                  <a:lnTo>
                    <a:pt x="28" y="35"/>
                  </a:lnTo>
                  <a:lnTo>
                    <a:pt x="26" y="38"/>
                  </a:lnTo>
                  <a:lnTo>
                    <a:pt x="24" y="39"/>
                  </a:lnTo>
                  <a:lnTo>
                    <a:pt x="21" y="39"/>
                  </a:lnTo>
                  <a:lnTo>
                    <a:pt x="16" y="39"/>
                  </a:lnTo>
                  <a:lnTo>
                    <a:pt x="12" y="39"/>
                  </a:lnTo>
                  <a:lnTo>
                    <a:pt x="9" y="41"/>
                  </a:lnTo>
                  <a:lnTo>
                    <a:pt x="6" y="42"/>
                  </a:lnTo>
                  <a:lnTo>
                    <a:pt x="3" y="44"/>
                  </a:lnTo>
                  <a:lnTo>
                    <a:pt x="2" y="48"/>
                  </a:lnTo>
                  <a:lnTo>
                    <a:pt x="2" y="51"/>
                  </a:lnTo>
                  <a:lnTo>
                    <a:pt x="0" y="55"/>
                  </a:lnTo>
                  <a:lnTo>
                    <a:pt x="0" y="57"/>
                  </a:lnTo>
                  <a:lnTo>
                    <a:pt x="2" y="61"/>
                  </a:lnTo>
                  <a:lnTo>
                    <a:pt x="3" y="64"/>
                  </a:lnTo>
                  <a:lnTo>
                    <a:pt x="5" y="65"/>
                  </a:lnTo>
                  <a:lnTo>
                    <a:pt x="6" y="65"/>
                  </a:lnTo>
                  <a:lnTo>
                    <a:pt x="9" y="67"/>
                  </a:lnTo>
                  <a:lnTo>
                    <a:pt x="11" y="67"/>
                  </a:lnTo>
                  <a:lnTo>
                    <a:pt x="11" y="65"/>
                  </a:lnTo>
                  <a:lnTo>
                    <a:pt x="11" y="64"/>
                  </a:lnTo>
                  <a:lnTo>
                    <a:pt x="9" y="62"/>
                  </a:lnTo>
                  <a:lnTo>
                    <a:pt x="6" y="62"/>
                  </a:lnTo>
                  <a:lnTo>
                    <a:pt x="5" y="61"/>
                  </a:lnTo>
                  <a:lnTo>
                    <a:pt x="3" y="59"/>
                  </a:lnTo>
                  <a:lnTo>
                    <a:pt x="3" y="58"/>
                  </a:lnTo>
                  <a:lnTo>
                    <a:pt x="5" y="55"/>
                  </a:lnTo>
                  <a:lnTo>
                    <a:pt x="6" y="54"/>
                  </a:lnTo>
                  <a:lnTo>
                    <a:pt x="9" y="52"/>
                  </a:lnTo>
                  <a:lnTo>
                    <a:pt x="12" y="52"/>
                  </a:lnTo>
                  <a:lnTo>
                    <a:pt x="16" y="51"/>
                  </a:lnTo>
                  <a:lnTo>
                    <a:pt x="19" y="51"/>
                  </a:lnTo>
                  <a:lnTo>
                    <a:pt x="22" y="49"/>
                  </a:lnTo>
                  <a:lnTo>
                    <a:pt x="25" y="48"/>
                  </a:lnTo>
                  <a:lnTo>
                    <a:pt x="28" y="45"/>
                  </a:lnTo>
                  <a:lnTo>
                    <a:pt x="31" y="41"/>
                  </a:lnTo>
                  <a:close/>
                  <a:moveTo>
                    <a:pt x="32" y="29"/>
                  </a:moveTo>
                  <a:lnTo>
                    <a:pt x="32" y="19"/>
                  </a:lnTo>
                  <a:lnTo>
                    <a:pt x="55" y="19"/>
                  </a:lnTo>
                  <a:lnTo>
                    <a:pt x="55" y="29"/>
                  </a:lnTo>
                  <a:lnTo>
                    <a:pt x="55" y="35"/>
                  </a:lnTo>
                  <a:lnTo>
                    <a:pt x="54" y="38"/>
                  </a:lnTo>
                  <a:lnTo>
                    <a:pt x="53" y="41"/>
                  </a:lnTo>
                  <a:lnTo>
                    <a:pt x="50" y="42"/>
                  </a:lnTo>
                  <a:lnTo>
                    <a:pt x="48" y="44"/>
                  </a:lnTo>
                  <a:lnTo>
                    <a:pt x="45" y="44"/>
                  </a:lnTo>
                  <a:lnTo>
                    <a:pt x="44" y="44"/>
                  </a:lnTo>
                  <a:lnTo>
                    <a:pt x="41" y="44"/>
                  </a:lnTo>
                  <a:lnTo>
                    <a:pt x="40" y="44"/>
                  </a:lnTo>
                  <a:lnTo>
                    <a:pt x="37" y="42"/>
                  </a:lnTo>
                  <a:lnTo>
                    <a:pt x="35" y="41"/>
                  </a:lnTo>
                  <a:lnTo>
                    <a:pt x="34" y="38"/>
                  </a:lnTo>
                  <a:lnTo>
                    <a:pt x="32" y="35"/>
                  </a:lnTo>
                  <a:lnTo>
                    <a:pt x="32" y="29"/>
                  </a:lnTo>
                  <a:close/>
                </a:path>
              </a:pathLst>
            </a:custGeom>
            <a:solidFill>
              <a:srgbClr val="000000"/>
            </a:solidFill>
            <a:ln w="0">
              <a:solidFill>
                <a:srgbClr val="000000"/>
              </a:solidFill>
              <a:round/>
              <a:headEnd/>
              <a:tailEnd/>
            </a:ln>
          </p:spPr>
          <p:txBody>
            <a:bodyPr/>
            <a:lstStyle/>
            <a:p>
              <a:endParaRPr lang="es-AR"/>
            </a:p>
          </p:txBody>
        </p:sp>
        <p:sp>
          <p:nvSpPr>
            <p:cNvPr id="2180" name="Freeform 319"/>
            <p:cNvSpPr>
              <a:spLocks/>
            </p:cNvSpPr>
            <p:nvPr/>
          </p:nvSpPr>
          <p:spPr bwMode="auto">
            <a:xfrm>
              <a:off x="1584" y="2243"/>
              <a:ext cx="120" cy="2"/>
            </a:xfrm>
            <a:custGeom>
              <a:avLst/>
              <a:gdLst>
                <a:gd name="T0" fmla="*/ 116 w 120"/>
                <a:gd name="T1" fmla="*/ 0 h 5"/>
                <a:gd name="T2" fmla="*/ 117 w 120"/>
                <a:gd name="T3" fmla="*/ 0 h 5"/>
                <a:gd name="T4" fmla="*/ 119 w 120"/>
                <a:gd name="T5" fmla="*/ 0 h 5"/>
                <a:gd name="T6" fmla="*/ 120 w 120"/>
                <a:gd name="T7" fmla="*/ 0 h 5"/>
                <a:gd name="T8" fmla="*/ 120 w 120"/>
                <a:gd name="T9" fmla="*/ 0 h 5"/>
                <a:gd name="T10" fmla="*/ 120 w 120"/>
                <a:gd name="T11" fmla="*/ 0 h 5"/>
                <a:gd name="T12" fmla="*/ 119 w 120"/>
                <a:gd name="T13" fmla="*/ 0 h 5"/>
                <a:gd name="T14" fmla="*/ 117 w 120"/>
                <a:gd name="T15" fmla="*/ 0 h 5"/>
                <a:gd name="T16" fmla="*/ 116 w 120"/>
                <a:gd name="T17" fmla="*/ 0 h 5"/>
                <a:gd name="T18" fmla="*/ 4 w 120"/>
                <a:gd name="T19" fmla="*/ 0 h 5"/>
                <a:gd name="T20" fmla="*/ 3 w 120"/>
                <a:gd name="T21" fmla="*/ 0 h 5"/>
                <a:gd name="T22" fmla="*/ 1 w 120"/>
                <a:gd name="T23" fmla="*/ 0 h 5"/>
                <a:gd name="T24" fmla="*/ 0 w 120"/>
                <a:gd name="T25" fmla="*/ 0 h 5"/>
                <a:gd name="T26" fmla="*/ 0 w 120"/>
                <a:gd name="T27" fmla="*/ 0 h 5"/>
                <a:gd name="T28" fmla="*/ 0 w 120"/>
                <a:gd name="T29" fmla="*/ 0 h 5"/>
                <a:gd name="T30" fmla="*/ 1 w 120"/>
                <a:gd name="T31" fmla="*/ 0 h 5"/>
                <a:gd name="T32" fmla="*/ 3 w 120"/>
                <a:gd name="T33" fmla="*/ 0 h 5"/>
                <a:gd name="T34" fmla="*/ 4 w 120"/>
                <a:gd name="T35" fmla="*/ 0 h 5"/>
                <a:gd name="T36" fmla="*/ 116 w 120"/>
                <a:gd name="T37" fmla="*/ 0 h 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5"/>
                <a:gd name="T59" fmla="*/ 120 w 120"/>
                <a:gd name="T60" fmla="*/ 5 h 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5">
                  <a:moveTo>
                    <a:pt x="116" y="5"/>
                  </a:moveTo>
                  <a:lnTo>
                    <a:pt x="117" y="5"/>
                  </a:lnTo>
                  <a:lnTo>
                    <a:pt x="119" y="5"/>
                  </a:lnTo>
                  <a:lnTo>
                    <a:pt x="120" y="3"/>
                  </a:lnTo>
                  <a:lnTo>
                    <a:pt x="120" y="2"/>
                  </a:lnTo>
                  <a:lnTo>
                    <a:pt x="120" y="0"/>
                  </a:lnTo>
                  <a:lnTo>
                    <a:pt x="119" y="0"/>
                  </a:lnTo>
                  <a:lnTo>
                    <a:pt x="117" y="0"/>
                  </a:lnTo>
                  <a:lnTo>
                    <a:pt x="116" y="0"/>
                  </a:lnTo>
                  <a:lnTo>
                    <a:pt x="4" y="0"/>
                  </a:lnTo>
                  <a:lnTo>
                    <a:pt x="3" y="0"/>
                  </a:lnTo>
                  <a:lnTo>
                    <a:pt x="1" y="0"/>
                  </a:lnTo>
                  <a:lnTo>
                    <a:pt x="0" y="0"/>
                  </a:lnTo>
                  <a:lnTo>
                    <a:pt x="0" y="2"/>
                  </a:lnTo>
                  <a:lnTo>
                    <a:pt x="0" y="3"/>
                  </a:lnTo>
                  <a:lnTo>
                    <a:pt x="1" y="5"/>
                  </a:lnTo>
                  <a:lnTo>
                    <a:pt x="3" y="5"/>
                  </a:lnTo>
                  <a:lnTo>
                    <a:pt x="4" y="5"/>
                  </a:lnTo>
                  <a:lnTo>
                    <a:pt x="116" y="5"/>
                  </a:lnTo>
                  <a:close/>
                </a:path>
              </a:pathLst>
            </a:custGeom>
            <a:solidFill>
              <a:srgbClr val="000000"/>
            </a:solidFill>
            <a:ln w="0">
              <a:solidFill>
                <a:srgbClr val="000000"/>
              </a:solidFill>
              <a:round/>
              <a:headEnd/>
              <a:tailEnd/>
            </a:ln>
          </p:spPr>
          <p:txBody>
            <a:bodyPr/>
            <a:lstStyle/>
            <a:p>
              <a:endParaRPr lang="es-AR"/>
            </a:p>
          </p:txBody>
        </p:sp>
        <p:sp>
          <p:nvSpPr>
            <p:cNvPr id="2181" name="Freeform 320"/>
            <p:cNvSpPr>
              <a:spLocks noEditPoints="1"/>
            </p:cNvSpPr>
            <p:nvPr/>
          </p:nvSpPr>
          <p:spPr bwMode="auto">
            <a:xfrm>
              <a:off x="1590" y="2255"/>
              <a:ext cx="107" cy="31"/>
            </a:xfrm>
            <a:custGeom>
              <a:avLst/>
              <a:gdLst>
                <a:gd name="T0" fmla="*/ 107 w 107"/>
                <a:gd name="T1" fmla="*/ 1 h 61"/>
                <a:gd name="T2" fmla="*/ 107 w 107"/>
                <a:gd name="T3" fmla="*/ 1 h 61"/>
                <a:gd name="T4" fmla="*/ 106 w 107"/>
                <a:gd name="T5" fmla="*/ 1 h 61"/>
                <a:gd name="T6" fmla="*/ 78 w 107"/>
                <a:gd name="T7" fmla="*/ 1 h 61"/>
                <a:gd name="T8" fmla="*/ 77 w 107"/>
                <a:gd name="T9" fmla="*/ 1 h 61"/>
                <a:gd name="T10" fmla="*/ 74 w 107"/>
                <a:gd name="T11" fmla="*/ 1 h 61"/>
                <a:gd name="T12" fmla="*/ 55 w 107"/>
                <a:gd name="T13" fmla="*/ 1 h 61"/>
                <a:gd name="T14" fmla="*/ 39 w 107"/>
                <a:gd name="T15" fmla="*/ 0 h 61"/>
                <a:gd name="T16" fmla="*/ 29 w 107"/>
                <a:gd name="T17" fmla="*/ 1 h 61"/>
                <a:gd name="T18" fmla="*/ 24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6 w 107"/>
                <a:gd name="T41" fmla="*/ 1 h 61"/>
                <a:gd name="T42" fmla="*/ 74 w 107"/>
                <a:gd name="T43" fmla="*/ 1 h 61"/>
                <a:gd name="T44" fmla="*/ 77 w 107"/>
                <a:gd name="T45" fmla="*/ 1 h 61"/>
                <a:gd name="T46" fmla="*/ 75 w 107"/>
                <a:gd name="T47" fmla="*/ 1 h 61"/>
                <a:gd name="T48" fmla="*/ 74 w 107"/>
                <a:gd name="T49" fmla="*/ 1 h 61"/>
                <a:gd name="T50" fmla="*/ 68 w 107"/>
                <a:gd name="T51" fmla="*/ 1 h 61"/>
                <a:gd name="T52" fmla="*/ 58 w 107"/>
                <a:gd name="T53" fmla="*/ 1 h 61"/>
                <a:gd name="T54" fmla="*/ 37 w 107"/>
                <a:gd name="T55" fmla="*/ 1 h 61"/>
                <a:gd name="T56" fmla="*/ 26 w 107"/>
                <a:gd name="T57" fmla="*/ 1 h 61"/>
                <a:gd name="T58" fmla="*/ 26 w 107"/>
                <a:gd name="T59" fmla="*/ 1 h 61"/>
                <a:gd name="T60" fmla="*/ 26 w 107"/>
                <a:gd name="T61" fmla="*/ 1 h 61"/>
                <a:gd name="T62" fmla="*/ 30 w 107"/>
                <a:gd name="T63" fmla="*/ 1 h 61"/>
                <a:gd name="T64" fmla="*/ 37 w 107"/>
                <a:gd name="T65" fmla="*/ 1 h 61"/>
                <a:gd name="T66" fmla="*/ 53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5"/>
                  </a:moveTo>
                  <a:lnTo>
                    <a:pt x="107" y="45"/>
                  </a:lnTo>
                  <a:lnTo>
                    <a:pt x="107" y="44"/>
                  </a:lnTo>
                  <a:lnTo>
                    <a:pt x="106" y="42"/>
                  </a:lnTo>
                  <a:lnTo>
                    <a:pt x="80" y="36"/>
                  </a:lnTo>
                  <a:lnTo>
                    <a:pt x="78" y="36"/>
                  </a:lnTo>
                  <a:lnTo>
                    <a:pt x="78" y="35"/>
                  </a:lnTo>
                  <a:lnTo>
                    <a:pt x="77" y="35"/>
                  </a:lnTo>
                  <a:lnTo>
                    <a:pt x="74" y="20"/>
                  </a:lnTo>
                  <a:lnTo>
                    <a:pt x="66" y="10"/>
                  </a:lnTo>
                  <a:lnTo>
                    <a:pt x="55" y="2"/>
                  </a:lnTo>
                  <a:lnTo>
                    <a:pt x="45" y="0"/>
                  </a:lnTo>
                  <a:lnTo>
                    <a:pt x="39" y="0"/>
                  </a:lnTo>
                  <a:lnTo>
                    <a:pt x="33" y="3"/>
                  </a:lnTo>
                  <a:lnTo>
                    <a:pt x="29" y="6"/>
                  </a:lnTo>
                  <a:lnTo>
                    <a:pt x="26" y="10"/>
                  </a:lnTo>
                  <a:lnTo>
                    <a:pt x="24" y="16"/>
                  </a:lnTo>
                  <a:lnTo>
                    <a:pt x="23" y="22"/>
                  </a:lnTo>
                  <a:lnTo>
                    <a:pt x="17" y="20"/>
                  </a:lnTo>
                  <a:lnTo>
                    <a:pt x="11" y="19"/>
                  </a:lnTo>
                  <a:lnTo>
                    <a:pt x="7" y="18"/>
                  </a:lnTo>
                  <a:lnTo>
                    <a:pt x="4" y="18"/>
                  </a:lnTo>
                  <a:lnTo>
                    <a:pt x="1" y="16"/>
                  </a:lnTo>
                  <a:lnTo>
                    <a:pt x="0" y="16"/>
                  </a:lnTo>
                  <a:lnTo>
                    <a:pt x="0" y="18"/>
                  </a:lnTo>
                  <a:lnTo>
                    <a:pt x="0" y="19"/>
                  </a:lnTo>
                  <a:lnTo>
                    <a:pt x="1" y="19"/>
                  </a:lnTo>
                  <a:lnTo>
                    <a:pt x="3" y="20"/>
                  </a:lnTo>
                  <a:lnTo>
                    <a:pt x="6" y="20"/>
                  </a:lnTo>
                  <a:lnTo>
                    <a:pt x="14" y="22"/>
                  </a:lnTo>
                  <a:lnTo>
                    <a:pt x="23" y="25"/>
                  </a:lnTo>
                  <a:lnTo>
                    <a:pt x="26" y="39"/>
                  </a:lnTo>
                  <a:lnTo>
                    <a:pt x="35" y="51"/>
                  </a:lnTo>
                  <a:lnTo>
                    <a:pt x="45" y="58"/>
                  </a:lnTo>
                  <a:lnTo>
                    <a:pt x="56" y="61"/>
                  </a:lnTo>
                  <a:lnTo>
                    <a:pt x="62" y="60"/>
                  </a:lnTo>
                  <a:lnTo>
                    <a:pt x="66" y="58"/>
                  </a:lnTo>
                  <a:lnTo>
                    <a:pt x="71" y="55"/>
                  </a:lnTo>
                  <a:lnTo>
                    <a:pt x="74" y="50"/>
                  </a:lnTo>
                  <a:lnTo>
                    <a:pt x="77" y="45"/>
                  </a:lnTo>
                  <a:lnTo>
                    <a:pt x="77" y="38"/>
                  </a:lnTo>
                  <a:lnTo>
                    <a:pt x="106" y="45"/>
                  </a:lnTo>
                  <a:close/>
                  <a:moveTo>
                    <a:pt x="75" y="38"/>
                  </a:moveTo>
                  <a:lnTo>
                    <a:pt x="74" y="42"/>
                  </a:lnTo>
                  <a:lnTo>
                    <a:pt x="74" y="45"/>
                  </a:lnTo>
                  <a:lnTo>
                    <a:pt x="71" y="48"/>
                  </a:lnTo>
                  <a:lnTo>
                    <a:pt x="68" y="51"/>
                  </a:lnTo>
                  <a:lnTo>
                    <a:pt x="64" y="52"/>
                  </a:lnTo>
                  <a:lnTo>
                    <a:pt x="58" y="54"/>
                  </a:lnTo>
                  <a:lnTo>
                    <a:pt x="48" y="52"/>
                  </a:lnTo>
                  <a:lnTo>
                    <a:pt x="37" y="47"/>
                  </a:lnTo>
                  <a:lnTo>
                    <a:pt x="29" y="38"/>
                  </a:lnTo>
                  <a:lnTo>
                    <a:pt x="26" y="25"/>
                  </a:lnTo>
                  <a:lnTo>
                    <a:pt x="75" y="38"/>
                  </a:lnTo>
                  <a:close/>
                  <a:moveTo>
                    <a:pt x="26" y="22"/>
                  </a:moveTo>
                  <a:lnTo>
                    <a:pt x="26" y="20"/>
                  </a:lnTo>
                  <a:lnTo>
                    <a:pt x="26" y="18"/>
                  </a:lnTo>
                  <a:lnTo>
                    <a:pt x="27" y="15"/>
                  </a:lnTo>
                  <a:lnTo>
                    <a:pt x="30" y="12"/>
                  </a:lnTo>
                  <a:lnTo>
                    <a:pt x="33" y="9"/>
                  </a:lnTo>
                  <a:lnTo>
                    <a:pt x="37" y="7"/>
                  </a:lnTo>
                  <a:lnTo>
                    <a:pt x="42" y="7"/>
                  </a:lnTo>
                  <a:lnTo>
                    <a:pt x="53" y="9"/>
                  </a:lnTo>
                  <a:lnTo>
                    <a:pt x="64" y="15"/>
                  </a:lnTo>
                  <a:lnTo>
                    <a:pt x="71" y="23"/>
                  </a:lnTo>
                  <a:lnTo>
                    <a:pt x="75" y="35"/>
                  </a:lnTo>
                  <a:lnTo>
                    <a:pt x="26" y="22"/>
                  </a:lnTo>
                  <a:close/>
                </a:path>
              </a:pathLst>
            </a:custGeom>
            <a:solidFill>
              <a:srgbClr val="000000"/>
            </a:solidFill>
            <a:ln w="0">
              <a:solidFill>
                <a:srgbClr val="000000"/>
              </a:solidFill>
              <a:round/>
              <a:headEnd/>
              <a:tailEnd/>
            </a:ln>
          </p:spPr>
          <p:txBody>
            <a:bodyPr/>
            <a:lstStyle/>
            <a:p>
              <a:endParaRPr lang="es-AR"/>
            </a:p>
          </p:txBody>
        </p:sp>
        <p:sp>
          <p:nvSpPr>
            <p:cNvPr id="2182" name="Freeform 321"/>
            <p:cNvSpPr>
              <a:spLocks noEditPoints="1"/>
            </p:cNvSpPr>
            <p:nvPr/>
          </p:nvSpPr>
          <p:spPr bwMode="auto">
            <a:xfrm>
              <a:off x="1596" y="2288"/>
              <a:ext cx="55" cy="11"/>
            </a:xfrm>
            <a:custGeom>
              <a:avLst/>
              <a:gdLst>
                <a:gd name="T0" fmla="*/ 13 w 55"/>
                <a:gd name="T1" fmla="*/ 1 h 21"/>
                <a:gd name="T2" fmla="*/ 13 w 55"/>
                <a:gd name="T3" fmla="*/ 1 h 21"/>
                <a:gd name="T4" fmla="*/ 7 w 55"/>
                <a:gd name="T5" fmla="*/ 1 h 21"/>
                <a:gd name="T6" fmla="*/ 1 w 55"/>
                <a:gd name="T7" fmla="*/ 1 h 21"/>
                <a:gd name="T8" fmla="*/ 1 w 55"/>
                <a:gd name="T9" fmla="*/ 1 h 21"/>
                <a:gd name="T10" fmla="*/ 4 w 55"/>
                <a:gd name="T11" fmla="*/ 1 h 21"/>
                <a:gd name="T12" fmla="*/ 11 w 55"/>
                <a:gd name="T13" fmla="*/ 1 h 21"/>
                <a:gd name="T14" fmla="*/ 27 w 55"/>
                <a:gd name="T15" fmla="*/ 1 h 21"/>
                <a:gd name="T16" fmla="*/ 30 w 55"/>
                <a:gd name="T17" fmla="*/ 1 h 21"/>
                <a:gd name="T18" fmla="*/ 34 w 55"/>
                <a:gd name="T19" fmla="*/ 1 h 21"/>
                <a:gd name="T20" fmla="*/ 37 w 55"/>
                <a:gd name="T21" fmla="*/ 1 h 21"/>
                <a:gd name="T22" fmla="*/ 34 w 55"/>
                <a:gd name="T23" fmla="*/ 1 h 21"/>
                <a:gd name="T24" fmla="*/ 27 w 55"/>
                <a:gd name="T25" fmla="*/ 1 h 21"/>
                <a:gd name="T26" fmla="*/ 24 w 55"/>
                <a:gd name="T27" fmla="*/ 0 h 21"/>
                <a:gd name="T28" fmla="*/ 23 w 55"/>
                <a:gd name="T29" fmla="*/ 1 h 21"/>
                <a:gd name="T30" fmla="*/ 24 w 55"/>
                <a:gd name="T31" fmla="*/ 1 h 21"/>
                <a:gd name="T32" fmla="*/ 33 w 55"/>
                <a:gd name="T33" fmla="*/ 1 h 21"/>
                <a:gd name="T34" fmla="*/ 36 w 55"/>
                <a:gd name="T35" fmla="*/ 1 h 21"/>
                <a:gd name="T36" fmla="*/ 34 w 55"/>
                <a:gd name="T37" fmla="*/ 1 h 21"/>
                <a:gd name="T38" fmla="*/ 29 w 55"/>
                <a:gd name="T39" fmla="*/ 1 h 21"/>
                <a:gd name="T40" fmla="*/ 21 w 55"/>
                <a:gd name="T41" fmla="*/ 1 h 21"/>
                <a:gd name="T42" fmla="*/ 17 w 55"/>
                <a:gd name="T43" fmla="*/ 1 h 21"/>
                <a:gd name="T44" fmla="*/ 10 w 55"/>
                <a:gd name="T45" fmla="*/ 1 h 21"/>
                <a:gd name="T46" fmla="*/ 5 w 55"/>
                <a:gd name="T47" fmla="*/ 1 h 21"/>
                <a:gd name="T48" fmla="*/ 1 w 55"/>
                <a:gd name="T49" fmla="*/ 1 h 21"/>
                <a:gd name="T50" fmla="*/ 0 w 55"/>
                <a:gd name="T51" fmla="*/ 1 h 21"/>
                <a:gd name="T52" fmla="*/ 2 w 55"/>
                <a:gd name="T53" fmla="*/ 1 h 21"/>
                <a:gd name="T54" fmla="*/ 8 w 55"/>
                <a:gd name="T55" fmla="*/ 1 h 21"/>
                <a:gd name="T56" fmla="*/ 13 w 55"/>
                <a:gd name="T57" fmla="*/ 1 h 21"/>
                <a:gd name="T58" fmla="*/ 53 w 55"/>
                <a:gd name="T59" fmla="*/ 1 h 21"/>
                <a:gd name="T60" fmla="*/ 55 w 55"/>
                <a:gd name="T61" fmla="*/ 1 h 21"/>
                <a:gd name="T62" fmla="*/ 53 w 55"/>
                <a:gd name="T63" fmla="*/ 1 h 21"/>
                <a:gd name="T64" fmla="*/ 49 w 55"/>
                <a:gd name="T65" fmla="*/ 1 h 21"/>
                <a:gd name="T66" fmla="*/ 47 w 55"/>
                <a:gd name="T67" fmla="*/ 1 h 21"/>
                <a:gd name="T68" fmla="*/ 50 w 5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1"/>
                <a:gd name="T107" fmla="*/ 55 w 5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1">
                  <a:moveTo>
                    <a:pt x="13" y="21"/>
                  </a:moveTo>
                  <a:lnTo>
                    <a:pt x="13" y="21"/>
                  </a:lnTo>
                  <a:lnTo>
                    <a:pt x="13" y="20"/>
                  </a:lnTo>
                  <a:lnTo>
                    <a:pt x="11" y="20"/>
                  </a:lnTo>
                  <a:lnTo>
                    <a:pt x="7" y="17"/>
                  </a:lnTo>
                  <a:lnTo>
                    <a:pt x="4" y="15"/>
                  </a:lnTo>
                  <a:lnTo>
                    <a:pt x="1" y="13"/>
                  </a:lnTo>
                  <a:lnTo>
                    <a:pt x="1" y="11"/>
                  </a:lnTo>
                  <a:lnTo>
                    <a:pt x="1" y="10"/>
                  </a:lnTo>
                  <a:lnTo>
                    <a:pt x="2" y="10"/>
                  </a:lnTo>
                  <a:lnTo>
                    <a:pt x="4" y="8"/>
                  </a:lnTo>
                  <a:lnTo>
                    <a:pt x="7" y="10"/>
                  </a:lnTo>
                  <a:lnTo>
                    <a:pt x="11" y="11"/>
                  </a:lnTo>
                  <a:lnTo>
                    <a:pt x="18" y="14"/>
                  </a:lnTo>
                  <a:lnTo>
                    <a:pt x="27" y="17"/>
                  </a:lnTo>
                  <a:lnTo>
                    <a:pt x="29" y="17"/>
                  </a:lnTo>
                  <a:lnTo>
                    <a:pt x="30" y="17"/>
                  </a:lnTo>
                  <a:lnTo>
                    <a:pt x="33" y="17"/>
                  </a:lnTo>
                  <a:lnTo>
                    <a:pt x="34" y="15"/>
                  </a:lnTo>
                  <a:lnTo>
                    <a:pt x="36" y="14"/>
                  </a:lnTo>
                  <a:lnTo>
                    <a:pt x="37" y="11"/>
                  </a:lnTo>
                  <a:lnTo>
                    <a:pt x="36" y="7"/>
                  </a:lnTo>
                  <a:lnTo>
                    <a:pt x="34" y="4"/>
                  </a:lnTo>
                  <a:lnTo>
                    <a:pt x="30" y="2"/>
                  </a:lnTo>
                  <a:lnTo>
                    <a:pt x="27" y="1"/>
                  </a:lnTo>
                  <a:lnTo>
                    <a:pt x="26" y="1"/>
                  </a:lnTo>
                  <a:lnTo>
                    <a:pt x="24" y="0"/>
                  </a:lnTo>
                  <a:lnTo>
                    <a:pt x="24" y="1"/>
                  </a:lnTo>
                  <a:lnTo>
                    <a:pt x="23" y="1"/>
                  </a:lnTo>
                  <a:lnTo>
                    <a:pt x="24" y="1"/>
                  </a:lnTo>
                  <a:lnTo>
                    <a:pt x="24" y="2"/>
                  </a:lnTo>
                  <a:lnTo>
                    <a:pt x="30" y="4"/>
                  </a:lnTo>
                  <a:lnTo>
                    <a:pt x="33" y="5"/>
                  </a:lnTo>
                  <a:lnTo>
                    <a:pt x="34" y="8"/>
                  </a:lnTo>
                  <a:lnTo>
                    <a:pt x="36" y="11"/>
                  </a:lnTo>
                  <a:lnTo>
                    <a:pt x="34" y="11"/>
                  </a:lnTo>
                  <a:lnTo>
                    <a:pt x="34" y="13"/>
                  </a:lnTo>
                  <a:lnTo>
                    <a:pt x="33" y="13"/>
                  </a:lnTo>
                  <a:lnTo>
                    <a:pt x="29" y="13"/>
                  </a:lnTo>
                  <a:lnTo>
                    <a:pt x="26" y="11"/>
                  </a:lnTo>
                  <a:lnTo>
                    <a:pt x="21" y="10"/>
                  </a:lnTo>
                  <a:lnTo>
                    <a:pt x="18" y="8"/>
                  </a:lnTo>
                  <a:lnTo>
                    <a:pt x="17" y="8"/>
                  </a:lnTo>
                  <a:lnTo>
                    <a:pt x="14" y="7"/>
                  </a:lnTo>
                  <a:lnTo>
                    <a:pt x="10" y="5"/>
                  </a:lnTo>
                  <a:lnTo>
                    <a:pt x="8" y="4"/>
                  </a:lnTo>
                  <a:lnTo>
                    <a:pt x="5" y="4"/>
                  </a:lnTo>
                  <a:lnTo>
                    <a:pt x="4" y="4"/>
                  </a:lnTo>
                  <a:lnTo>
                    <a:pt x="1" y="5"/>
                  </a:lnTo>
                  <a:lnTo>
                    <a:pt x="0" y="8"/>
                  </a:lnTo>
                  <a:lnTo>
                    <a:pt x="0" y="11"/>
                  </a:lnTo>
                  <a:lnTo>
                    <a:pt x="0" y="14"/>
                  </a:lnTo>
                  <a:lnTo>
                    <a:pt x="2" y="17"/>
                  </a:lnTo>
                  <a:lnTo>
                    <a:pt x="5" y="18"/>
                  </a:lnTo>
                  <a:lnTo>
                    <a:pt x="8" y="20"/>
                  </a:lnTo>
                  <a:lnTo>
                    <a:pt x="11" y="21"/>
                  </a:lnTo>
                  <a:lnTo>
                    <a:pt x="13" y="21"/>
                  </a:lnTo>
                  <a:close/>
                  <a:moveTo>
                    <a:pt x="52" y="21"/>
                  </a:moveTo>
                  <a:lnTo>
                    <a:pt x="53" y="20"/>
                  </a:lnTo>
                  <a:lnTo>
                    <a:pt x="55" y="20"/>
                  </a:lnTo>
                  <a:lnTo>
                    <a:pt x="55" y="18"/>
                  </a:lnTo>
                  <a:lnTo>
                    <a:pt x="55" y="15"/>
                  </a:lnTo>
                  <a:lnTo>
                    <a:pt x="53" y="14"/>
                  </a:lnTo>
                  <a:lnTo>
                    <a:pt x="50" y="14"/>
                  </a:lnTo>
                  <a:lnTo>
                    <a:pt x="49" y="14"/>
                  </a:lnTo>
                  <a:lnTo>
                    <a:pt x="49" y="15"/>
                  </a:lnTo>
                  <a:lnTo>
                    <a:pt x="47" y="17"/>
                  </a:lnTo>
                  <a:lnTo>
                    <a:pt x="49" y="18"/>
                  </a:lnTo>
                  <a:lnTo>
                    <a:pt x="50" y="20"/>
                  </a:lnTo>
                  <a:lnTo>
                    <a:pt x="52" y="21"/>
                  </a:lnTo>
                  <a:close/>
                </a:path>
              </a:pathLst>
            </a:custGeom>
            <a:solidFill>
              <a:srgbClr val="000000"/>
            </a:solidFill>
            <a:ln w="0">
              <a:solidFill>
                <a:srgbClr val="000000"/>
              </a:solidFill>
              <a:round/>
              <a:headEnd/>
              <a:tailEnd/>
            </a:ln>
          </p:spPr>
          <p:txBody>
            <a:bodyPr/>
            <a:lstStyle/>
            <a:p>
              <a:endParaRPr lang="es-AR"/>
            </a:p>
          </p:txBody>
        </p:sp>
        <p:sp>
          <p:nvSpPr>
            <p:cNvPr id="2183" name="Freeform 322"/>
            <p:cNvSpPr>
              <a:spLocks/>
            </p:cNvSpPr>
            <p:nvPr/>
          </p:nvSpPr>
          <p:spPr bwMode="auto">
            <a:xfrm>
              <a:off x="1584" y="2306"/>
              <a:ext cx="120" cy="13"/>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19 w 120"/>
                <a:gd name="T19" fmla="*/ 0 h 26"/>
                <a:gd name="T20" fmla="*/ 117 w 120"/>
                <a:gd name="T21" fmla="*/ 0 h 26"/>
                <a:gd name="T22" fmla="*/ 117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1 w 120"/>
                <a:gd name="T35" fmla="*/ 0 h 26"/>
                <a:gd name="T36" fmla="*/ 0 w 120"/>
                <a:gd name="T37" fmla="*/ 1 h 26"/>
                <a:gd name="T38" fmla="*/ 0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5"/>
                  </a:moveTo>
                  <a:lnTo>
                    <a:pt x="59" y="26"/>
                  </a:lnTo>
                  <a:lnTo>
                    <a:pt x="61" y="26"/>
                  </a:lnTo>
                  <a:lnTo>
                    <a:pt x="62" y="25"/>
                  </a:lnTo>
                  <a:lnTo>
                    <a:pt x="117" y="4"/>
                  </a:lnTo>
                  <a:lnTo>
                    <a:pt x="119" y="4"/>
                  </a:lnTo>
                  <a:lnTo>
                    <a:pt x="120" y="3"/>
                  </a:lnTo>
                  <a:lnTo>
                    <a:pt x="120" y="1"/>
                  </a:lnTo>
                  <a:lnTo>
                    <a:pt x="119" y="0"/>
                  </a:lnTo>
                  <a:lnTo>
                    <a:pt x="117" y="0"/>
                  </a:lnTo>
                  <a:lnTo>
                    <a:pt x="116" y="0"/>
                  </a:lnTo>
                  <a:lnTo>
                    <a:pt x="61" y="22"/>
                  </a:lnTo>
                  <a:lnTo>
                    <a:pt x="4" y="0"/>
                  </a:lnTo>
                  <a:lnTo>
                    <a:pt x="3" y="0"/>
                  </a:lnTo>
                  <a:lnTo>
                    <a:pt x="1" y="0"/>
                  </a:lnTo>
                  <a:lnTo>
                    <a:pt x="0" y="1"/>
                  </a:lnTo>
                  <a:lnTo>
                    <a:pt x="0" y="3"/>
                  </a:lnTo>
                  <a:lnTo>
                    <a:pt x="1" y="4"/>
                  </a:lnTo>
                  <a:lnTo>
                    <a:pt x="3" y="4"/>
                  </a:lnTo>
                  <a:lnTo>
                    <a:pt x="58" y="25"/>
                  </a:lnTo>
                  <a:close/>
                </a:path>
              </a:pathLst>
            </a:custGeom>
            <a:solidFill>
              <a:srgbClr val="000000"/>
            </a:solidFill>
            <a:ln w="0">
              <a:solidFill>
                <a:srgbClr val="000000"/>
              </a:solidFill>
              <a:round/>
              <a:headEnd/>
              <a:tailEnd/>
            </a:ln>
          </p:spPr>
          <p:txBody>
            <a:bodyPr/>
            <a:lstStyle/>
            <a:p>
              <a:endParaRPr lang="es-AR"/>
            </a:p>
          </p:txBody>
        </p:sp>
        <p:sp>
          <p:nvSpPr>
            <p:cNvPr id="2184" name="Freeform 323"/>
            <p:cNvSpPr>
              <a:spLocks/>
            </p:cNvSpPr>
            <p:nvPr/>
          </p:nvSpPr>
          <p:spPr bwMode="auto">
            <a:xfrm>
              <a:off x="1584" y="2329"/>
              <a:ext cx="120" cy="23"/>
            </a:xfrm>
            <a:custGeom>
              <a:avLst/>
              <a:gdLst>
                <a:gd name="T0" fmla="*/ 116 w 120"/>
                <a:gd name="T1" fmla="*/ 1 h 45"/>
                <a:gd name="T2" fmla="*/ 116 w 120"/>
                <a:gd name="T3" fmla="*/ 1 h 45"/>
                <a:gd name="T4" fmla="*/ 117 w 120"/>
                <a:gd name="T5" fmla="*/ 1 h 45"/>
                <a:gd name="T6" fmla="*/ 117 w 120"/>
                <a:gd name="T7" fmla="*/ 1 h 45"/>
                <a:gd name="T8" fmla="*/ 119 w 120"/>
                <a:gd name="T9" fmla="*/ 1 h 45"/>
                <a:gd name="T10" fmla="*/ 120 w 120"/>
                <a:gd name="T11" fmla="*/ 1 h 45"/>
                <a:gd name="T12" fmla="*/ 120 w 120"/>
                <a:gd name="T13" fmla="*/ 1 h 45"/>
                <a:gd name="T14" fmla="*/ 119 w 120"/>
                <a:gd name="T15" fmla="*/ 1 h 45"/>
                <a:gd name="T16" fmla="*/ 117 w 120"/>
                <a:gd name="T17" fmla="*/ 1 h 45"/>
                <a:gd name="T18" fmla="*/ 4 w 120"/>
                <a:gd name="T19" fmla="*/ 0 h 45"/>
                <a:gd name="T20" fmla="*/ 4 w 120"/>
                <a:gd name="T21" fmla="*/ 0 h 45"/>
                <a:gd name="T22" fmla="*/ 3 w 120"/>
                <a:gd name="T23" fmla="*/ 0 h 45"/>
                <a:gd name="T24" fmla="*/ 3 w 120"/>
                <a:gd name="T25" fmla="*/ 0 h 45"/>
                <a:gd name="T26" fmla="*/ 1 w 120"/>
                <a:gd name="T27" fmla="*/ 0 h 45"/>
                <a:gd name="T28" fmla="*/ 0 w 120"/>
                <a:gd name="T29" fmla="*/ 1 h 45"/>
                <a:gd name="T30" fmla="*/ 0 w 120"/>
                <a:gd name="T31" fmla="*/ 1 h 45"/>
                <a:gd name="T32" fmla="*/ 1 w 120"/>
                <a:gd name="T33" fmla="*/ 1 h 45"/>
                <a:gd name="T34" fmla="*/ 3 w 120"/>
                <a:gd name="T35" fmla="*/ 1 h 45"/>
                <a:gd name="T36" fmla="*/ 116 w 120"/>
                <a:gd name="T37" fmla="*/ 1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5"/>
                <a:gd name="T59" fmla="*/ 120 w 120"/>
                <a:gd name="T60" fmla="*/ 45 h 4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5">
                  <a:moveTo>
                    <a:pt x="116" y="45"/>
                  </a:moveTo>
                  <a:lnTo>
                    <a:pt x="116" y="45"/>
                  </a:lnTo>
                  <a:lnTo>
                    <a:pt x="117" y="45"/>
                  </a:lnTo>
                  <a:lnTo>
                    <a:pt x="119" y="45"/>
                  </a:lnTo>
                  <a:lnTo>
                    <a:pt x="120" y="44"/>
                  </a:lnTo>
                  <a:lnTo>
                    <a:pt x="120" y="42"/>
                  </a:lnTo>
                  <a:lnTo>
                    <a:pt x="119" y="41"/>
                  </a:lnTo>
                  <a:lnTo>
                    <a:pt x="117" y="41"/>
                  </a:lnTo>
                  <a:lnTo>
                    <a:pt x="4" y="0"/>
                  </a:lnTo>
                  <a:lnTo>
                    <a:pt x="3" y="0"/>
                  </a:lnTo>
                  <a:lnTo>
                    <a:pt x="1" y="0"/>
                  </a:lnTo>
                  <a:lnTo>
                    <a:pt x="0" y="2"/>
                  </a:lnTo>
                  <a:lnTo>
                    <a:pt x="0" y="3"/>
                  </a:lnTo>
                  <a:lnTo>
                    <a:pt x="1" y="3"/>
                  </a:lnTo>
                  <a:lnTo>
                    <a:pt x="3" y="5"/>
                  </a:lnTo>
                  <a:lnTo>
                    <a:pt x="116" y="45"/>
                  </a:lnTo>
                  <a:close/>
                </a:path>
              </a:pathLst>
            </a:custGeom>
            <a:solidFill>
              <a:srgbClr val="000000"/>
            </a:solidFill>
            <a:ln w="0">
              <a:solidFill>
                <a:srgbClr val="000000"/>
              </a:solidFill>
              <a:round/>
              <a:headEnd/>
              <a:tailEnd/>
            </a:ln>
          </p:spPr>
          <p:txBody>
            <a:bodyPr/>
            <a:lstStyle/>
            <a:p>
              <a:endParaRPr lang="es-AR"/>
            </a:p>
          </p:txBody>
        </p:sp>
        <p:sp>
          <p:nvSpPr>
            <p:cNvPr id="2185" name="Freeform 324"/>
            <p:cNvSpPr>
              <a:spLocks/>
            </p:cNvSpPr>
            <p:nvPr/>
          </p:nvSpPr>
          <p:spPr bwMode="auto">
            <a:xfrm>
              <a:off x="1584" y="2362"/>
              <a:ext cx="120" cy="13"/>
            </a:xfrm>
            <a:custGeom>
              <a:avLst/>
              <a:gdLst>
                <a:gd name="T0" fmla="*/ 116 w 120"/>
                <a:gd name="T1" fmla="*/ 1 h 26"/>
                <a:gd name="T2" fmla="*/ 117 w 120"/>
                <a:gd name="T3" fmla="*/ 1 h 26"/>
                <a:gd name="T4" fmla="*/ 117 w 120"/>
                <a:gd name="T5" fmla="*/ 1 h 26"/>
                <a:gd name="T6" fmla="*/ 119 w 120"/>
                <a:gd name="T7" fmla="*/ 1 h 26"/>
                <a:gd name="T8" fmla="*/ 120 w 120"/>
                <a:gd name="T9" fmla="*/ 1 h 26"/>
                <a:gd name="T10" fmla="*/ 120 w 120"/>
                <a:gd name="T11" fmla="*/ 1 h 26"/>
                <a:gd name="T12" fmla="*/ 119 w 120"/>
                <a:gd name="T13" fmla="*/ 1 h 26"/>
                <a:gd name="T14" fmla="*/ 117 w 120"/>
                <a:gd name="T15" fmla="*/ 1 h 26"/>
                <a:gd name="T16" fmla="*/ 62 w 120"/>
                <a:gd name="T17" fmla="*/ 0 h 26"/>
                <a:gd name="T18" fmla="*/ 61 w 120"/>
                <a:gd name="T19" fmla="*/ 0 h 26"/>
                <a:gd name="T20" fmla="*/ 61 w 120"/>
                <a:gd name="T21" fmla="*/ 0 h 26"/>
                <a:gd name="T22" fmla="*/ 59 w 120"/>
                <a:gd name="T23" fmla="*/ 0 h 26"/>
                <a:gd name="T24" fmla="*/ 58 w 120"/>
                <a:gd name="T25" fmla="*/ 0 h 26"/>
                <a:gd name="T26" fmla="*/ 3 w 120"/>
                <a:gd name="T27" fmla="*/ 1 h 26"/>
                <a:gd name="T28" fmla="*/ 1 w 120"/>
                <a:gd name="T29" fmla="*/ 1 h 26"/>
                <a:gd name="T30" fmla="*/ 0 w 120"/>
                <a:gd name="T31" fmla="*/ 1 h 26"/>
                <a:gd name="T32" fmla="*/ 0 w 120"/>
                <a:gd name="T33" fmla="*/ 1 h 26"/>
                <a:gd name="T34" fmla="*/ 1 w 120"/>
                <a:gd name="T35" fmla="*/ 1 h 26"/>
                <a:gd name="T36" fmla="*/ 3 w 120"/>
                <a:gd name="T37" fmla="*/ 1 h 26"/>
                <a:gd name="T38" fmla="*/ 3 w 120"/>
                <a:gd name="T39" fmla="*/ 1 h 26"/>
                <a:gd name="T40" fmla="*/ 4 w 120"/>
                <a:gd name="T41" fmla="*/ 1 h 26"/>
                <a:gd name="T42" fmla="*/ 61 w 120"/>
                <a:gd name="T43" fmla="*/ 1 h 26"/>
                <a:gd name="T44" fmla="*/ 116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116" y="26"/>
                  </a:moveTo>
                  <a:lnTo>
                    <a:pt x="117" y="26"/>
                  </a:lnTo>
                  <a:lnTo>
                    <a:pt x="119" y="24"/>
                  </a:lnTo>
                  <a:lnTo>
                    <a:pt x="120" y="23"/>
                  </a:lnTo>
                  <a:lnTo>
                    <a:pt x="120" y="21"/>
                  </a:lnTo>
                  <a:lnTo>
                    <a:pt x="119" y="21"/>
                  </a:lnTo>
                  <a:lnTo>
                    <a:pt x="117" y="21"/>
                  </a:lnTo>
                  <a:lnTo>
                    <a:pt x="62" y="0"/>
                  </a:lnTo>
                  <a:lnTo>
                    <a:pt x="61" y="0"/>
                  </a:lnTo>
                  <a:lnTo>
                    <a:pt x="59" y="0"/>
                  </a:lnTo>
                  <a:lnTo>
                    <a:pt x="58" y="0"/>
                  </a:lnTo>
                  <a:lnTo>
                    <a:pt x="3" y="20"/>
                  </a:lnTo>
                  <a:lnTo>
                    <a:pt x="1" y="21"/>
                  </a:lnTo>
                  <a:lnTo>
                    <a:pt x="0" y="21"/>
                  </a:lnTo>
                  <a:lnTo>
                    <a:pt x="0" y="23"/>
                  </a:lnTo>
                  <a:lnTo>
                    <a:pt x="1" y="24"/>
                  </a:lnTo>
                  <a:lnTo>
                    <a:pt x="3" y="26"/>
                  </a:lnTo>
                  <a:lnTo>
                    <a:pt x="4" y="26"/>
                  </a:lnTo>
                  <a:lnTo>
                    <a:pt x="61" y="4"/>
                  </a:lnTo>
                  <a:lnTo>
                    <a:pt x="116" y="26"/>
                  </a:lnTo>
                  <a:close/>
                </a:path>
              </a:pathLst>
            </a:custGeom>
            <a:solidFill>
              <a:srgbClr val="000000"/>
            </a:solidFill>
            <a:ln w="0">
              <a:solidFill>
                <a:srgbClr val="000000"/>
              </a:solidFill>
              <a:round/>
              <a:headEnd/>
              <a:tailEnd/>
            </a:ln>
          </p:spPr>
          <p:txBody>
            <a:bodyPr/>
            <a:lstStyle/>
            <a:p>
              <a:endParaRPr lang="es-AR"/>
            </a:p>
          </p:txBody>
        </p:sp>
        <p:sp>
          <p:nvSpPr>
            <p:cNvPr id="2186" name="Freeform 325"/>
            <p:cNvSpPr>
              <a:spLocks noEditPoints="1"/>
            </p:cNvSpPr>
            <p:nvPr/>
          </p:nvSpPr>
          <p:spPr bwMode="auto">
            <a:xfrm>
              <a:off x="1590" y="2381"/>
              <a:ext cx="107" cy="31"/>
            </a:xfrm>
            <a:custGeom>
              <a:avLst/>
              <a:gdLst>
                <a:gd name="T0" fmla="*/ 107 w 107"/>
                <a:gd name="T1" fmla="*/ 1 h 61"/>
                <a:gd name="T2" fmla="*/ 107 w 107"/>
                <a:gd name="T3" fmla="*/ 1 h 61"/>
                <a:gd name="T4" fmla="*/ 106 w 107"/>
                <a:gd name="T5" fmla="*/ 1 h 61"/>
                <a:gd name="T6" fmla="*/ 78 w 107"/>
                <a:gd name="T7" fmla="*/ 1 h 61"/>
                <a:gd name="T8" fmla="*/ 77 w 107"/>
                <a:gd name="T9" fmla="*/ 1 h 61"/>
                <a:gd name="T10" fmla="*/ 74 w 107"/>
                <a:gd name="T11" fmla="*/ 1 h 61"/>
                <a:gd name="T12" fmla="*/ 55 w 107"/>
                <a:gd name="T13" fmla="*/ 1 h 61"/>
                <a:gd name="T14" fmla="*/ 39 w 107"/>
                <a:gd name="T15" fmla="*/ 0 h 61"/>
                <a:gd name="T16" fmla="*/ 29 w 107"/>
                <a:gd name="T17" fmla="*/ 1 h 61"/>
                <a:gd name="T18" fmla="*/ 24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6 w 107"/>
                <a:gd name="T41" fmla="*/ 1 h 61"/>
                <a:gd name="T42" fmla="*/ 74 w 107"/>
                <a:gd name="T43" fmla="*/ 1 h 61"/>
                <a:gd name="T44" fmla="*/ 77 w 107"/>
                <a:gd name="T45" fmla="*/ 1 h 61"/>
                <a:gd name="T46" fmla="*/ 75 w 107"/>
                <a:gd name="T47" fmla="*/ 1 h 61"/>
                <a:gd name="T48" fmla="*/ 74 w 107"/>
                <a:gd name="T49" fmla="*/ 1 h 61"/>
                <a:gd name="T50" fmla="*/ 68 w 107"/>
                <a:gd name="T51" fmla="*/ 1 h 61"/>
                <a:gd name="T52" fmla="*/ 58 w 107"/>
                <a:gd name="T53" fmla="*/ 1 h 61"/>
                <a:gd name="T54" fmla="*/ 37 w 107"/>
                <a:gd name="T55" fmla="*/ 1 h 61"/>
                <a:gd name="T56" fmla="*/ 26 w 107"/>
                <a:gd name="T57" fmla="*/ 1 h 61"/>
                <a:gd name="T58" fmla="*/ 26 w 107"/>
                <a:gd name="T59" fmla="*/ 1 h 61"/>
                <a:gd name="T60" fmla="*/ 26 w 107"/>
                <a:gd name="T61" fmla="*/ 1 h 61"/>
                <a:gd name="T62" fmla="*/ 30 w 107"/>
                <a:gd name="T63" fmla="*/ 1 h 61"/>
                <a:gd name="T64" fmla="*/ 37 w 107"/>
                <a:gd name="T65" fmla="*/ 1 h 61"/>
                <a:gd name="T66" fmla="*/ 53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5"/>
                  </a:moveTo>
                  <a:lnTo>
                    <a:pt x="107" y="45"/>
                  </a:lnTo>
                  <a:lnTo>
                    <a:pt x="107" y="43"/>
                  </a:lnTo>
                  <a:lnTo>
                    <a:pt x="106" y="42"/>
                  </a:lnTo>
                  <a:lnTo>
                    <a:pt x="80" y="36"/>
                  </a:lnTo>
                  <a:lnTo>
                    <a:pt x="78" y="35"/>
                  </a:lnTo>
                  <a:lnTo>
                    <a:pt x="77" y="35"/>
                  </a:lnTo>
                  <a:lnTo>
                    <a:pt x="74" y="20"/>
                  </a:lnTo>
                  <a:lnTo>
                    <a:pt x="66" y="9"/>
                  </a:lnTo>
                  <a:lnTo>
                    <a:pt x="55" y="1"/>
                  </a:lnTo>
                  <a:lnTo>
                    <a:pt x="45" y="0"/>
                  </a:lnTo>
                  <a:lnTo>
                    <a:pt x="39" y="0"/>
                  </a:lnTo>
                  <a:lnTo>
                    <a:pt x="33" y="3"/>
                  </a:lnTo>
                  <a:lnTo>
                    <a:pt x="29" y="6"/>
                  </a:lnTo>
                  <a:lnTo>
                    <a:pt x="26" y="10"/>
                  </a:lnTo>
                  <a:lnTo>
                    <a:pt x="24" y="16"/>
                  </a:lnTo>
                  <a:lnTo>
                    <a:pt x="23" y="22"/>
                  </a:lnTo>
                  <a:lnTo>
                    <a:pt x="17" y="20"/>
                  </a:lnTo>
                  <a:lnTo>
                    <a:pt x="11" y="19"/>
                  </a:lnTo>
                  <a:lnTo>
                    <a:pt x="7" y="17"/>
                  </a:lnTo>
                  <a:lnTo>
                    <a:pt x="4" y="17"/>
                  </a:lnTo>
                  <a:lnTo>
                    <a:pt x="1" y="16"/>
                  </a:lnTo>
                  <a:lnTo>
                    <a:pt x="0" y="16"/>
                  </a:lnTo>
                  <a:lnTo>
                    <a:pt x="0" y="17"/>
                  </a:lnTo>
                  <a:lnTo>
                    <a:pt x="0" y="19"/>
                  </a:lnTo>
                  <a:lnTo>
                    <a:pt x="1" y="19"/>
                  </a:lnTo>
                  <a:lnTo>
                    <a:pt x="3" y="19"/>
                  </a:lnTo>
                  <a:lnTo>
                    <a:pt x="6" y="20"/>
                  </a:lnTo>
                  <a:lnTo>
                    <a:pt x="14" y="22"/>
                  </a:lnTo>
                  <a:lnTo>
                    <a:pt x="23" y="25"/>
                  </a:lnTo>
                  <a:lnTo>
                    <a:pt x="26" y="39"/>
                  </a:lnTo>
                  <a:lnTo>
                    <a:pt x="35" y="51"/>
                  </a:lnTo>
                  <a:lnTo>
                    <a:pt x="45" y="58"/>
                  </a:lnTo>
                  <a:lnTo>
                    <a:pt x="56" y="61"/>
                  </a:lnTo>
                  <a:lnTo>
                    <a:pt x="62" y="59"/>
                  </a:lnTo>
                  <a:lnTo>
                    <a:pt x="66" y="58"/>
                  </a:lnTo>
                  <a:lnTo>
                    <a:pt x="71" y="54"/>
                  </a:lnTo>
                  <a:lnTo>
                    <a:pt x="74" y="49"/>
                  </a:lnTo>
                  <a:lnTo>
                    <a:pt x="77" y="45"/>
                  </a:lnTo>
                  <a:lnTo>
                    <a:pt x="77" y="38"/>
                  </a:lnTo>
                  <a:lnTo>
                    <a:pt x="106" y="45"/>
                  </a:lnTo>
                  <a:close/>
                  <a:moveTo>
                    <a:pt x="75" y="38"/>
                  </a:moveTo>
                  <a:lnTo>
                    <a:pt x="74" y="42"/>
                  </a:lnTo>
                  <a:lnTo>
                    <a:pt x="74" y="45"/>
                  </a:lnTo>
                  <a:lnTo>
                    <a:pt x="71" y="48"/>
                  </a:lnTo>
                  <a:lnTo>
                    <a:pt x="68" y="51"/>
                  </a:lnTo>
                  <a:lnTo>
                    <a:pt x="64" y="52"/>
                  </a:lnTo>
                  <a:lnTo>
                    <a:pt x="58" y="54"/>
                  </a:lnTo>
                  <a:lnTo>
                    <a:pt x="48" y="52"/>
                  </a:lnTo>
                  <a:lnTo>
                    <a:pt x="37" y="46"/>
                  </a:lnTo>
                  <a:lnTo>
                    <a:pt x="29" y="38"/>
                  </a:lnTo>
                  <a:lnTo>
                    <a:pt x="26" y="25"/>
                  </a:lnTo>
                  <a:lnTo>
                    <a:pt x="75" y="38"/>
                  </a:lnTo>
                  <a:close/>
                  <a:moveTo>
                    <a:pt x="26" y="22"/>
                  </a:moveTo>
                  <a:lnTo>
                    <a:pt x="26" y="20"/>
                  </a:lnTo>
                  <a:lnTo>
                    <a:pt x="26" y="17"/>
                  </a:lnTo>
                  <a:lnTo>
                    <a:pt x="27" y="13"/>
                  </a:lnTo>
                  <a:lnTo>
                    <a:pt x="30" y="11"/>
                  </a:lnTo>
                  <a:lnTo>
                    <a:pt x="33" y="9"/>
                  </a:lnTo>
                  <a:lnTo>
                    <a:pt x="37" y="7"/>
                  </a:lnTo>
                  <a:lnTo>
                    <a:pt x="42" y="7"/>
                  </a:lnTo>
                  <a:lnTo>
                    <a:pt x="53" y="9"/>
                  </a:lnTo>
                  <a:lnTo>
                    <a:pt x="64" y="14"/>
                  </a:lnTo>
                  <a:lnTo>
                    <a:pt x="71" y="23"/>
                  </a:lnTo>
                  <a:lnTo>
                    <a:pt x="75" y="35"/>
                  </a:lnTo>
                  <a:lnTo>
                    <a:pt x="26" y="22"/>
                  </a:lnTo>
                  <a:close/>
                </a:path>
              </a:pathLst>
            </a:custGeom>
            <a:solidFill>
              <a:srgbClr val="000000"/>
            </a:solidFill>
            <a:ln w="0">
              <a:solidFill>
                <a:srgbClr val="000000"/>
              </a:solidFill>
              <a:round/>
              <a:headEnd/>
              <a:tailEnd/>
            </a:ln>
          </p:spPr>
          <p:txBody>
            <a:bodyPr/>
            <a:lstStyle/>
            <a:p>
              <a:endParaRPr lang="es-AR"/>
            </a:p>
          </p:txBody>
        </p:sp>
        <p:sp>
          <p:nvSpPr>
            <p:cNvPr id="2187" name="Freeform 326"/>
            <p:cNvSpPr>
              <a:spLocks noEditPoints="1"/>
            </p:cNvSpPr>
            <p:nvPr/>
          </p:nvSpPr>
          <p:spPr bwMode="auto">
            <a:xfrm>
              <a:off x="1596" y="2413"/>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4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5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7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19"/>
                  </a:lnTo>
                  <a:lnTo>
                    <a:pt x="7" y="17"/>
                  </a:lnTo>
                  <a:lnTo>
                    <a:pt x="4" y="16"/>
                  </a:lnTo>
                  <a:lnTo>
                    <a:pt x="1" y="13"/>
                  </a:lnTo>
                  <a:lnTo>
                    <a:pt x="1" y="11"/>
                  </a:lnTo>
                  <a:lnTo>
                    <a:pt x="1" y="10"/>
                  </a:lnTo>
                  <a:lnTo>
                    <a:pt x="2" y="9"/>
                  </a:lnTo>
                  <a:lnTo>
                    <a:pt x="4" y="9"/>
                  </a:lnTo>
                  <a:lnTo>
                    <a:pt x="7" y="10"/>
                  </a:lnTo>
                  <a:lnTo>
                    <a:pt x="11" y="10"/>
                  </a:lnTo>
                  <a:lnTo>
                    <a:pt x="18" y="14"/>
                  </a:lnTo>
                  <a:lnTo>
                    <a:pt x="27" y="17"/>
                  </a:lnTo>
                  <a:lnTo>
                    <a:pt x="29" y="17"/>
                  </a:lnTo>
                  <a:lnTo>
                    <a:pt x="30" y="17"/>
                  </a:lnTo>
                  <a:lnTo>
                    <a:pt x="33" y="17"/>
                  </a:lnTo>
                  <a:lnTo>
                    <a:pt x="34" y="16"/>
                  </a:lnTo>
                  <a:lnTo>
                    <a:pt x="36" y="13"/>
                  </a:lnTo>
                  <a:lnTo>
                    <a:pt x="37" y="11"/>
                  </a:lnTo>
                  <a:lnTo>
                    <a:pt x="36" y="7"/>
                  </a:lnTo>
                  <a:lnTo>
                    <a:pt x="34" y="4"/>
                  </a:lnTo>
                  <a:lnTo>
                    <a:pt x="30" y="3"/>
                  </a:lnTo>
                  <a:lnTo>
                    <a:pt x="27" y="1"/>
                  </a:lnTo>
                  <a:lnTo>
                    <a:pt x="26" y="0"/>
                  </a:lnTo>
                  <a:lnTo>
                    <a:pt x="24" y="0"/>
                  </a:lnTo>
                  <a:lnTo>
                    <a:pt x="23" y="1"/>
                  </a:lnTo>
                  <a:lnTo>
                    <a:pt x="24" y="1"/>
                  </a:lnTo>
                  <a:lnTo>
                    <a:pt x="24" y="3"/>
                  </a:lnTo>
                  <a:lnTo>
                    <a:pt x="30" y="4"/>
                  </a:lnTo>
                  <a:lnTo>
                    <a:pt x="33" y="6"/>
                  </a:lnTo>
                  <a:lnTo>
                    <a:pt x="34" y="9"/>
                  </a:lnTo>
                  <a:lnTo>
                    <a:pt x="36" y="10"/>
                  </a:lnTo>
                  <a:lnTo>
                    <a:pt x="34" y="11"/>
                  </a:lnTo>
                  <a:lnTo>
                    <a:pt x="34" y="13"/>
                  </a:lnTo>
                  <a:lnTo>
                    <a:pt x="33" y="13"/>
                  </a:lnTo>
                  <a:lnTo>
                    <a:pt x="29" y="11"/>
                  </a:lnTo>
                  <a:lnTo>
                    <a:pt x="26" y="11"/>
                  </a:lnTo>
                  <a:lnTo>
                    <a:pt x="21" y="10"/>
                  </a:lnTo>
                  <a:lnTo>
                    <a:pt x="18" y="9"/>
                  </a:lnTo>
                  <a:lnTo>
                    <a:pt x="17" y="7"/>
                  </a:lnTo>
                  <a:lnTo>
                    <a:pt x="14" y="7"/>
                  </a:lnTo>
                  <a:lnTo>
                    <a:pt x="10" y="6"/>
                  </a:lnTo>
                  <a:lnTo>
                    <a:pt x="8" y="4"/>
                  </a:lnTo>
                  <a:lnTo>
                    <a:pt x="5" y="4"/>
                  </a:lnTo>
                  <a:lnTo>
                    <a:pt x="4" y="4"/>
                  </a:lnTo>
                  <a:lnTo>
                    <a:pt x="1" y="6"/>
                  </a:lnTo>
                  <a:lnTo>
                    <a:pt x="0" y="9"/>
                  </a:lnTo>
                  <a:lnTo>
                    <a:pt x="0" y="10"/>
                  </a:lnTo>
                  <a:lnTo>
                    <a:pt x="0" y="14"/>
                  </a:lnTo>
                  <a:lnTo>
                    <a:pt x="2" y="17"/>
                  </a:lnTo>
                  <a:lnTo>
                    <a:pt x="5" y="19"/>
                  </a:lnTo>
                  <a:lnTo>
                    <a:pt x="8" y="20"/>
                  </a:lnTo>
                  <a:lnTo>
                    <a:pt x="11" y="22"/>
                  </a:lnTo>
                  <a:lnTo>
                    <a:pt x="13" y="22"/>
                  </a:lnTo>
                  <a:close/>
                  <a:moveTo>
                    <a:pt x="52" y="20"/>
                  </a:moveTo>
                  <a:lnTo>
                    <a:pt x="53" y="20"/>
                  </a:lnTo>
                  <a:lnTo>
                    <a:pt x="55" y="19"/>
                  </a:lnTo>
                  <a:lnTo>
                    <a:pt x="55" y="17"/>
                  </a:lnTo>
                  <a:lnTo>
                    <a:pt x="55" y="16"/>
                  </a:lnTo>
                  <a:lnTo>
                    <a:pt x="53" y="14"/>
                  </a:lnTo>
                  <a:lnTo>
                    <a:pt x="50" y="14"/>
                  </a:lnTo>
                  <a:lnTo>
                    <a:pt x="49" y="14"/>
                  </a:lnTo>
                  <a:lnTo>
                    <a:pt x="49" y="16"/>
                  </a:lnTo>
                  <a:lnTo>
                    <a:pt x="47" y="17"/>
                  </a:lnTo>
                  <a:lnTo>
                    <a:pt x="49" y="19"/>
                  </a:lnTo>
                  <a:lnTo>
                    <a:pt x="50" y="20"/>
                  </a:lnTo>
                  <a:lnTo>
                    <a:pt x="52" y="20"/>
                  </a:lnTo>
                  <a:close/>
                </a:path>
              </a:pathLst>
            </a:custGeom>
            <a:solidFill>
              <a:srgbClr val="000000"/>
            </a:solidFill>
            <a:ln w="0">
              <a:solidFill>
                <a:srgbClr val="000000"/>
              </a:solidFill>
              <a:round/>
              <a:headEnd/>
              <a:tailEnd/>
            </a:ln>
          </p:spPr>
          <p:txBody>
            <a:bodyPr/>
            <a:lstStyle/>
            <a:p>
              <a:endParaRPr lang="es-AR"/>
            </a:p>
          </p:txBody>
        </p:sp>
        <p:sp>
          <p:nvSpPr>
            <p:cNvPr id="2188" name="Freeform 327"/>
            <p:cNvSpPr>
              <a:spLocks/>
            </p:cNvSpPr>
            <p:nvPr/>
          </p:nvSpPr>
          <p:spPr bwMode="auto">
            <a:xfrm>
              <a:off x="1584" y="2436"/>
              <a:ext cx="120" cy="2"/>
            </a:xfrm>
            <a:custGeom>
              <a:avLst/>
              <a:gdLst>
                <a:gd name="T0" fmla="*/ 116 w 120"/>
                <a:gd name="T1" fmla="*/ 1 h 4"/>
                <a:gd name="T2" fmla="*/ 117 w 120"/>
                <a:gd name="T3" fmla="*/ 1 h 4"/>
                <a:gd name="T4" fmla="*/ 119 w 120"/>
                <a:gd name="T5" fmla="*/ 1 h 4"/>
                <a:gd name="T6" fmla="*/ 120 w 120"/>
                <a:gd name="T7" fmla="*/ 1 h 4"/>
                <a:gd name="T8" fmla="*/ 120 w 120"/>
                <a:gd name="T9" fmla="*/ 1 h 4"/>
                <a:gd name="T10" fmla="*/ 120 w 120"/>
                <a:gd name="T11" fmla="*/ 0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0 w 120"/>
                <a:gd name="T25" fmla="*/ 0 h 4"/>
                <a:gd name="T26" fmla="*/ 0 w 120"/>
                <a:gd name="T27" fmla="*/ 1 h 4"/>
                <a:gd name="T28" fmla="*/ 0 w 120"/>
                <a:gd name="T29" fmla="*/ 1 h 4"/>
                <a:gd name="T30" fmla="*/ 1 w 120"/>
                <a:gd name="T31" fmla="*/ 1 h 4"/>
                <a:gd name="T32" fmla="*/ 3 w 120"/>
                <a:gd name="T33" fmla="*/ 1 h 4"/>
                <a:gd name="T34" fmla="*/ 4 w 120"/>
                <a:gd name="T35" fmla="*/ 1 h 4"/>
                <a:gd name="T36" fmla="*/ 116 w 120"/>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3"/>
                  </a:lnTo>
                  <a:lnTo>
                    <a:pt x="120" y="1"/>
                  </a:lnTo>
                  <a:lnTo>
                    <a:pt x="120" y="0"/>
                  </a:lnTo>
                  <a:lnTo>
                    <a:pt x="119" y="0"/>
                  </a:lnTo>
                  <a:lnTo>
                    <a:pt x="117" y="0"/>
                  </a:lnTo>
                  <a:lnTo>
                    <a:pt x="116" y="0"/>
                  </a:lnTo>
                  <a:lnTo>
                    <a:pt x="4" y="0"/>
                  </a:lnTo>
                  <a:lnTo>
                    <a:pt x="3" y="0"/>
                  </a:lnTo>
                  <a:lnTo>
                    <a:pt x="1" y="0"/>
                  </a:lnTo>
                  <a:lnTo>
                    <a:pt x="0" y="0"/>
                  </a:lnTo>
                  <a:lnTo>
                    <a:pt x="0" y="1"/>
                  </a:lnTo>
                  <a:lnTo>
                    <a:pt x="0" y="3"/>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189" name="Freeform 328"/>
            <p:cNvSpPr>
              <a:spLocks noEditPoints="1"/>
            </p:cNvSpPr>
            <p:nvPr/>
          </p:nvSpPr>
          <p:spPr bwMode="auto">
            <a:xfrm>
              <a:off x="1590" y="2448"/>
              <a:ext cx="107" cy="31"/>
            </a:xfrm>
            <a:custGeom>
              <a:avLst/>
              <a:gdLst>
                <a:gd name="T0" fmla="*/ 107 w 107"/>
                <a:gd name="T1" fmla="*/ 1 h 61"/>
                <a:gd name="T2" fmla="*/ 107 w 107"/>
                <a:gd name="T3" fmla="*/ 1 h 61"/>
                <a:gd name="T4" fmla="*/ 106 w 107"/>
                <a:gd name="T5" fmla="*/ 1 h 61"/>
                <a:gd name="T6" fmla="*/ 78 w 107"/>
                <a:gd name="T7" fmla="*/ 1 h 61"/>
                <a:gd name="T8" fmla="*/ 77 w 107"/>
                <a:gd name="T9" fmla="*/ 1 h 61"/>
                <a:gd name="T10" fmla="*/ 74 w 107"/>
                <a:gd name="T11" fmla="*/ 1 h 61"/>
                <a:gd name="T12" fmla="*/ 55 w 107"/>
                <a:gd name="T13" fmla="*/ 1 h 61"/>
                <a:gd name="T14" fmla="*/ 39 w 107"/>
                <a:gd name="T15" fmla="*/ 0 h 61"/>
                <a:gd name="T16" fmla="*/ 29 w 107"/>
                <a:gd name="T17" fmla="*/ 1 h 61"/>
                <a:gd name="T18" fmla="*/ 24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6 w 107"/>
                <a:gd name="T41" fmla="*/ 1 h 61"/>
                <a:gd name="T42" fmla="*/ 74 w 107"/>
                <a:gd name="T43" fmla="*/ 1 h 61"/>
                <a:gd name="T44" fmla="*/ 77 w 107"/>
                <a:gd name="T45" fmla="*/ 1 h 61"/>
                <a:gd name="T46" fmla="*/ 75 w 107"/>
                <a:gd name="T47" fmla="*/ 1 h 61"/>
                <a:gd name="T48" fmla="*/ 74 w 107"/>
                <a:gd name="T49" fmla="*/ 1 h 61"/>
                <a:gd name="T50" fmla="*/ 68 w 107"/>
                <a:gd name="T51" fmla="*/ 1 h 61"/>
                <a:gd name="T52" fmla="*/ 58 w 107"/>
                <a:gd name="T53" fmla="*/ 1 h 61"/>
                <a:gd name="T54" fmla="*/ 37 w 107"/>
                <a:gd name="T55" fmla="*/ 1 h 61"/>
                <a:gd name="T56" fmla="*/ 26 w 107"/>
                <a:gd name="T57" fmla="*/ 1 h 61"/>
                <a:gd name="T58" fmla="*/ 26 w 107"/>
                <a:gd name="T59" fmla="*/ 1 h 61"/>
                <a:gd name="T60" fmla="*/ 26 w 107"/>
                <a:gd name="T61" fmla="*/ 1 h 61"/>
                <a:gd name="T62" fmla="*/ 30 w 107"/>
                <a:gd name="T63" fmla="*/ 1 h 61"/>
                <a:gd name="T64" fmla="*/ 37 w 107"/>
                <a:gd name="T65" fmla="*/ 1 h 61"/>
                <a:gd name="T66" fmla="*/ 53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5"/>
                  </a:moveTo>
                  <a:lnTo>
                    <a:pt x="107" y="45"/>
                  </a:lnTo>
                  <a:lnTo>
                    <a:pt x="107" y="43"/>
                  </a:lnTo>
                  <a:lnTo>
                    <a:pt x="107" y="42"/>
                  </a:lnTo>
                  <a:lnTo>
                    <a:pt x="106" y="42"/>
                  </a:lnTo>
                  <a:lnTo>
                    <a:pt x="80" y="36"/>
                  </a:lnTo>
                  <a:lnTo>
                    <a:pt x="78" y="34"/>
                  </a:lnTo>
                  <a:lnTo>
                    <a:pt x="77" y="34"/>
                  </a:lnTo>
                  <a:lnTo>
                    <a:pt x="77" y="33"/>
                  </a:lnTo>
                  <a:lnTo>
                    <a:pt x="74" y="20"/>
                  </a:lnTo>
                  <a:lnTo>
                    <a:pt x="66" y="8"/>
                  </a:lnTo>
                  <a:lnTo>
                    <a:pt x="55" y="1"/>
                  </a:lnTo>
                  <a:lnTo>
                    <a:pt x="45" y="0"/>
                  </a:lnTo>
                  <a:lnTo>
                    <a:pt x="39" y="0"/>
                  </a:lnTo>
                  <a:lnTo>
                    <a:pt x="33" y="2"/>
                  </a:lnTo>
                  <a:lnTo>
                    <a:pt x="29" y="5"/>
                  </a:lnTo>
                  <a:lnTo>
                    <a:pt x="26" y="10"/>
                  </a:lnTo>
                  <a:lnTo>
                    <a:pt x="24" y="15"/>
                  </a:lnTo>
                  <a:lnTo>
                    <a:pt x="23" y="21"/>
                  </a:lnTo>
                  <a:lnTo>
                    <a:pt x="17" y="20"/>
                  </a:lnTo>
                  <a:lnTo>
                    <a:pt x="11" y="18"/>
                  </a:lnTo>
                  <a:lnTo>
                    <a:pt x="7" y="17"/>
                  </a:lnTo>
                  <a:lnTo>
                    <a:pt x="4" y="17"/>
                  </a:lnTo>
                  <a:lnTo>
                    <a:pt x="1" y="15"/>
                  </a:lnTo>
                  <a:lnTo>
                    <a:pt x="0" y="15"/>
                  </a:lnTo>
                  <a:lnTo>
                    <a:pt x="0" y="17"/>
                  </a:lnTo>
                  <a:lnTo>
                    <a:pt x="0" y="18"/>
                  </a:lnTo>
                  <a:lnTo>
                    <a:pt x="1" y="18"/>
                  </a:lnTo>
                  <a:lnTo>
                    <a:pt x="3" y="18"/>
                  </a:lnTo>
                  <a:lnTo>
                    <a:pt x="6" y="20"/>
                  </a:lnTo>
                  <a:lnTo>
                    <a:pt x="14" y="21"/>
                  </a:lnTo>
                  <a:lnTo>
                    <a:pt x="23" y="24"/>
                  </a:lnTo>
                  <a:lnTo>
                    <a:pt x="26" y="39"/>
                  </a:lnTo>
                  <a:lnTo>
                    <a:pt x="35" y="50"/>
                  </a:lnTo>
                  <a:lnTo>
                    <a:pt x="45" y="58"/>
                  </a:lnTo>
                  <a:lnTo>
                    <a:pt x="56" y="61"/>
                  </a:lnTo>
                  <a:lnTo>
                    <a:pt x="62" y="59"/>
                  </a:lnTo>
                  <a:lnTo>
                    <a:pt x="66" y="58"/>
                  </a:lnTo>
                  <a:lnTo>
                    <a:pt x="71" y="53"/>
                  </a:lnTo>
                  <a:lnTo>
                    <a:pt x="74" y="49"/>
                  </a:lnTo>
                  <a:lnTo>
                    <a:pt x="77" y="45"/>
                  </a:lnTo>
                  <a:lnTo>
                    <a:pt x="77" y="37"/>
                  </a:lnTo>
                  <a:lnTo>
                    <a:pt x="106" y="45"/>
                  </a:lnTo>
                  <a:close/>
                  <a:moveTo>
                    <a:pt x="75" y="37"/>
                  </a:moveTo>
                  <a:lnTo>
                    <a:pt x="74" y="42"/>
                  </a:lnTo>
                  <a:lnTo>
                    <a:pt x="74" y="45"/>
                  </a:lnTo>
                  <a:lnTo>
                    <a:pt x="71" y="47"/>
                  </a:lnTo>
                  <a:lnTo>
                    <a:pt x="68" y="50"/>
                  </a:lnTo>
                  <a:lnTo>
                    <a:pt x="64" y="52"/>
                  </a:lnTo>
                  <a:lnTo>
                    <a:pt x="58" y="53"/>
                  </a:lnTo>
                  <a:lnTo>
                    <a:pt x="48" y="50"/>
                  </a:lnTo>
                  <a:lnTo>
                    <a:pt x="37" y="46"/>
                  </a:lnTo>
                  <a:lnTo>
                    <a:pt x="29" y="37"/>
                  </a:lnTo>
                  <a:lnTo>
                    <a:pt x="26" y="24"/>
                  </a:lnTo>
                  <a:lnTo>
                    <a:pt x="75" y="37"/>
                  </a:lnTo>
                  <a:close/>
                  <a:moveTo>
                    <a:pt x="26" y="21"/>
                  </a:moveTo>
                  <a:lnTo>
                    <a:pt x="26" y="20"/>
                  </a:lnTo>
                  <a:lnTo>
                    <a:pt x="26" y="15"/>
                  </a:lnTo>
                  <a:lnTo>
                    <a:pt x="27" y="13"/>
                  </a:lnTo>
                  <a:lnTo>
                    <a:pt x="30" y="11"/>
                  </a:lnTo>
                  <a:lnTo>
                    <a:pt x="33" y="8"/>
                  </a:lnTo>
                  <a:lnTo>
                    <a:pt x="37" y="7"/>
                  </a:lnTo>
                  <a:lnTo>
                    <a:pt x="42" y="7"/>
                  </a:lnTo>
                  <a:lnTo>
                    <a:pt x="53" y="8"/>
                  </a:lnTo>
                  <a:lnTo>
                    <a:pt x="64" y="14"/>
                  </a:lnTo>
                  <a:lnTo>
                    <a:pt x="71" y="23"/>
                  </a:lnTo>
                  <a:lnTo>
                    <a:pt x="75" y="34"/>
                  </a:lnTo>
                  <a:lnTo>
                    <a:pt x="26" y="21"/>
                  </a:lnTo>
                  <a:close/>
                </a:path>
              </a:pathLst>
            </a:custGeom>
            <a:solidFill>
              <a:srgbClr val="000000"/>
            </a:solidFill>
            <a:ln w="0">
              <a:solidFill>
                <a:srgbClr val="000000"/>
              </a:solidFill>
              <a:round/>
              <a:headEnd/>
              <a:tailEnd/>
            </a:ln>
          </p:spPr>
          <p:txBody>
            <a:bodyPr/>
            <a:lstStyle/>
            <a:p>
              <a:endParaRPr lang="es-AR"/>
            </a:p>
          </p:txBody>
        </p:sp>
        <p:sp>
          <p:nvSpPr>
            <p:cNvPr id="2190" name="Freeform 329"/>
            <p:cNvSpPr>
              <a:spLocks noEditPoints="1"/>
            </p:cNvSpPr>
            <p:nvPr/>
          </p:nvSpPr>
          <p:spPr bwMode="auto">
            <a:xfrm>
              <a:off x="1596" y="2481"/>
              <a:ext cx="55" cy="11"/>
            </a:xfrm>
            <a:custGeom>
              <a:avLst/>
              <a:gdLst>
                <a:gd name="T0" fmla="*/ 13 w 55"/>
                <a:gd name="T1" fmla="*/ 1 h 22"/>
                <a:gd name="T2" fmla="*/ 13 w 55"/>
                <a:gd name="T3" fmla="*/ 1 h 22"/>
                <a:gd name="T4" fmla="*/ 7 w 55"/>
                <a:gd name="T5" fmla="*/ 1 h 22"/>
                <a:gd name="T6" fmla="*/ 1 w 55"/>
                <a:gd name="T7" fmla="*/ 1 h 22"/>
                <a:gd name="T8" fmla="*/ 1 w 55"/>
                <a:gd name="T9" fmla="*/ 1 h 22"/>
                <a:gd name="T10" fmla="*/ 4 w 55"/>
                <a:gd name="T11" fmla="*/ 1 h 22"/>
                <a:gd name="T12" fmla="*/ 11 w 55"/>
                <a:gd name="T13" fmla="*/ 1 h 22"/>
                <a:gd name="T14" fmla="*/ 27 w 55"/>
                <a:gd name="T15" fmla="*/ 1 h 22"/>
                <a:gd name="T16" fmla="*/ 30 w 55"/>
                <a:gd name="T17" fmla="*/ 1 h 22"/>
                <a:gd name="T18" fmla="*/ 34 w 55"/>
                <a:gd name="T19" fmla="*/ 1 h 22"/>
                <a:gd name="T20" fmla="*/ 37 w 55"/>
                <a:gd name="T21" fmla="*/ 1 h 22"/>
                <a:gd name="T22" fmla="*/ 34 w 55"/>
                <a:gd name="T23" fmla="*/ 1 h 22"/>
                <a:gd name="T24" fmla="*/ 27 w 55"/>
                <a:gd name="T25" fmla="*/ 1 h 22"/>
                <a:gd name="T26" fmla="*/ 24 w 55"/>
                <a:gd name="T27" fmla="*/ 0 h 22"/>
                <a:gd name="T28" fmla="*/ 23 w 55"/>
                <a:gd name="T29" fmla="*/ 1 h 22"/>
                <a:gd name="T30" fmla="*/ 24 w 55"/>
                <a:gd name="T31" fmla="*/ 1 h 22"/>
                <a:gd name="T32" fmla="*/ 33 w 55"/>
                <a:gd name="T33" fmla="*/ 1 h 22"/>
                <a:gd name="T34" fmla="*/ 36 w 55"/>
                <a:gd name="T35" fmla="*/ 1 h 22"/>
                <a:gd name="T36" fmla="*/ 34 w 55"/>
                <a:gd name="T37" fmla="*/ 1 h 22"/>
                <a:gd name="T38" fmla="*/ 29 w 55"/>
                <a:gd name="T39" fmla="*/ 1 h 22"/>
                <a:gd name="T40" fmla="*/ 21 w 55"/>
                <a:gd name="T41" fmla="*/ 1 h 22"/>
                <a:gd name="T42" fmla="*/ 17 w 55"/>
                <a:gd name="T43" fmla="*/ 1 h 22"/>
                <a:gd name="T44" fmla="*/ 10 w 55"/>
                <a:gd name="T45" fmla="*/ 1 h 22"/>
                <a:gd name="T46" fmla="*/ 5 w 55"/>
                <a:gd name="T47" fmla="*/ 1 h 22"/>
                <a:gd name="T48" fmla="*/ 1 w 55"/>
                <a:gd name="T49" fmla="*/ 1 h 22"/>
                <a:gd name="T50" fmla="*/ 0 w 55"/>
                <a:gd name="T51" fmla="*/ 1 h 22"/>
                <a:gd name="T52" fmla="*/ 2 w 55"/>
                <a:gd name="T53" fmla="*/ 1 h 22"/>
                <a:gd name="T54" fmla="*/ 8 w 55"/>
                <a:gd name="T55" fmla="*/ 1 h 22"/>
                <a:gd name="T56" fmla="*/ 13 w 55"/>
                <a:gd name="T57" fmla="*/ 1 h 22"/>
                <a:gd name="T58" fmla="*/ 53 w 55"/>
                <a:gd name="T59" fmla="*/ 1 h 22"/>
                <a:gd name="T60" fmla="*/ 55 w 55"/>
                <a:gd name="T61" fmla="*/ 1 h 22"/>
                <a:gd name="T62" fmla="*/ 53 w 55"/>
                <a:gd name="T63" fmla="*/ 1 h 22"/>
                <a:gd name="T64" fmla="*/ 49 w 55"/>
                <a:gd name="T65" fmla="*/ 1 h 22"/>
                <a:gd name="T66" fmla="*/ 47 w 55"/>
                <a:gd name="T67" fmla="*/ 1 h 22"/>
                <a:gd name="T68" fmla="*/ 50 w 55"/>
                <a:gd name="T69" fmla="*/ 1 h 2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2"/>
                <a:gd name="T107" fmla="*/ 55 w 55"/>
                <a:gd name="T108" fmla="*/ 22 h 2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2">
                  <a:moveTo>
                    <a:pt x="13" y="22"/>
                  </a:moveTo>
                  <a:lnTo>
                    <a:pt x="13" y="22"/>
                  </a:lnTo>
                  <a:lnTo>
                    <a:pt x="13" y="20"/>
                  </a:lnTo>
                  <a:lnTo>
                    <a:pt x="11" y="20"/>
                  </a:lnTo>
                  <a:lnTo>
                    <a:pt x="7" y="17"/>
                  </a:lnTo>
                  <a:lnTo>
                    <a:pt x="4" y="16"/>
                  </a:lnTo>
                  <a:lnTo>
                    <a:pt x="1" y="13"/>
                  </a:lnTo>
                  <a:lnTo>
                    <a:pt x="1" y="11"/>
                  </a:lnTo>
                  <a:lnTo>
                    <a:pt x="1" y="10"/>
                  </a:lnTo>
                  <a:lnTo>
                    <a:pt x="2" y="10"/>
                  </a:lnTo>
                  <a:lnTo>
                    <a:pt x="4" y="9"/>
                  </a:lnTo>
                  <a:lnTo>
                    <a:pt x="7" y="10"/>
                  </a:lnTo>
                  <a:lnTo>
                    <a:pt x="11" y="11"/>
                  </a:lnTo>
                  <a:lnTo>
                    <a:pt x="18" y="14"/>
                  </a:lnTo>
                  <a:lnTo>
                    <a:pt x="27" y="17"/>
                  </a:lnTo>
                  <a:lnTo>
                    <a:pt x="29" y="17"/>
                  </a:lnTo>
                  <a:lnTo>
                    <a:pt x="30" y="17"/>
                  </a:lnTo>
                  <a:lnTo>
                    <a:pt x="33" y="17"/>
                  </a:lnTo>
                  <a:lnTo>
                    <a:pt x="34" y="16"/>
                  </a:lnTo>
                  <a:lnTo>
                    <a:pt x="36" y="14"/>
                  </a:lnTo>
                  <a:lnTo>
                    <a:pt x="37" y="11"/>
                  </a:lnTo>
                  <a:lnTo>
                    <a:pt x="36" y="7"/>
                  </a:lnTo>
                  <a:lnTo>
                    <a:pt x="34" y="4"/>
                  </a:lnTo>
                  <a:lnTo>
                    <a:pt x="30" y="3"/>
                  </a:lnTo>
                  <a:lnTo>
                    <a:pt x="27" y="1"/>
                  </a:lnTo>
                  <a:lnTo>
                    <a:pt x="26" y="0"/>
                  </a:lnTo>
                  <a:lnTo>
                    <a:pt x="24" y="0"/>
                  </a:lnTo>
                  <a:lnTo>
                    <a:pt x="23" y="1"/>
                  </a:lnTo>
                  <a:lnTo>
                    <a:pt x="24" y="1"/>
                  </a:lnTo>
                  <a:lnTo>
                    <a:pt x="24" y="3"/>
                  </a:lnTo>
                  <a:lnTo>
                    <a:pt x="30" y="4"/>
                  </a:lnTo>
                  <a:lnTo>
                    <a:pt x="33" y="6"/>
                  </a:lnTo>
                  <a:lnTo>
                    <a:pt x="34" y="9"/>
                  </a:lnTo>
                  <a:lnTo>
                    <a:pt x="36" y="10"/>
                  </a:lnTo>
                  <a:lnTo>
                    <a:pt x="34" y="11"/>
                  </a:lnTo>
                  <a:lnTo>
                    <a:pt x="34" y="13"/>
                  </a:lnTo>
                  <a:lnTo>
                    <a:pt x="33" y="13"/>
                  </a:lnTo>
                  <a:lnTo>
                    <a:pt x="29" y="13"/>
                  </a:lnTo>
                  <a:lnTo>
                    <a:pt x="26" y="11"/>
                  </a:lnTo>
                  <a:lnTo>
                    <a:pt x="21" y="10"/>
                  </a:lnTo>
                  <a:lnTo>
                    <a:pt x="18" y="9"/>
                  </a:lnTo>
                  <a:lnTo>
                    <a:pt x="17" y="7"/>
                  </a:lnTo>
                  <a:lnTo>
                    <a:pt x="14" y="7"/>
                  </a:lnTo>
                  <a:lnTo>
                    <a:pt x="10" y="6"/>
                  </a:lnTo>
                  <a:lnTo>
                    <a:pt x="8" y="4"/>
                  </a:lnTo>
                  <a:lnTo>
                    <a:pt x="5" y="4"/>
                  </a:lnTo>
                  <a:lnTo>
                    <a:pt x="4" y="4"/>
                  </a:lnTo>
                  <a:lnTo>
                    <a:pt x="1" y="6"/>
                  </a:lnTo>
                  <a:lnTo>
                    <a:pt x="0" y="9"/>
                  </a:lnTo>
                  <a:lnTo>
                    <a:pt x="0" y="11"/>
                  </a:lnTo>
                  <a:lnTo>
                    <a:pt x="0" y="14"/>
                  </a:lnTo>
                  <a:lnTo>
                    <a:pt x="2" y="17"/>
                  </a:lnTo>
                  <a:lnTo>
                    <a:pt x="5" y="19"/>
                  </a:lnTo>
                  <a:lnTo>
                    <a:pt x="8" y="20"/>
                  </a:lnTo>
                  <a:lnTo>
                    <a:pt x="11" y="22"/>
                  </a:lnTo>
                  <a:lnTo>
                    <a:pt x="13" y="22"/>
                  </a:lnTo>
                  <a:close/>
                  <a:moveTo>
                    <a:pt x="52" y="22"/>
                  </a:moveTo>
                  <a:lnTo>
                    <a:pt x="53" y="20"/>
                  </a:lnTo>
                  <a:lnTo>
                    <a:pt x="55" y="20"/>
                  </a:lnTo>
                  <a:lnTo>
                    <a:pt x="55" y="19"/>
                  </a:lnTo>
                  <a:lnTo>
                    <a:pt x="55" y="16"/>
                  </a:lnTo>
                  <a:lnTo>
                    <a:pt x="53" y="14"/>
                  </a:lnTo>
                  <a:lnTo>
                    <a:pt x="50" y="14"/>
                  </a:lnTo>
                  <a:lnTo>
                    <a:pt x="49" y="14"/>
                  </a:lnTo>
                  <a:lnTo>
                    <a:pt x="49" y="16"/>
                  </a:lnTo>
                  <a:lnTo>
                    <a:pt x="47" y="17"/>
                  </a:lnTo>
                  <a:lnTo>
                    <a:pt x="49" y="19"/>
                  </a:lnTo>
                  <a:lnTo>
                    <a:pt x="50" y="20"/>
                  </a:lnTo>
                  <a:lnTo>
                    <a:pt x="52" y="22"/>
                  </a:lnTo>
                  <a:close/>
                </a:path>
              </a:pathLst>
            </a:custGeom>
            <a:solidFill>
              <a:srgbClr val="000000"/>
            </a:solidFill>
            <a:ln w="0">
              <a:solidFill>
                <a:srgbClr val="000000"/>
              </a:solidFill>
              <a:round/>
              <a:headEnd/>
              <a:tailEnd/>
            </a:ln>
          </p:spPr>
          <p:txBody>
            <a:bodyPr/>
            <a:lstStyle/>
            <a:p>
              <a:endParaRPr lang="es-AR"/>
            </a:p>
          </p:txBody>
        </p:sp>
        <p:sp>
          <p:nvSpPr>
            <p:cNvPr id="2191" name="Freeform 330"/>
            <p:cNvSpPr>
              <a:spLocks/>
            </p:cNvSpPr>
            <p:nvPr/>
          </p:nvSpPr>
          <p:spPr bwMode="auto">
            <a:xfrm>
              <a:off x="1584" y="2498"/>
              <a:ext cx="120" cy="14"/>
            </a:xfrm>
            <a:custGeom>
              <a:avLst/>
              <a:gdLst>
                <a:gd name="T0" fmla="*/ 58 w 120"/>
                <a:gd name="T1" fmla="*/ 1 h 27"/>
                <a:gd name="T2" fmla="*/ 59 w 120"/>
                <a:gd name="T3" fmla="*/ 1 h 27"/>
                <a:gd name="T4" fmla="*/ 61 w 120"/>
                <a:gd name="T5" fmla="*/ 1 h 27"/>
                <a:gd name="T6" fmla="*/ 61 w 120"/>
                <a:gd name="T7" fmla="*/ 1 h 27"/>
                <a:gd name="T8" fmla="*/ 62 w 120"/>
                <a:gd name="T9" fmla="*/ 1 h 27"/>
                <a:gd name="T10" fmla="*/ 117 w 120"/>
                <a:gd name="T11" fmla="*/ 1 h 27"/>
                <a:gd name="T12" fmla="*/ 119 w 120"/>
                <a:gd name="T13" fmla="*/ 1 h 27"/>
                <a:gd name="T14" fmla="*/ 120 w 120"/>
                <a:gd name="T15" fmla="*/ 1 h 27"/>
                <a:gd name="T16" fmla="*/ 120 w 120"/>
                <a:gd name="T17" fmla="*/ 1 h 27"/>
                <a:gd name="T18" fmla="*/ 119 w 120"/>
                <a:gd name="T19" fmla="*/ 1 h 27"/>
                <a:gd name="T20" fmla="*/ 117 w 120"/>
                <a:gd name="T21" fmla="*/ 0 h 27"/>
                <a:gd name="T22" fmla="*/ 117 w 120"/>
                <a:gd name="T23" fmla="*/ 1 h 27"/>
                <a:gd name="T24" fmla="*/ 116 w 120"/>
                <a:gd name="T25" fmla="*/ 1 h 27"/>
                <a:gd name="T26" fmla="*/ 61 w 120"/>
                <a:gd name="T27" fmla="*/ 1 h 27"/>
                <a:gd name="T28" fmla="*/ 4 w 120"/>
                <a:gd name="T29" fmla="*/ 1 h 27"/>
                <a:gd name="T30" fmla="*/ 3 w 120"/>
                <a:gd name="T31" fmla="*/ 1 h 27"/>
                <a:gd name="T32" fmla="*/ 3 w 120"/>
                <a:gd name="T33" fmla="*/ 0 h 27"/>
                <a:gd name="T34" fmla="*/ 1 w 120"/>
                <a:gd name="T35" fmla="*/ 1 h 27"/>
                <a:gd name="T36" fmla="*/ 0 w 120"/>
                <a:gd name="T37" fmla="*/ 1 h 27"/>
                <a:gd name="T38" fmla="*/ 0 w 120"/>
                <a:gd name="T39" fmla="*/ 1 h 27"/>
                <a:gd name="T40" fmla="*/ 1 w 120"/>
                <a:gd name="T41" fmla="*/ 1 h 27"/>
                <a:gd name="T42" fmla="*/ 3 w 120"/>
                <a:gd name="T43" fmla="*/ 1 h 27"/>
                <a:gd name="T44" fmla="*/ 58 w 120"/>
                <a:gd name="T45" fmla="*/ 1 h 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7"/>
                <a:gd name="T71" fmla="*/ 120 w 120"/>
                <a:gd name="T72" fmla="*/ 27 h 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7">
                  <a:moveTo>
                    <a:pt x="58" y="26"/>
                  </a:moveTo>
                  <a:lnTo>
                    <a:pt x="59" y="27"/>
                  </a:lnTo>
                  <a:lnTo>
                    <a:pt x="61" y="27"/>
                  </a:lnTo>
                  <a:lnTo>
                    <a:pt x="62" y="26"/>
                  </a:lnTo>
                  <a:lnTo>
                    <a:pt x="117" y="6"/>
                  </a:lnTo>
                  <a:lnTo>
                    <a:pt x="119" y="6"/>
                  </a:lnTo>
                  <a:lnTo>
                    <a:pt x="120" y="4"/>
                  </a:lnTo>
                  <a:lnTo>
                    <a:pt x="120" y="3"/>
                  </a:lnTo>
                  <a:lnTo>
                    <a:pt x="119" y="1"/>
                  </a:lnTo>
                  <a:lnTo>
                    <a:pt x="117" y="0"/>
                  </a:lnTo>
                  <a:lnTo>
                    <a:pt x="117" y="1"/>
                  </a:lnTo>
                  <a:lnTo>
                    <a:pt x="116" y="1"/>
                  </a:lnTo>
                  <a:lnTo>
                    <a:pt x="61" y="22"/>
                  </a:lnTo>
                  <a:lnTo>
                    <a:pt x="4" y="1"/>
                  </a:lnTo>
                  <a:lnTo>
                    <a:pt x="3" y="1"/>
                  </a:lnTo>
                  <a:lnTo>
                    <a:pt x="3" y="0"/>
                  </a:lnTo>
                  <a:lnTo>
                    <a:pt x="1" y="1"/>
                  </a:lnTo>
                  <a:lnTo>
                    <a:pt x="0" y="3"/>
                  </a:lnTo>
                  <a:lnTo>
                    <a:pt x="0" y="4"/>
                  </a:lnTo>
                  <a:lnTo>
                    <a:pt x="1" y="4"/>
                  </a:lnTo>
                  <a:lnTo>
                    <a:pt x="3" y="6"/>
                  </a:lnTo>
                  <a:lnTo>
                    <a:pt x="58" y="26"/>
                  </a:lnTo>
                  <a:close/>
                </a:path>
              </a:pathLst>
            </a:custGeom>
            <a:solidFill>
              <a:srgbClr val="000000"/>
            </a:solidFill>
            <a:ln w="0">
              <a:solidFill>
                <a:srgbClr val="000000"/>
              </a:solidFill>
              <a:round/>
              <a:headEnd/>
              <a:tailEnd/>
            </a:ln>
          </p:spPr>
          <p:txBody>
            <a:bodyPr/>
            <a:lstStyle/>
            <a:p>
              <a:endParaRPr lang="es-AR"/>
            </a:p>
          </p:txBody>
        </p:sp>
        <p:sp>
          <p:nvSpPr>
            <p:cNvPr id="2192" name="Freeform 331"/>
            <p:cNvSpPr>
              <a:spLocks/>
            </p:cNvSpPr>
            <p:nvPr/>
          </p:nvSpPr>
          <p:spPr bwMode="auto">
            <a:xfrm>
              <a:off x="1584" y="2676"/>
              <a:ext cx="120" cy="2"/>
            </a:xfrm>
            <a:custGeom>
              <a:avLst/>
              <a:gdLst>
                <a:gd name="T0" fmla="*/ 116 w 120"/>
                <a:gd name="T1" fmla="*/ 1 h 4"/>
                <a:gd name="T2" fmla="*/ 117 w 120"/>
                <a:gd name="T3" fmla="*/ 1 h 4"/>
                <a:gd name="T4" fmla="*/ 119 w 120"/>
                <a:gd name="T5" fmla="*/ 1 h 4"/>
                <a:gd name="T6" fmla="*/ 120 w 120"/>
                <a:gd name="T7" fmla="*/ 1 h 4"/>
                <a:gd name="T8" fmla="*/ 120 w 120"/>
                <a:gd name="T9" fmla="*/ 1 h 4"/>
                <a:gd name="T10" fmla="*/ 120 w 120"/>
                <a:gd name="T11" fmla="*/ 1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0 w 120"/>
                <a:gd name="T25" fmla="*/ 1 h 4"/>
                <a:gd name="T26" fmla="*/ 0 w 120"/>
                <a:gd name="T27" fmla="*/ 1 h 4"/>
                <a:gd name="T28" fmla="*/ 0 w 120"/>
                <a:gd name="T29" fmla="*/ 1 h 4"/>
                <a:gd name="T30" fmla="*/ 1 w 120"/>
                <a:gd name="T31" fmla="*/ 1 h 4"/>
                <a:gd name="T32" fmla="*/ 3 w 120"/>
                <a:gd name="T33" fmla="*/ 1 h 4"/>
                <a:gd name="T34" fmla="*/ 4 w 120"/>
                <a:gd name="T35" fmla="*/ 1 h 4"/>
                <a:gd name="T36" fmla="*/ 116 w 120"/>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4"/>
                  </a:lnTo>
                  <a:lnTo>
                    <a:pt x="120" y="2"/>
                  </a:lnTo>
                  <a:lnTo>
                    <a:pt x="120" y="1"/>
                  </a:lnTo>
                  <a:lnTo>
                    <a:pt x="119" y="0"/>
                  </a:lnTo>
                  <a:lnTo>
                    <a:pt x="117" y="0"/>
                  </a:lnTo>
                  <a:lnTo>
                    <a:pt x="116" y="0"/>
                  </a:lnTo>
                  <a:lnTo>
                    <a:pt x="4" y="0"/>
                  </a:lnTo>
                  <a:lnTo>
                    <a:pt x="3" y="0"/>
                  </a:lnTo>
                  <a:lnTo>
                    <a:pt x="1" y="0"/>
                  </a:lnTo>
                  <a:lnTo>
                    <a:pt x="0" y="1"/>
                  </a:lnTo>
                  <a:lnTo>
                    <a:pt x="0" y="2"/>
                  </a:lnTo>
                  <a:lnTo>
                    <a:pt x="0" y="4"/>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193" name="Freeform 332"/>
            <p:cNvSpPr>
              <a:spLocks noEditPoints="1"/>
            </p:cNvSpPr>
            <p:nvPr/>
          </p:nvSpPr>
          <p:spPr bwMode="auto">
            <a:xfrm>
              <a:off x="1590" y="2689"/>
              <a:ext cx="107" cy="30"/>
            </a:xfrm>
            <a:custGeom>
              <a:avLst/>
              <a:gdLst>
                <a:gd name="T0" fmla="*/ 107 w 107"/>
                <a:gd name="T1" fmla="*/ 0 h 61"/>
                <a:gd name="T2" fmla="*/ 107 w 107"/>
                <a:gd name="T3" fmla="*/ 0 h 61"/>
                <a:gd name="T4" fmla="*/ 106 w 107"/>
                <a:gd name="T5" fmla="*/ 0 h 61"/>
                <a:gd name="T6" fmla="*/ 78 w 107"/>
                <a:gd name="T7" fmla="*/ 0 h 61"/>
                <a:gd name="T8" fmla="*/ 77 w 107"/>
                <a:gd name="T9" fmla="*/ 0 h 61"/>
                <a:gd name="T10" fmla="*/ 74 w 107"/>
                <a:gd name="T11" fmla="*/ 0 h 61"/>
                <a:gd name="T12" fmla="*/ 55 w 107"/>
                <a:gd name="T13" fmla="*/ 0 h 61"/>
                <a:gd name="T14" fmla="*/ 39 w 107"/>
                <a:gd name="T15" fmla="*/ 0 h 61"/>
                <a:gd name="T16" fmla="*/ 29 w 107"/>
                <a:gd name="T17" fmla="*/ 0 h 61"/>
                <a:gd name="T18" fmla="*/ 24 w 107"/>
                <a:gd name="T19" fmla="*/ 0 h 61"/>
                <a:gd name="T20" fmla="*/ 17 w 107"/>
                <a:gd name="T21" fmla="*/ 0 h 61"/>
                <a:gd name="T22" fmla="*/ 7 w 107"/>
                <a:gd name="T23" fmla="*/ 0 h 61"/>
                <a:gd name="T24" fmla="*/ 1 w 107"/>
                <a:gd name="T25" fmla="*/ 0 h 61"/>
                <a:gd name="T26" fmla="*/ 0 w 107"/>
                <a:gd name="T27" fmla="*/ 0 h 61"/>
                <a:gd name="T28" fmla="*/ 0 w 107"/>
                <a:gd name="T29" fmla="*/ 0 h 61"/>
                <a:gd name="T30" fmla="*/ 1 w 107"/>
                <a:gd name="T31" fmla="*/ 0 h 61"/>
                <a:gd name="T32" fmla="*/ 6 w 107"/>
                <a:gd name="T33" fmla="*/ 0 h 61"/>
                <a:gd name="T34" fmla="*/ 23 w 107"/>
                <a:gd name="T35" fmla="*/ 0 h 61"/>
                <a:gd name="T36" fmla="*/ 35 w 107"/>
                <a:gd name="T37" fmla="*/ 0 h 61"/>
                <a:gd name="T38" fmla="*/ 56 w 107"/>
                <a:gd name="T39" fmla="*/ 0 h 61"/>
                <a:gd name="T40" fmla="*/ 66 w 107"/>
                <a:gd name="T41" fmla="*/ 0 h 61"/>
                <a:gd name="T42" fmla="*/ 74 w 107"/>
                <a:gd name="T43" fmla="*/ 0 h 61"/>
                <a:gd name="T44" fmla="*/ 77 w 107"/>
                <a:gd name="T45" fmla="*/ 0 h 61"/>
                <a:gd name="T46" fmla="*/ 75 w 107"/>
                <a:gd name="T47" fmla="*/ 0 h 61"/>
                <a:gd name="T48" fmla="*/ 74 w 107"/>
                <a:gd name="T49" fmla="*/ 0 h 61"/>
                <a:gd name="T50" fmla="*/ 68 w 107"/>
                <a:gd name="T51" fmla="*/ 0 h 61"/>
                <a:gd name="T52" fmla="*/ 58 w 107"/>
                <a:gd name="T53" fmla="*/ 0 h 61"/>
                <a:gd name="T54" fmla="*/ 37 w 107"/>
                <a:gd name="T55" fmla="*/ 0 h 61"/>
                <a:gd name="T56" fmla="*/ 26 w 107"/>
                <a:gd name="T57" fmla="*/ 0 h 61"/>
                <a:gd name="T58" fmla="*/ 26 w 107"/>
                <a:gd name="T59" fmla="*/ 0 h 61"/>
                <a:gd name="T60" fmla="*/ 26 w 107"/>
                <a:gd name="T61" fmla="*/ 0 h 61"/>
                <a:gd name="T62" fmla="*/ 30 w 107"/>
                <a:gd name="T63" fmla="*/ 0 h 61"/>
                <a:gd name="T64" fmla="*/ 37 w 107"/>
                <a:gd name="T65" fmla="*/ 0 h 61"/>
                <a:gd name="T66" fmla="*/ 53 w 107"/>
                <a:gd name="T67" fmla="*/ 0 h 61"/>
                <a:gd name="T68" fmla="*/ 71 w 107"/>
                <a:gd name="T69" fmla="*/ 0 h 61"/>
                <a:gd name="T70" fmla="*/ 26 w 107"/>
                <a:gd name="T71" fmla="*/ 0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7"/>
                  </a:moveTo>
                  <a:lnTo>
                    <a:pt x="107" y="47"/>
                  </a:lnTo>
                  <a:lnTo>
                    <a:pt x="107" y="45"/>
                  </a:lnTo>
                  <a:lnTo>
                    <a:pt x="107" y="44"/>
                  </a:lnTo>
                  <a:lnTo>
                    <a:pt x="106" y="44"/>
                  </a:lnTo>
                  <a:lnTo>
                    <a:pt x="80" y="37"/>
                  </a:lnTo>
                  <a:lnTo>
                    <a:pt x="78" y="37"/>
                  </a:lnTo>
                  <a:lnTo>
                    <a:pt x="77" y="37"/>
                  </a:lnTo>
                  <a:lnTo>
                    <a:pt x="77" y="35"/>
                  </a:lnTo>
                  <a:lnTo>
                    <a:pt x="74" y="22"/>
                  </a:lnTo>
                  <a:lnTo>
                    <a:pt x="66" y="10"/>
                  </a:lnTo>
                  <a:lnTo>
                    <a:pt x="55" y="3"/>
                  </a:lnTo>
                  <a:lnTo>
                    <a:pt x="45" y="0"/>
                  </a:lnTo>
                  <a:lnTo>
                    <a:pt x="39" y="2"/>
                  </a:lnTo>
                  <a:lnTo>
                    <a:pt x="33" y="3"/>
                  </a:lnTo>
                  <a:lnTo>
                    <a:pt x="29" y="8"/>
                  </a:lnTo>
                  <a:lnTo>
                    <a:pt x="26" y="12"/>
                  </a:lnTo>
                  <a:lnTo>
                    <a:pt x="24" y="18"/>
                  </a:lnTo>
                  <a:lnTo>
                    <a:pt x="23" y="24"/>
                  </a:lnTo>
                  <a:lnTo>
                    <a:pt x="17" y="22"/>
                  </a:lnTo>
                  <a:lnTo>
                    <a:pt x="11" y="21"/>
                  </a:lnTo>
                  <a:lnTo>
                    <a:pt x="7" y="19"/>
                  </a:lnTo>
                  <a:lnTo>
                    <a:pt x="4" y="18"/>
                  </a:lnTo>
                  <a:lnTo>
                    <a:pt x="1" y="18"/>
                  </a:lnTo>
                  <a:lnTo>
                    <a:pt x="0" y="18"/>
                  </a:lnTo>
                  <a:lnTo>
                    <a:pt x="0" y="19"/>
                  </a:lnTo>
                  <a:lnTo>
                    <a:pt x="1" y="21"/>
                  </a:lnTo>
                  <a:lnTo>
                    <a:pt x="3" y="21"/>
                  </a:lnTo>
                  <a:lnTo>
                    <a:pt x="6" y="21"/>
                  </a:lnTo>
                  <a:lnTo>
                    <a:pt x="14" y="24"/>
                  </a:lnTo>
                  <a:lnTo>
                    <a:pt x="23" y="26"/>
                  </a:lnTo>
                  <a:lnTo>
                    <a:pt x="26" y="39"/>
                  </a:lnTo>
                  <a:lnTo>
                    <a:pt x="35" y="51"/>
                  </a:lnTo>
                  <a:lnTo>
                    <a:pt x="45" y="60"/>
                  </a:lnTo>
                  <a:lnTo>
                    <a:pt x="56" y="61"/>
                  </a:lnTo>
                  <a:lnTo>
                    <a:pt x="62" y="61"/>
                  </a:lnTo>
                  <a:lnTo>
                    <a:pt x="66" y="58"/>
                  </a:lnTo>
                  <a:lnTo>
                    <a:pt x="71" y="55"/>
                  </a:lnTo>
                  <a:lnTo>
                    <a:pt x="74" y="51"/>
                  </a:lnTo>
                  <a:lnTo>
                    <a:pt x="77" y="45"/>
                  </a:lnTo>
                  <a:lnTo>
                    <a:pt x="77" y="39"/>
                  </a:lnTo>
                  <a:lnTo>
                    <a:pt x="106" y="47"/>
                  </a:lnTo>
                  <a:close/>
                  <a:moveTo>
                    <a:pt x="75" y="38"/>
                  </a:moveTo>
                  <a:lnTo>
                    <a:pt x="74" y="42"/>
                  </a:lnTo>
                  <a:lnTo>
                    <a:pt x="74" y="47"/>
                  </a:lnTo>
                  <a:lnTo>
                    <a:pt x="71" y="50"/>
                  </a:lnTo>
                  <a:lnTo>
                    <a:pt x="68" y="53"/>
                  </a:lnTo>
                  <a:lnTo>
                    <a:pt x="64" y="54"/>
                  </a:lnTo>
                  <a:lnTo>
                    <a:pt x="58" y="54"/>
                  </a:lnTo>
                  <a:lnTo>
                    <a:pt x="48" y="53"/>
                  </a:lnTo>
                  <a:lnTo>
                    <a:pt x="37" y="48"/>
                  </a:lnTo>
                  <a:lnTo>
                    <a:pt x="29" y="38"/>
                  </a:lnTo>
                  <a:lnTo>
                    <a:pt x="26" y="26"/>
                  </a:lnTo>
                  <a:lnTo>
                    <a:pt x="75" y="38"/>
                  </a:lnTo>
                  <a:close/>
                  <a:moveTo>
                    <a:pt x="26" y="24"/>
                  </a:moveTo>
                  <a:lnTo>
                    <a:pt x="26" y="21"/>
                  </a:lnTo>
                  <a:lnTo>
                    <a:pt x="26" y="18"/>
                  </a:lnTo>
                  <a:lnTo>
                    <a:pt x="27" y="15"/>
                  </a:lnTo>
                  <a:lnTo>
                    <a:pt x="30" y="12"/>
                  </a:lnTo>
                  <a:lnTo>
                    <a:pt x="33" y="10"/>
                  </a:lnTo>
                  <a:lnTo>
                    <a:pt x="37" y="9"/>
                  </a:lnTo>
                  <a:lnTo>
                    <a:pt x="42" y="8"/>
                  </a:lnTo>
                  <a:lnTo>
                    <a:pt x="53" y="10"/>
                  </a:lnTo>
                  <a:lnTo>
                    <a:pt x="64" y="15"/>
                  </a:lnTo>
                  <a:lnTo>
                    <a:pt x="71" y="25"/>
                  </a:lnTo>
                  <a:lnTo>
                    <a:pt x="75" y="37"/>
                  </a:lnTo>
                  <a:lnTo>
                    <a:pt x="26" y="24"/>
                  </a:lnTo>
                  <a:close/>
                </a:path>
              </a:pathLst>
            </a:custGeom>
            <a:solidFill>
              <a:srgbClr val="000000"/>
            </a:solidFill>
            <a:ln w="0">
              <a:solidFill>
                <a:srgbClr val="000000"/>
              </a:solidFill>
              <a:round/>
              <a:headEnd/>
              <a:tailEnd/>
            </a:ln>
          </p:spPr>
          <p:txBody>
            <a:bodyPr/>
            <a:lstStyle/>
            <a:p>
              <a:endParaRPr lang="es-AR"/>
            </a:p>
          </p:txBody>
        </p:sp>
        <p:sp>
          <p:nvSpPr>
            <p:cNvPr id="2194" name="Freeform 333"/>
            <p:cNvSpPr>
              <a:spLocks noEditPoints="1"/>
            </p:cNvSpPr>
            <p:nvPr/>
          </p:nvSpPr>
          <p:spPr bwMode="auto">
            <a:xfrm>
              <a:off x="1596" y="2721"/>
              <a:ext cx="55" cy="11"/>
            </a:xfrm>
            <a:custGeom>
              <a:avLst/>
              <a:gdLst>
                <a:gd name="T0" fmla="*/ 13 w 55"/>
                <a:gd name="T1" fmla="*/ 1 h 21"/>
                <a:gd name="T2" fmla="*/ 13 w 55"/>
                <a:gd name="T3" fmla="*/ 1 h 21"/>
                <a:gd name="T4" fmla="*/ 7 w 55"/>
                <a:gd name="T5" fmla="*/ 1 h 21"/>
                <a:gd name="T6" fmla="*/ 1 w 55"/>
                <a:gd name="T7" fmla="*/ 1 h 21"/>
                <a:gd name="T8" fmla="*/ 1 w 55"/>
                <a:gd name="T9" fmla="*/ 1 h 21"/>
                <a:gd name="T10" fmla="*/ 4 w 55"/>
                <a:gd name="T11" fmla="*/ 1 h 21"/>
                <a:gd name="T12" fmla="*/ 11 w 55"/>
                <a:gd name="T13" fmla="*/ 1 h 21"/>
                <a:gd name="T14" fmla="*/ 27 w 55"/>
                <a:gd name="T15" fmla="*/ 1 h 21"/>
                <a:gd name="T16" fmla="*/ 30 w 55"/>
                <a:gd name="T17" fmla="*/ 1 h 21"/>
                <a:gd name="T18" fmla="*/ 34 w 55"/>
                <a:gd name="T19" fmla="*/ 1 h 21"/>
                <a:gd name="T20" fmla="*/ 37 w 55"/>
                <a:gd name="T21" fmla="*/ 1 h 21"/>
                <a:gd name="T22" fmla="*/ 34 w 55"/>
                <a:gd name="T23" fmla="*/ 1 h 21"/>
                <a:gd name="T24" fmla="*/ 27 w 55"/>
                <a:gd name="T25" fmla="*/ 1 h 21"/>
                <a:gd name="T26" fmla="*/ 24 w 55"/>
                <a:gd name="T27" fmla="*/ 0 h 21"/>
                <a:gd name="T28" fmla="*/ 23 w 55"/>
                <a:gd name="T29" fmla="*/ 1 h 21"/>
                <a:gd name="T30" fmla="*/ 24 w 55"/>
                <a:gd name="T31" fmla="*/ 1 h 21"/>
                <a:gd name="T32" fmla="*/ 33 w 55"/>
                <a:gd name="T33" fmla="*/ 1 h 21"/>
                <a:gd name="T34" fmla="*/ 36 w 55"/>
                <a:gd name="T35" fmla="*/ 1 h 21"/>
                <a:gd name="T36" fmla="*/ 34 w 55"/>
                <a:gd name="T37" fmla="*/ 1 h 21"/>
                <a:gd name="T38" fmla="*/ 29 w 55"/>
                <a:gd name="T39" fmla="*/ 1 h 21"/>
                <a:gd name="T40" fmla="*/ 21 w 55"/>
                <a:gd name="T41" fmla="*/ 1 h 21"/>
                <a:gd name="T42" fmla="*/ 17 w 55"/>
                <a:gd name="T43" fmla="*/ 1 h 21"/>
                <a:gd name="T44" fmla="*/ 10 w 55"/>
                <a:gd name="T45" fmla="*/ 1 h 21"/>
                <a:gd name="T46" fmla="*/ 5 w 55"/>
                <a:gd name="T47" fmla="*/ 1 h 21"/>
                <a:gd name="T48" fmla="*/ 1 w 55"/>
                <a:gd name="T49" fmla="*/ 1 h 21"/>
                <a:gd name="T50" fmla="*/ 0 w 55"/>
                <a:gd name="T51" fmla="*/ 1 h 21"/>
                <a:gd name="T52" fmla="*/ 2 w 55"/>
                <a:gd name="T53" fmla="*/ 1 h 21"/>
                <a:gd name="T54" fmla="*/ 8 w 55"/>
                <a:gd name="T55" fmla="*/ 1 h 21"/>
                <a:gd name="T56" fmla="*/ 13 w 55"/>
                <a:gd name="T57" fmla="*/ 1 h 21"/>
                <a:gd name="T58" fmla="*/ 53 w 55"/>
                <a:gd name="T59" fmla="*/ 1 h 21"/>
                <a:gd name="T60" fmla="*/ 55 w 55"/>
                <a:gd name="T61" fmla="*/ 1 h 21"/>
                <a:gd name="T62" fmla="*/ 53 w 55"/>
                <a:gd name="T63" fmla="*/ 1 h 21"/>
                <a:gd name="T64" fmla="*/ 49 w 55"/>
                <a:gd name="T65" fmla="*/ 1 h 21"/>
                <a:gd name="T66" fmla="*/ 47 w 55"/>
                <a:gd name="T67" fmla="*/ 1 h 21"/>
                <a:gd name="T68" fmla="*/ 50 w 55"/>
                <a:gd name="T69" fmla="*/ 1 h 2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5"/>
                <a:gd name="T106" fmla="*/ 0 h 21"/>
                <a:gd name="T107" fmla="*/ 55 w 55"/>
                <a:gd name="T108" fmla="*/ 21 h 2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5" h="21">
                  <a:moveTo>
                    <a:pt x="13" y="21"/>
                  </a:moveTo>
                  <a:lnTo>
                    <a:pt x="13" y="21"/>
                  </a:lnTo>
                  <a:lnTo>
                    <a:pt x="13" y="20"/>
                  </a:lnTo>
                  <a:lnTo>
                    <a:pt x="11" y="20"/>
                  </a:lnTo>
                  <a:lnTo>
                    <a:pt x="7" y="17"/>
                  </a:lnTo>
                  <a:lnTo>
                    <a:pt x="4" y="16"/>
                  </a:lnTo>
                  <a:lnTo>
                    <a:pt x="1" y="13"/>
                  </a:lnTo>
                  <a:lnTo>
                    <a:pt x="1" y="11"/>
                  </a:lnTo>
                  <a:lnTo>
                    <a:pt x="1" y="10"/>
                  </a:lnTo>
                  <a:lnTo>
                    <a:pt x="2" y="10"/>
                  </a:lnTo>
                  <a:lnTo>
                    <a:pt x="4" y="8"/>
                  </a:lnTo>
                  <a:lnTo>
                    <a:pt x="7" y="10"/>
                  </a:lnTo>
                  <a:lnTo>
                    <a:pt x="11" y="11"/>
                  </a:lnTo>
                  <a:lnTo>
                    <a:pt x="18" y="14"/>
                  </a:lnTo>
                  <a:lnTo>
                    <a:pt x="27" y="17"/>
                  </a:lnTo>
                  <a:lnTo>
                    <a:pt x="29" y="17"/>
                  </a:lnTo>
                  <a:lnTo>
                    <a:pt x="30" y="17"/>
                  </a:lnTo>
                  <a:lnTo>
                    <a:pt x="33" y="17"/>
                  </a:lnTo>
                  <a:lnTo>
                    <a:pt x="34" y="16"/>
                  </a:lnTo>
                  <a:lnTo>
                    <a:pt x="36" y="14"/>
                  </a:lnTo>
                  <a:lnTo>
                    <a:pt x="37" y="11"/>
                  </a:lnTo>
                  <a:lnTo>
                    <a:pt x="36" y="7"/>
                  </a:lnTo>
                  <a:lnTo>
                    <a:pt x="34" y="5"/>
                  </a:lnTo>
                  <a:lnTo>
                    <a:pt x="30" y="3"/>
                  </a:lnTo>
                  <a:lnTo>
                    <a:pt x="27" y="1"/>
                  </a:lnTo>
                  <a:lnTo>
                    <a:pt x="26" y="1"/>
                  </a:lnTo>
                  <a:lnTo>
                    <a:pt x="24" y="0"/>
                  </a:lnTo>
                  <a:lnTo>
                    <a:pt x="24" y="1"/>
                  </a:lnTo>
                  <a:lnTo>
                    <a:pt x="23" y="1"/>
                  </a:lnTo>
                  <a:lnTo>
                    <a:pt x="24" y="3"/>
                  </a:lnTo>
                  <a:lnTo>
                    <a:pt x="30" y="4"/>
                  </a:lnTo>
                  <a:lnTo>
                    <a:pt x="33" y="5"/>
                  </a:lnTo>
                  <a:lnTo>
                    <a:pt x="34" y="8"/>
                  </a:lnTo>
                  <a:lnTo>
                    <a:pt x="36" y="11"/>
                  </a:lnTo>
                  <a:lnTo>
                    <a:pt x="34" y="11"/>
                  </a:lnTo>
                  <a:lnTo>
                    <a:pt x="34" y="13"/>
                  </a:lnTo>
                  <a:lnTo>
                    <a:pt x="33" y="13"/>
                  </a:lnTo>
                  <a:lnTo>
                    <a:pt x="29" y="13"/>
                  </a:lnTo>
                  <a:lnTo>
                    <a:pt x="26" y="11"/>
                  </a:lnTo>
                  <a:lnTo>
                    <a:pt x="21" y="10"/>
                  </a:lnTo>
                  <a:lnTo>
                    <a:pt x="18" y="8"/>
                  </a:lnTo>
                  <a:lnTo>
                    <a:pt x="17" y="8"/>
                  </a:lnTo>
                  <a:lnTo>
                    <a:pt x="14" y="7"/>
                  </a:lnTo>
                  <a:lnTo>
                    <a:pt x="10" y="5"/>
                  </a:lnTo>
                  <a:lnTo>
                    <a:pt x="8" y="4"/>
                  </a:lnTo>
                  <a:lnTo>
                    <a:pt x="5" y="4"/>
                  </a:lnTo>
                  <a:lnTo>
                    <a:pt x="4" y="5"/>
                  </a:lnTo>
                  <a:lnTo>
                    <a:pt x="1" y="7"/>
                  </a:lnTo>
                  <a:lnTo>
                    <a:pt x="0" y="8"/>
                  </a:lnTo>
                  <a:lnTo>
                    <a:pt x="0" y="11"/>
                  </a:lnTo>
                  <a:lnTo>
                    <a:pt x="0" y="14"/>
                  </a:lnTo>
                  <a:lnTo>
                    <a:pt x="2" y="17"/>
                  </a:lnTo>
                  <a:lnTo>
                    <a:pt x="5" y="19"/>
                  </a:lnTo>
                  <a:lnTo>
                    <a:pt x="8" y="20"/>
                  </a:lnTo>
                  <a:lnTo>
                    <a:pt x="11" y="21"/>
                  </a:lnTo>
                  <a:lnTo>
                    <a:pt x="13" y="21"/>
                  </a:lnTo>
                  <a:close/>
                  <a:moveTo>
                    <a:pt x="52" y="21"/>
                  </a:moveTo>
                  <a:lnTo>
                    <a:pt x="53" y="20"/>
                  </a:lnTo>
                  <a:lnTo>
                    <a:pt x="55" y="20"/>
                  </a:lnTo>
                  <a:lnTo>
                    <a:pt x="55" y="19"/>
                  </a:lnTo>
                  <a:lnTo>
                    <a:pt x="55" y="16"/>
                  </a:lnTo>
                  <a:lnTo>
                    <a:pt x="53" y="14"/>
                  </a:lnTo>
                  <a:lnTo>
                    <a:pt x="50" y="14"/>
                  </a:lnTo>
                  <a:lnTo>
                    <a:pt x="49" y="14"/>
                  </a:lnTo>
                  <a:lnTo>
                    <a:pt x="49" y="16"/>
                  </a:lnTo>
                  <a:lnTo>
                    <a:pt x="47" y="17"/>
                  </a:lnTo>
                  <a:lnTo>
                    <a:pt x="49" y="19"/>
                  </a:lnTo>
                  <a:lnTo>
                    <a:pt x="50" y="20"/>
                  </a:lnTo>
                  <a:lnTo>
                    <a:pt x="52" y="21"/>
                  </a:lnTo>
                  <a:close/>
                </a:path>
              </a:pathLst>
            </a:custGeom>
            <a:solidFill>
              <a:srgbClr val="000000"/>
            </a:solidFill>
            <a:ln w="0">
              <a:solidFill>
                <a:srgbClr val="000000"/>
              </a:solidFill>
              <a:round/>
              <a:headEnd/>
              <a:tailEnd/>
            </a:ln>
          </p:spPr>
          <p:txBody>
            <a:bodyPr/>
            <a:lstStyle/>
            <a:p>
              <a:endParaRPr lang="es-AR"/>
            </a:p>
          </p:txBody>
        </p:sp>
        <p:sp>
          <p:nvSpPr>
            <p:cNvPr id="2195" name="Freeform 334"/>
            <p:cNvSpPr>
              <a:spLocks/>
            </p:cNvSpPr>
            <p:nvPr/>
          </p:nvSpPr>
          <p:spPr bwMode="auto">
            <a:xfrm>
              <a:off x="1584" y="2739"/>
              <a:ext cx="120" cy="14"/>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19 w 120"/>
                <a:gd name="T19" fmla="*/ 0 h 26"/>
                <a:gd name="T20" fmla="*/ 117 w 120"/>
                <a:gd name="T21" fmla="*/ 0 h 26"/>
                <a:gd name="T22" fmla="*/ 117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1 w 120"/>
                <a:gd name="T35" fmla="*/ 0 h 26"/>
                <a:gd name="T36" fmla="*/ 0 w 120"/>
                <a:gd name="T37" fmla="*/ 1 h 26"/>
                <a:gd name="T38" fmla="*/ 0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6"/>
                  </a:moveTo>
                  <a:lnTo>
                    <a:pt x="59" y="26"/>
                  </a:lnTo>
                  <a:lnTo>
                    <a:pt x="61" y="26"/>
                  </a:lnTo>
                  <a:lnTo>
                    <a:pt x="62" y="26"/>
                  </a:lnTo>
                  <a:lnTo>
                    <a:pt x="117" y="4"/>
                  </a:lnTo>
                  <a:lnTo>
                    <a:pt x="119" y="4"/>
                  </a:lnTo>
                  <a:lnTo>
                    <a:pt x="120" y="3"/>
                  </a:lnTo>
                  <a:lnTo>
                    <a:pt x="120" y="1"/>
                  </a:lnTo>
                  <a:lnTo>
                    <a:pt x="119" y="0"/>
                  </a:lnTo>
                  <a:lnTo>
                    <a:pt x="117" y="0"/>
                  </a:lnTo>
                  <a:lnTo>
                    <a:pt x="116" y="0"/>
                  </a:lnTo>
                  <a:lnTo>
                    <a:pt x="61" y="22"/>
                  </a:lnTo>
                  <a:lnTo>
                    <a:pt x="4" y="0"/>
                  </a:lnTo>
                  <a:lnTo>
                    <a:pt x="3" y="0"/>
                  </a:lnTo>
                  <a:lnTo>
                    <a:pt x="1" y="0"/>
                  </a:lnTo>
                  <a:lnTo>
                    <a:pt x="0" y="1"/>
                  </a:lnTo>
                  <a:lnTo>
                    <a:pt x="0" y="3"/>
                  </a:lnTo>
                  <a:lnTo>
                    <a:pt x="1" y="4"/>
                  </a:lnTo>
                  <a:lnTo>
                    <a:pt x="3" y="4"/>
                  </a:lnTo>
                  <a:lnTo>
                    <a:pt x="58" y="26"/>
                  </a:lnTo>
                  <a:close/>
                </a:path>
              </a:pathLst>
            </a:custGeom>
            <a:solidFill>
              <a:srgbClr val="000000"/>
            </a:solidFill>
            <a:ln w="0">
              <a:solidFill>
                <a:srgbClr val="000000"/>
              </a:solidFill>
              <a:round/>
              <a:headEnd/>
              <a:tailEnd/>
            </a:ln>
          </p:spPr>
          <p:txBody>
            <a:bodyPr/>
            <a:lstStyle/>
            <a:p>
              <a:endParaRPr lang="es-AR"/>
            </a:p>
          </p:txBody>
        </p:sp>
        <p:sp>
          <p:nvSpPr>
            <p:cNvPr id="2196" name="Freeform 335"/>
            <p:cNvSpPr>
              <a:spLocks/>
            </p:cNvSpPr>
            <p:nvPr/>
          </p:nvSpPr>
          <p:spPr bwMode="auto">
            <a:xfrm>
              <a:off x="1623" y="2779"/>
              <a:ext cx="42" cy="53"/>
            </a:xfrm>
            <a:custGeom>
              <a:avLst/>
              <a:gdLst>
                <a:gd name="T0" fmla="*/ 19 w 42"/>
                <a:gd name="T1" fmla="*/ 1 h 106"/>
                <a:gd name="T2" fmla="*/ 15 w 42"/>
                <a:gd name="T3" fmla="*/ 1 h 106"/>
                <a:gd name="T4" fmla="*/ 12 w 42"/>
                <a:gd name="T5" fmla="*/ 1 h 106"/>
                <a:gd name="T6" fmla="*/ 7 w 42"/>
                <a:gd name="T7" fmla="*/ 1 h 106"/>
                <a:gd name="T8" fmla="*/ 4 w 42"/>
                <a:gd name="T9" fmla="*/ 1 h 106"/>
                <a:gd name="T10" fmla="*/ 3 w 42"/>
                <a:gd name="T11" fmla="*/ 1 h 106"/>
                <a:gd name="T12" fmla="*/ 2 w 42"/>
                <a:gd name="T13" fmla="*/ 1 h 106"/>
                <a:gd name="T14" fmla="*/ 0 w 42"/>
                <a:gd name="T15" fmla="*/ 1 h 106"/>
                <a:gd name="T16" fmla="*/ 0 w 42"/>
                <a:gd name="T17" fmla="*/ 1 h 106"/>
                <a:gd name="T18" fmla="*/ 0 w 42"/>
                <a:gd name="T19" fmla="*/ 1 h 106"/>
                <a:gd name="T20" fmla="*/ 2 w 42"/>
                <a:gd name="T21" fmla="*/ 1 h 106"/>
                <a:gd name="T22" fmla="*/ 4 w 42"/>
                <a:gd name="T23" fmla="*/ 1 h 106"/>
                <a:gd name="T24" fmla="*/ 7 w 42"/>
                <a:gd name="T25" fmla="*/ 1 h 106"/>
                <a:gd name="T26" fmla="*/ 12 w 42"/>
                <a:gd name="T27" fmla="*/ 1 h 106"/>
                <a:gd name="T28" fmla="*/ 16 w 42"/>
                <a:gd name="T29" fmla="*/ 1 h 106"/>
                <a:gd name="T30" fmla="*/ 19 w 42"/>
                <a:gd name="T31" fmla="*/ 1 h 106"/>
                <a:gd name="T32" fmla="*/ 20 w 42"/>
                <a:gd name="T33" fmla="*/ 1 h 106"/>
                <a:gd name="T34" fmla="*/ 22 w 42"/>
                <a:gd name="T35" fmla="*/ 1 h 106"/>
                <a:gd name="T36" fmla="*/ 22 w 42"/>
                <a:gd name="T37" fmla="*/ 1 h 106"/>
                <a:gd name="T38" fmla="*/ 22 w 42"/>
                <a:gd name="T39" fmla="*/ 1 h 106"/>
                <a:gd name="T40" fmla="*/ 25 w 42"/>
                <a:gd name="T41" fmla="*/ 1 h 106"/>
                <a:gd name="T42" fmla="*/ 28 w 42"/>
                <a:gd name="T43" fmla="*/ 1 h 106"/>
                <a:gd name="T44" fmla="*/ 31 w 42"/>
                <a:gd name="T45" fmla="*/ 1 h 106"/>
                <a:gd name="T46" fmla="*/ 35 w 42"/>
                <a:gd name="T47" fmla="*/ 1 h 106"/>
                <a:gd name="T48" fmla="*/ 41 w 42"/>
                <a:gd name="T49" fmla="*/ 1 h 106"/>
                <a:gd name="T50" fmla="*/ 42 w 42"/>
                <a:gd name="T51" fmla="*/ 1 h 106"/>
                <a:gd name="T52" fmla="*/ 42 w 42"/>
                <a:gd name="T53" fmla="*/ 1 h 106"/>
                <a:gd name="T54" fmla="*/ 42 w 42"/>
                <a:gd name="T55" fmla="*/ 1 h 106"/>
                <a:gd name="T56" fmla="*/ 41 w 42"/>
                <a:gd name="T57" fmla="*/ 1 h 106"/>
                <a:gd name="T58" fmla="*/ 39 w 42"/>
                <a:gd name="T59" fmla="*/ 1 h 106"/>
                <a:gd name="T60" fmla="*/ 38 w 42"/>
                <a:gd name="T61" fmla="*/ 1 h 106"/>
                <a:gd name="T62" fmla="*/ 35 w 42"/>
                <a:gd name="T63" fmla="*/ 1 h 106"/>
                <a:gd name="T64" fmla="*/ 31 w 42"/>
                <a:gd name="T65" fmla="*/ 1 h 106"/>
                <a:gd name="T66" fmla="*/ 28 w 42"/>
                <a:gd name="T67" fmla="*/ 1 h 106"/>
                <a:gd name="T68" fmla="*/ 23 w 42"/>
                <a:gd name="T69" fmla="*/ 1 h 106"/>
                <a:gd name="T70" fmla="*/ 23 w 42"/>
                <a:gd name="T71" fmla="*/ 1 h 106"/>
                <a:gd name="T72" fmla="*/ 23 w 42"/>
                <a:gd name="T73" fmla="*/ 1 h 106"/>
                <a:gd name="T74" fmla="*/ 23 w 42"/>
                <a:gd name="T75" fmla="*/ 1 h 106"/>
                <a:gd name="T76" fmla="*/ 22 w 42"/>
                <a:gd name="T77" fmla="*/ 0 h 106"/>
                <a:gd name="T78" fmla="*/ 22 w 42"/>
                <a:gd name="T79" fmla="*/ 0 h 106"/>
                <a:gd name="T80" fmla="*/ 20 w 42"/>
                <a:gd name="T81" fmla="*/ 0 h 106"/>
                <a:gd name="T82" fmla="*/ 19 w 42"/>
                <a:gd name="T83" fmla="*/ 1 h 106"/>
                <a:gd name="T84" fmla="*/ 19 w 42"/>
                <a:gd name="T85" fmla="*/ 1 h 106"/>
                <a:gd name="T86" fmla="*/ 19 w 42"/>
                <a:gd name="T87" fmla="*/ 1 h 106"/>
                <a:gd name="T88" fmla="*/ 19 w 42"/>
                <a:gd name="T89" fmla="*/ 1 h 10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2"/>
                <a:gd name="T136" fmla="*/ 0 h 106"/>
                <a:gd name="T137" fmla="*/ 42 w 42"/>
                <a:gd name="T138" fmla="*/ 106 h 10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2" h="106">
                  <a:moveTo>
                    <a:pt x="19" y="96"/>
                  </a:moveTo>
                  <a:lnTo>
                    <a:pt x="15" y="91"/>
                  </a:lnTo>
                  <a:lnTo>
                    <a:pt x="12" y="88"/>
                  </a:lnTo>
                  <a:lnTo>
                    <a:pt x="7" y="86"/>
                  </a:lnTo>
                  <a:lnTo>
                    <a:pt x="4" y="84"/>
                  </a:lnTo>
                  <a:lnTo>
                    <a:pt x="3" y="83"/>
                  </a:lnTo>
                  <a:lnTo>
                    <a:pt x="2" y="83"/>
                  </a:lnTo>
                  <a:lnTo>
                    <a:pt x="0" y="84"/>
                  </a:lnTo>
                  <a:lnTo>
                    <a:pt x="0" y="86"/>
                  </a:lnTo>
                  <a:lnTo>
                    <a:pt x="2" y="87"/>
                  </a:lnTo>
                  <a:lnTo>
                    <a:pt x="4" y="88"/>
                  </a:lnTo>
                  <a:lnTo>
                    <a:pt x="7" y="90"/>
                  </a:lnTo>
                  <a:lnTo>
                    <a:pt x="12" y="93"/>
                  </a:lnTo>
                  <a:lnTo>
                    <a:pt x="16" y="99"/>
                  </a:lnTo>
                  <a:lnTo>
                    <a:pt x="19" y="104"/>
                  </a:lnTo>
                  <a:lnTo>
                    <a:pt x="20" y="106"/>
                  </a:lnTo>
                  <a:lnTo>
                    <a:pt x="22" y="106"/>
                  </a:lnTo>
                  <a:lnTo>
                    <a:pt x="22" y="104"/>
                  </a:lnTo>
                  <a:lnTo>
                    <a:pt x="25" y="102"/>
                  </a:lnTo>
                  <a:lnTo>
                    <a:pt x="28" y="97"/>
                  </a:lnTo>
                  <a:lnTo>
                    <a:pt x="31" y="93"/>
                  </a:lnTo>
                  <a:lnTo>
                    <a:pt x="35" y="90"/>
                  </a:lnTo>
                  <a:lnTo>
                    <a:pt x="41" y="87"/>
                  </a:lnTo>
                  <a:lnTo>
                    <a:pt x="42" y="86"/>
                  </a:lnTo>
                  <a:lnTo>
                    <a:pt x="42" y="84"/>
                  </a:lnTo>
                  <a:lnTo>
                    <a:pt x="41" y="83"/>
                  </a:lnTo>
                  <a:lnTo>
                    <a:pt x="39" y="83"/>
                  </a:lnTo>
                  <a:lnTo>
                    <a:pt x="38" y="84"/>
                  </a:lnTo>
                  <a:lnTo>
                    <a:pt x="35" y="86"/>
                  </a:lnTo>
                  <a:lnTo>
                    <a:pt x="31" y="88"/>
                  </a:lnTo>
                  <a:lnTo>
                    <a:pt x="28" y="91"/>
                  </a:lnTo>
                  <a:lnTo>
                    <a:pt x="23" y="96"/>
                  </a:lnTo>
                  <a:lnTo>
                    <a:pt x="23" y="4"/>
                  </a:lnTo>
                  <a:lnTo>
                    <a:pt x="23" y="3"/>
                  </a:lnTo>
                  <a:lnTo>
                    <a:pt x="23" y="1"/>
                  </a:lnTo>
                  <a:lnTo>
                    <a:pt x="22" y="0"/>
                  </a:lnTo>
                  <a:lnTo>
                    <a:pt x="20" y="0"/>
                  </a:lnTo>
                  <a:lnTo>
                    <a:pt x="19" y="1"/>
                  </a:lnTo>
                  <a:lnTo>
                    <a:pt x="19" y="3"/>
                  </a:lnTo>
                  <a:lnTo>
                    <a:pt x="19" y="4"/>
                  </a:lnTo>
                  <a:lnTo>
                    <a:pt x="19" y="96"/>
                  </a:lnTo>
                  <a:close/>
                </a:path>
              </a:pathLst>
            </a:custGeom>
            <a:solidFill>
              <a:srgbClr val="000000"/>
            </a:solidFill>
            <a:ln w="0">
              <a:solidFill>
                <a:srgbClr val="000000"/>
              </a:solidFill>
              <a:round/>
              <a:headEnd/>
              <a:tailEnd/>
            </a:ln>
          </p:spPr>
          <p:txBody>
            <a:bodyPr/>
            <a:lstStyle/>
            <a:p>
              <a:endParaRPr lang="es-AR"/>
            </a:p>
          </p:txBody>
        </p:sp>
        <p:sp>
          <p:nvSpPr>
            <p:cNvPr id="2197" name="Freeform 336"/>
            <p:cNvSpPr>
              <a:spLocks/>
            </p:cNvSpPr>
            <p:nvPr/>
          </p:nvSpPr>
          <p:spPr bwMode="auto">
            <a:xfrm>
              <a:off x="1584" y="2860"/>
              <a:ext cx="120" cy="2"/>
            </a:xfrm>
            <a:custGeom>
              <a:avLst/>
              <a:gdLst>
                <a:gd name="T0" fmla="*/ 116 w 120"/>
                <a:gd name="T1" fmla="*/ 1 h 4"/>
                <a:gd name="T2" fmla="*/ 117 w 120"/>
                <a:gd name="T3" fmla="*/ 1 h 4"/>
                <a:gd name="T4" fmla="*/ 119 w 120"/>
                <a:gd name="T5" fmla="*/ 1 h 4"/>
                <a:gd name="T6" fmla="*/ 120 w 120"/>
                <a:gd name="T7" fmla="*/ 1 h 4"/>
                <a:gd name="T8" fmla="*/ 120 w 120"/>
                <a:gd name="T9" fmla="*/ 1 h 4"/>
                <a:gd name="T10" fmla="*/ 120 w 120"/>
                <a:gd name="T11" fmla="*/ 0 h 4"/>
                <a:gd name="T12" fmla="*/ 119 w 120"/>
                <a:gd name="T13" fmla="*/ 0 h 4"/>
                <a:gd name="T14" fmla="*/ 117 w 120"/>
                <a:gd name="T15" fmla="*/ 0 h 4"/>
                <a:gd name="T16" fmla="*/ 116 w 120"/>
                <a:gd name="T17" fmla="*/ 0 h 4"/>
                <a:gd name="T18" fmla="*/ 4 w 120"/>
                <a:gd name="T19" fmla="*/ 0 h 4"/>
                <a:gd name="T20" fmla="*/ 3 w 120"/>
                <a:gd name="T21" fmla="*/ 0 h 4"/>
                <a:gd name="T22" fmla="*/ 1 w 120"/>
                <a:gd name="T23" fmla="*/ 0 h 4"/>
                <a:gd name="T24" fmla="*/ 0 w 120"/>
                <a:gd name="T25" fmla="*/ 0 h 4"/>
                <a:gd name="T26" fmla="*/ 0 w 120"/>
                <a:gd name="T27" fmla="*/ 1 h 4"/>
                <a:gd name="T28" fmla="*/ 0 w 120"/>
                <a:gd name="T29" fmla="*/ 1 h 4"/>
                <a:gd name="T30" fmla="*/ 1 w 120"/>
                <a:gd name="T31" fmla="*/ 1 h 4"/>
                <a:gd name="T32" fmla="*/ 3 w 120"/>
                <a:gd name="T33" fmla="*/ 1 h 4"/>
                <a:gd name="T34" fmla="*/ 4 w 120"/>
                <a:gd name="T35" fmla="*/ 1 h 4"/>
                <a:gd name="T36" fmla="*/ 116 w 120"/>
                <a:gd name="T37" fmla="*/ 1 h 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4"/>
                <a:gd name="T59" fmla="*/ 120 w 120"/>
                <a:gd name="T60" fmla="*/ 4 h 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4">
                  <a:moveTo>
                    <a:pt x="116" y="4"/>
                  </a:moveTo>
                  <a:lnTo>
                    <a:pt x="117" y="4"/>
                  </a:lnTo>
                  <a:lnTo>
                    <a:pt x="119" y="4"/>
                  </a:lnTo>
                  <a:lnTo>
                    <a:pt x="120" y="3"/>
                  </a:lnTo>
                  <a:lnTo>
                    <a:pt x="120" y="2"/>
                  </a:lnTo>
                  <a:lnTo>
                    <a:pt x="120" y="0"/>
                  </a:lnTo>
                  <a:lnTo>
                    <a:pt x="119" y="0"/>
                  </a:lnTo>
                  <a:lnTo>
                    <a:pt x="117" y="0"/>
                  </a:lnTo>
                  <a:lnTo>
                    <a:pt x="116" y="0"/>
                  </a:lnTo>
                  <a:lnTo>
                    <a:pt x="4" y="0"/>
                  </a:lnTo>
                  <a:lnTo>
                    <a:pt x="3" y="0"/>
                  </a:lnTo>
                  <a:lnTo>
                    <a:pt x="1" y="0"/>
                  </a:lnTo>
                  <a:lnTo>
                    <a:pt x="0" y="0"/>
                  </a:lnTo>
                  <a:lnTo>
                    <a:pt x="0" y="2"/>
                  </a:lnTo>
                  <a:lnTo>
                    <a:pt x="0" y="3"/>
                  </a:lnTo>
                  <a:lnTo>
                    <a:pt x="1" y="4"/>
                  </a:lnTo>
                  <a:lnTo>
                    <a:pt x="3" y="4"/>
                  </a:lnTo>
                  <a:lnTo>
                    <a:pt x="4" y="4"/>
                  </a:lnTo>
                  <a:lnTo>
                    <a:pt x="116" y="4"/>
                  </a:lnTo>
                  <a:close/>
                </a:path>
              </a:pathLst>
            </a:custGeom>
            <a:solidFill>
              <a:srgbClr val="000000"/>
            </a:solidFill>
            <a:ln w="0">
              <a:solidFill>
                <a:srgbClr val="000000"/>
              </a:solidFill>
              <a:round/>
              <a:headEnd/>
              <a:tailEnd/>
            </a:ln>
          </p:spPr>
          <p:txBody>
            <a:bodyPr/>
            <a:lstStyle/>
            <a:p>
              <a:endParaRPr lang="es-AR"/>
            </a:p>
          </p:txBody>
        </p:sp>
        <p:sp>
          <p:nvSpPr>
            <p:cNvPr id="2198" name="Freeform 337"/>
            <p:cNvSpPr>
              <a:spLocks noEditPoints="1"/>
            </p:cNvSpPr>
            <p:nvPr/>
          </p:nvSpPr>
          <p:spPr bwMode="auto">
            <a:xfrm>
              <a:off x="1590" y="2872"/>
              <a:ext cx="107" cy="31"/>
            </a:xfrm>
            <a:custGeom>
              <a:avLst/>
              <a:gdLst>
                <a:gd name="T0" fmla="*/ 107 w 107"/>
                <a:gd name="T1" fmla="*/ 1 h 61"/>
                <a:gd name="T2" fmla="*/ 107 w 107"/>
                <a:gd name="T3" fmla="*/ 1 h 61"/>
                <a:gd name="T4" fmla="*/ 106 w 107"/>
                <a:gd name="T5" fmla="*/ 1 h 61"/>
                <a:gd name="T6" fmla="*/ 78 w 107"/>
                <a:gd name="T7" fmla="*/ 1 h 61"/>
                <a:gd name="T8" fmla="*/ 77 w 107"/>
                <a:gd name="T9" fmla="*/ 1 h 61"/>
                <a:gd name="T10" fmla="*/ 74 w 107"/>
                <a:gd name="T11" fmla="*/ 1 h 61"/>
                <a:gd name="T12" fmla="*/ 55 w 107"/>
                <a:gd name="T13" fmla="*/ 1 h 61"/>
                <a:gd name="T14" fmla="*/ 39 w 107"/>
                <a:gd name="T15" fmla="*/ 0 h 61"/>
                <a:gd name="T16" fmla="*/ 29 w 107"/>
                <a:gd name="T17" fmla="*/ 1 h 61"/>
                <a:gd name="T18" fmla="*/ 24 w 107"/>
                <a:gd name="T19" fmla="*/ 1 h 61"/>
                <a:gd name="T20" fmla="*/ 17 w 107"/>
                <a:gd name="T21" fmla="*/ 1 h 61"/>
                <a:gd name="T22" fmla="*/ 7 w 107"/>
                <a:gd name="T23" fmla="*/ 1 h 61"/>
                <a:gd name="T24" fmla="*/ 1 w 107"/>
                <a:gd name="T25" fmla="*/ 1 h 61"/>
                <a:gd name="T26" fmla="*/ 0 w 107"/>
                <a:gd name="T27" fmla="*/ 1 h 61"/>
                <a:gd name="T28" fmla="*/ 0 w 107"/>
                <a:gd name="T29" fmla="*/ 1 h 61"/>
                <a:gd name="T30" fmla="*/ 1 w 107"/>
                <a:gd name="T31" fmla="*/ 1 h 61"/>
                <a:gd name="T32" fmla="*/ 6 w 107"/>
                <a:gd name="T33" fmla="*/ 1 h 61"/>
                <a:gd name="T34" fmla="*/ 23 w 107"/>
                <a:gd name="T35" fmla="*/ 1 h 61"/>
                <a:gd name="T36" fmla="*/ 35 w 107"/>
                <a:gd name="T37" fmla="*/ 1 h 61"/>
                <a:gd name="T38" fmla="*/ 56 w 107"/>
                <a:gd name="T39" fmla="*/ 1 h 61"/>
                <a:gd name="T40" fmla="*/ 66 w 107"/>
                <a:gd name="T41" fmla="*/ 1 h 61"/>
                <a:gd name="T42" fmla="*/ 74 w 107"/>
                <a:gd name="T43" fmla="*/ 1 h 61"/>
                <a:gd name="T44" fmla="*/ 77 w 107"/>
                <a:gd name="T45" fmla="*/ 1 h 61"/>
                <a:gd name="T46" fmla="*/ 75 w 107"/>
                <a:gd name="T47" fmla="*/ 1 h 61"/>
                <a:gd name="T48" fmla="*/ 74 w 107"/>
                <a:gd name="T49" fmla="*/ 1 h 61"/>
                <a:gd name="T50" fmla="*/ 68 w 107"/>
                <a:gd name="T51" fmla="*/ 1 h 61"/>
                <a:gd name="T52" fmla="*/ 58 w 107"/>
                <a:gd name="T53" fmla="*/ 1 h 61"/>
                <a:gd name="T54" fmla="*/ 37 w 107"/>
                <a:gd name="T55" fmla="*/ 1 h 61"/>
                <a:gd name="T56" fmla="*/ 26 w 107"/>
                <a:gd name="T57" fmla="*/ 1 h 61"/>
                <a:gd name="T58" fmla="*/ 26 w 107"/>
                <a:gd name="T59" fmla="*/ 1 h 61"/>
                <a:gd name="T60" fmla="*/ 26 w 107"/>
                <a:gd name="T61" fmla="*/ 1 h 61"/>
                <a:gd name="T62" fmla="*/ 30 w 107"/>
                <a:gd name="T63" fmla="*/ 1 h 61"/>
                <a:gd name="T64" fmla="*/ 37 w 107"/>
                <a:gd name="T65" fmla="*/ 1 h 61"/>
                <a:gd name="T66" fmla="*/ 53 w 107"/>
                <a:gd name="T67" fmla="*/ 1 h 61"/>
                <a:gd name="T68" fmla="*/ 71 w 107"/>
                <a:gd name="T69" fmla="*/ 1 h 61"/>
                <a:gd name="T70" fmla="*/ 26 w 107"/>
                <a:gd name="T71" fmla="*/ 1 h 6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7"/>
                <a:gd name="T109" fmla="*/ 0 h 61"/>
                <a:gd name="T110" fmla="*/ 107 w 107"/>
                <a:gd name="T111" fmla="*/ 61 h 6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7" h="61">
                  <a:moveTo>
                    <a:pt x="106" y="45"/>
                  </a:moveTo>
                  <a:lnTo>
                    <a:pt x="107" y="45"/>
                  </a:lnTo>
                  <a:lnTo>
                    <a:pt x="107" y="43"/>
                  </a:lnTo>
                  <a:lnTo>
                    <a:pt x="106" y="42"/>
                  </a:lnTo>
                  <a:lnTo>
                    <a:pt x="80" y="36"/>
                  </a:lnTo>
                  <a:lnTo>
                    <a:pt x="78" y="36"/>
                  </a:lnTo>
                  <a:lnTo>
                    <a:pt x="77" y="35"/>
                  </a:lnTo>
                  <a:lnTo>
                    <a:pt x="74" y="20"/>
                  </a:lnTo>
                  <a:lnTo>
                    <a:pt x="66" y="10"/>
                  </a:lnTo>
                  <a:lnTo>
                    <a:pt x="55" y="3"/>
                  </a:lnTo>
                  <a:lnTo>
                    <a:pt x="45" y="0"/>
                  </a:lnTo>
                  <a:lnTo>
                    <a:pt x="39" y="0"/>
                  </a:lnTo>
                  <a:lnTo>
                    <a:pt x="33" y="3"/>
                  </a:lnTo>
                  <a:lnTo>
                    <a:pt x="29" y="6"/>
                  </a:lnTo>
                  <a:lnTo>
                    <a:pt x="26" y="10"/>
                  </a:lnTo>
                  <a:lnTo>
                    <a:pt x="24" y="16"/>
                  </a:lnTo>
                  <a:lnTo>
                    <a:pt x="23" y="22"/>
                  </a:lnTo>
                  <a:lnTo>
                    <a:pt x="17" y="20"/>
                  </a:lnTo>
                  <a:lnTo>
                    <a:pt x="11" y="19"/>
                  </a:lnTo>
                  <a:lnTo>
                    <a:pt x="7" y="19"/>
                  </a:lnTo>
                  <a:lnTo>
                    <a:pt x="4" y="17"/>
                  </a:lnTo>
                  <a:lnTo>
                    <a:pt x="1" y="17"/>
                  </a:lnTo>
                  <a:lnTo>
                    <a:pt x="1" y="16"/>
                  </a:lnTo>
                  <a:lnTo>
                    <a:pt x="0" y="17"/>
                  </a:lnTo>
                  <a:lnTo>
                    <a:pt x="0" y="19"/>
                  </a:lnTo>
                  <a:lnTo>
                    <a:pt x="1" y="19"/>
                  </a:lnTo>
                  <a:lnTo>
                    <a:pt x="3" y="20"/>
                  </a:lnTo>
                  <a:lnTo>
                    <a:pt x="6" y="20"/>
                  </a:lnTo>
                  <a:lnTo>
                    <a:pt x="14" y="23"/>
                  </a:lnTo>
                  <a:lnTo>
                    <a:pt x="23" y="24"/>
                  </a:lnTo>
                  <a:lnTo>
                    <a:pt x="26" y="39"/>
                  </a:lnTo>
                  <a:lnTo>
                    <a:pt x="35" y="51"/>
                  </a:lnTo>
                  <a:lnTo>
                    <a:pt x="45" y="58"/>
                  </a:lnTo>
                  <a:lnTo>
                    <a:pt x="56" y="61"/>
                  </a:lnTo>
                  <a:lnTo>
                    <a:pt x="62" y="59"/>
                  </a:lnTo>
                  <a:lnTo>
                    <a:pt x="66" y="58"/>
                  </a:lnTo>
                  <a:lnTo>
                    <a:pt x="71" y="55"/>
                  </a:lnTo>
                  <a:lnTo>
                    <a:pt x="74" y="51"/>
                  </a:lnTo>
                  <a:lnTo>
                    <a:pt x="77" y="45"/>
                  </a:lnTo>
                  <a:lnTo>
                    <a:pt x="77" y="39"/>
                  </a:lnTo>
                  <a:lnTo>
                    <a:pt x="106" y="45"/>
                  </a:lnTo>
                  <a:close/>
                  <a:moveTo>
                    <a:pt x="75" y="38"/>
                  </a:moveTo>
                  <a:lnTo>
                    <a:pt x="74" y="42"/>
                  </a:lnTo>
                  <a:lnTo>
                    <a:pt x="74" y="45"/>
                  </a:lnTo>
                  <a:lnTo>
                    <a:pt x="71" y="49"/>
                  </a:lnTo>
                  <a:lnTo>
                    <a:pt x="68" y="51"/>
                  </a:lnTo>
                  <a:lnTo>
                    <a:pt x="64" y="54"/>
                  </a:lnTo>
                  <a:lnTo>
                    <a:pt x="58" y="54"/>
                  </a:lnTo>
                  <a:lnTo>
                    <a:pt x="48" y="52"/>
                  </a:lnTo>
                  <a:lnTo>
                    <a:pt x="37" y="46"/>
                  </a:lnTo>
                  <a:lnTo>
                    <a:pt x="29" y="38"/>
                  </a:lnTo>
                  <a:lnTo>
                    <a:pt x="26" y="26"/>
                  </a:lnTo>
                  <a:lnTo>
                    <a:pt x="75" y="38"/>
                  </a:lnTo>
                  <a:close/>
                  <a:moveTo>
                    <a:pt x="26" y="23"/>
                  </a:moveTo>
                  <a:lnTo>
                    <a:pt x="26" y="20"/>
                  </a:lnTo>
                  <a:lnTo>
                    <a:pt x="26" y="17"/>
                  </a:lnTo>
                  <a:lnTo>
                    <a:pt x="27" y="14"/>
                  </a:lnTo>
                  <a:lnTo>
                    <a:pt x="30" y="11"/>
                  </a:lnTo>
                  <a:lnTo>
                    <a:pt x="33" y="8"/>
                  </a:lnTo>
                  <a:lnTo>
                    <a:pt x="37" y="7"/>
                  </a:lnTo>
                  <a:lnTo>
                    <a:pt x="42" y="7"/>
                  </a:lnTo>
                  <a:lnTo>
                    <a:pt x="53" y="8"/>
                  </a:lnTo>
                  <a:lnTo>
                    <a:pt x="64" y="14"/>
                  </a:lnTo>
                  <a:lnTo>
                    <a:pt x="71" y="23"/>
                  </a:lnTo>
                  <a:lnTo>
                    <a:pt x="75" y="35"/>
                  </a:lnTo>
                  <a:lnTo>
                    <a:pt x="26" y="23"/>
                  </a:lnTo>
                  <a:close/>
                </a:path>
              </a:pathLst>
            </a:custGeom>
            <a:solidFill>
              <a:srgbClr val="000000"/>
            </a:solidFill>
            <a:ln w="0">
              <a:solidFill>
                <a:srgbClr val="000000"/>
              </a:solidFill>
              <a:round/>
              <a:headEnd/>
              <a:tailEnd/>
            </a:ln>
          </p:spPr>
          <p:txBody>
            <a:bodyPr/>
            <a:lstStyle/>
            <a:p>
              <a:endParaRPr lang="es-AR"/>
            </a:p>
          </p:txBody>
        </p:sp>
        <p:sp>
          <p:nvSpPr>
            <p:cNvPr id="2199" name="Freeform 338"/>
            <p:cNvSpPr>
              <a:spLocks noEditPoints="1"/>
            </p:cNvSpPr>
            <p:nvPr/>
          </p:nvSpPr>
          <p:spPr bwMode="auto">
            <a:xfrm>
              <a:off x="1580" y="2904"/>
              <a:ext cx="71" cy="16"/>
            </a:xfrm>
            <a:custGeom>
              <a:avLst/>
              <a:gdLst>
                <a:gd name="T0" fmla="*/ 45 w 71"/>
                <a:gd name="T1" fmla="*/ 0 h 34"/>
                <a:gd name="T2" fmla="*/ 49 w 71"/>
                <a:gd name="T3" fmla="*/ 0 h 34"/>
                <a:gd name="T4" fmla="*/ 52 w 71"/>
                <a:gd name="T5" fmla="*/ 0 h 34"/>
                <a:gd name="T6" fmla="*/ 52 w 71"/>
                <a:gd name="T7" fmla="*/ 0 h 34"/>
                <a:gd name="T8" fmla="*/ 46 w 71"/>
                <a:gd name="T9" fmla="*/ 0 h 34"/>
                <a:gd name="T10" fmla="*/ 42 w 71"/>
                <a:gd name="T11" fmla="*/ 0 h 34"/>
                <a:gd name="T12" fmla="*/ 40 w 71"/>
                <a:gd name="T13" fmla="*/ 0 h 34"/>
                <a:gd name="T14" fmla="*/ 40 w 71"/>
                <a:gd name="T15" fmla="*/ 0 h 34"/>
                <a:gd name="T16" fmla="*/ 46 w 71"/>
                <a:gd name="T17" fmla="*/ 0 h 34"/>
                <a:gd name="T18" fmla="*/ 50 w 71"/>
                <a:gd name="T19" fmla="*/ 0 h 34"/>
                <a:gd name="T20" fmla="*/ 50 w 71"/>
                <a:gd name="T21" fmla="*/ 0 h 34"/>
                <a:gd name="T22" fmla="*/ 47 w 71"/>
                <a:gd name="T23" fmla="*/ 0 h 34"/>
                <a:gd name="T24" fmla="*/ 43 w 71"/>
                <a:gd name="T25" fmla="*/ 0 h 34"/>
                <a:gd name="T26" fmla="*/ 7 w 71"/>
                <a:gd name="T27" fmla="*/ 0 h 34"/>
                <a:gd name="T28" fmla="*/ 1 w 71"/>
                <a:gd name="T29" fmla="*/ 0 h 34"/>
                <a:gd name="T30" fmla="*/ 1 w 71"/>
                <a:gd name="T31" fmla="*/ 0 h 34"/>
                <a:gd name="T32" fmla="*/ 3 w 71"/>
                <a:gd name="T33" fmla="*/ 0 h 34"/>
                <a:gd name="T34" fmla="*/ 5 w 71"/>
                <a:gd name="T35" fmla="*/ 0 h 34"/>
                <a:gd name="T36" fmla="*/ 8 w 71"/>
                <a:gd name="T37" fmla="*/ 0 h 34"/>
                <a:gd name="T38" fmla="*/ 8 w 71"/>
                <a:gd name="T39" fmla="*/ 0 h 34"/>
                <a:gd name="T40" fmla="*/ 4 w 71"/>
                <a:gd name="T41" fmla="*/ 0 h 34"/>
                <a:gd name="T42" fmla="*/ 0 w 71"/>
                <a:gd name="T43" fmla="*/ 0 h 34"/>
                <a:gd name="T44" fmla="*/ 0 w 71"/>
                <a:gd name="T45" fmla="*/ 0 h 34"/>
                <a:gd name="T46" fmla="*/ 1 w 71"/>
                <a:gd name="T47" fmla="*/ 0 h 34"/>
                <a:gd name="T48" fmla="*/ 7 w 71"/>
                <a:gd name="T49" fmla="*/ 0 h 34"/>
                <a:gd name="T50" fmla="*/ 43 w 71"/>
                <a:gd name="T51" fmla="*/ 0 h 34"/>
                <a:gd name="T52" fmla="*/ 69 w 71"/>
                <a:gd name="T53" fmla="*/ 0 h 34"/>
                <a:gd name="T54" fmla="*/ 71 w 71"/>
                <a:gd name="T55" fmla="*/ 0 h 34"/>
                <a:gd name="T56" fmla="*/ 69 w 71"/>
                <a:gd name="T57" fmla="*/ 0 h 34"/>
                <a:gd name="T58" fmla="*/ 65 w 71"/>
                <a:gd name="T59" fmla="*/ 0 h 34"/>
                <a:gd name="T60" fmla="*/ 63 w 71"/>
                <a:gd name="T61" fmla="*/ 0 h 34"/>
                <a:gd name="T62" fmla="*/ 66 w 71"/>
                <a:gd name="T63" fmla="*/ 0 h 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4"/>
                <a:gd name="T98" fmla="*/ 71 w 71"/>
                <a:gd name="T99" fmla="*/ 34 h 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4">
                  <a:moveTo>
                    <a:pt x="43" y="29"/>
                  </a:moveTo>
                  <a:lnTo>
                    <a:pt x="45" y="31"/>
                  </a:lnTo>
                  <a:lnTo>
                    <a:pt x="46" y="31"/>
                  </a:lnTo>
                  <a:lnTo>
                    <a:pt x="49" y="29"/>
                  </a:lnTo>
                  <a:lnTo>
                    <a:pt x="50" y="28"/>
                  </a:lnTo>
                  <a:lnTo>
                    <a:pt x="52" y="26"/>
                  </a:lnTo>
                  <a:lnTo>
                    <a:pt x="53" y="23"/>
                  </a:lnTo>
                  <a:lnTo>
                    <a:pt x="52" y="19"/>
                  </a:lnTo>
                  <a:lnTo>
                    <a:pt x="50" y="16"/>
                  </a:lnTo>
                  <a:lnTo>
                    <a:pt x="46" y="13"/>
                  </a:lnTo>
                  <a:lnTo>
                    <a:pt x="43" y="12"/>
                  </a:lnTo>
                  <a:lnTo>
                    <a:pt x="42" y="10"/>
                  </a:lnTo>
                  <a:lnTo>
                    <a:pt x="40" y="10"/>
                  </a:lnTo>
                  <a:lnTo>
                    <a:pt x="39" y="10"/>
                  </a:lnTo>
                  <a:lnTo>
                    <a:pt x="40" y="12"/>
                  </a:lnTo>
                  <a:lnTo>
                    <a:pt x="46" y="15"/>
                  </a:lnTo>
                  <a:lnTo>
                    <a:pt x="49" y="18"/>
                  </a:lnTo>
                  <a:lnTo>
                    <a:pt x="50" y="21"/>
                  </a:lnTo>
                  <a:lnTo>
                    <a:pt x="52" y="22"/>
                  </a:lnTo>
                  <a:lnTo>
                    <a:pt x="50" y="25"/>
                  </a:lnTo>
                  <a:lnTo>
                    <a:pt x="49" y="25"/>
                  </a:lnTo>
                  <a:lnTo>
                    <a:pt x="47" y="25"/>
                  </a:lnTo>
                  <a:lnTo>
                    <a:pt x="45" y="25"/>
                  </a:lnTo>
                  <a:lnTo>
                    <a:pt x="43" y="25"/>
                  </a:lnTo>
                  <a:lnTo>
                    <a:pt x="11" y="16"/>
                  </a:lnTo>
                  <a:lnTo>
                    <a:pt x="7" y="15"/>
                  </a:lnTo>
                  <a:lnTo>
                    <a:pt x="4" y="13"/>
                  </a:lnTo>
                  <a:lnTo>
                    <a:pt x="1" y="10"/>
                  </a:lnTo>
                  <a:lnTo>
                    <a:pt x="1" y="7"/>
                  </a:lnTo>
                  <a:lnTo>
                    <a:pt x="1" y="6"/>
                  </a:lnTo>
                  <a:lnTo>
                    <a:pt x="1" y="3"/>
                  </a:lnTo>
                  <a:lnTo>
                    <a:pt x="3" y="5"/>
                  </a:lnTo>
                  <a:lnTo>
                    <a:pt x="4" y="6"/>
                  </a:lnTo>
                  <a:lnTo>
                    <a:pt x="5" y="6"/>
                  </a:lnTo>
                  <a:lnTo>
                    <a:pt x="7" y="6"/>
                  </a:lnTo>
                  <a:lnTo>
                    <a:pt x="8" y="6"/>
                  </a:lnTo>
                  <a:lnTo>
                    <a:pt x="8" y="5"/>
                  </a:lnTo>
                  <a:lnTo>
                    <a:pt x="8" y="2"/>
                  </a:lnTo>
                  <a:lnTo>
                    <a:pt x="7" y="0"/>
                  </a:lnTo>
                  <a:lnTo>
                    <a:pt x="4" y="0"/>
                  </a:lnTo>
                  <a:lnTo>
                    <a:pt x="3" y="0"/>
                  </a:lnTo>
                  <a:lnTo>
                    <a:pt x="0" y="2"/>
                  </a:lnTo>
                  <a:lnTo>
                    <a:pt x="0" y="5"/>
                  </a:lnTo>
                  <a:lnTo>
                    <a:pt x="0" y="7"/>
                  </a:lnTo>
                  <a:lnTo>
                    <a:pt x="0" y="10"/>
                  </a:lnTo>
                  <a:lnTo>
                    <a:pt x="1" y="15"/>
                  </a:lnTo>
                  <a:lnTo>
                    <a:pt x="4" y="18"/>
                  </a:lnTo>
                  <a:lnTo>
                    <a:pt x="7" y="21"/>
                  </a:lnTo>
                  <a:lnTo>
                    <a:pt x="11" y="22"/>
                  </a:lnTo>
                  <a:lnTo>
                    <a:pt x="43" y="29"/>
                  </a:lnTo>
                  <a:close/>
                  <a:moveTo>
                    <a:pt x="68" y="34"/>
                  </a:moveTo>
                  <a:lnTo>
                    <a:pt x="69" y="32"/>
                  </a:lnTo>
                  <a:lnTo>
                    <a:pt x="71" y="32"/>
                  </a:lnTo>
                  <a:lnTo>
                    <a:pt x="71" y="31"/>
                  </a:lnTo>
                  <a:lnTo>
                    <a:pt x="71" y="29"/>
                  </a:lnTo>
                  <a:lnTo>
                    <a:pt x="69" y="26"/>
                  </a:lnTo>
                  <a:lnTo>
                    <a:pt x="66" y="26"/>
                  </a:lnTo>
                  <a:lnTo>
                    <a:pt x="65" y="26"/>
                  </a:lnTo>
                  <a:lnTo>
                    <a:pt x="65" y="28"/>
                  </a:lnTo>
                  <a:lnTo>
                    <a:pt x="63" y="29"/>
                  </a:lnTo>
                  <a:lnTo>
                    <a:pt x="65" y="31"/>
                  </a:lnTo>
                  <a:lnTo>
                    <a:pt x="66" y="32"/>
                  </a:lnTo>
                  <a:lnTo>
                    <a:pt x="68" y="34"/>
                  </a:lnTo>
                  <a:close/>
                </a:path>
              </a:pathLst>
            </a:custGeom>
            <a:solidFill>
              <a:srgbClr val="000000"/>
            </a:solidFill>
            <a:ln w="0">
              <a:solidFill>
                <a:srgbClr val="000000"/>
              </a:solidFill>
              <a:round/>
              <a:headEnd/>
              <a:tailEnd/>
            </a:ln>
          </p:spPr>
          <p:txBody>
            <a:bodyPr/>
            <a:lstStyle/>
            <a:p>
              <a:endParaRPr lang="es-AR"/>
            </a:p>
          </p:txBody>
        </p:sp>
        <p:sp>
          <p:nvSpPr>
            <p:cNvPr id="2200" name="Freeform 339"/>
            <p:cNvSpPr>
              <a:spLocks/>
            </p:cNvSpPr>
            <p:nvPr/>
          </p:nvSpPr>
          <p:spPr bwMode="auto">
            <a:xfrm>
              <a:off x="1584" y="2928"/>
              <a:ext cx="120" cy="13"/>
            </a:xfrm>
            <a:custGeom>
              <a:avLst/>
              <a:gdLst>
                <a:gd name="T0" fmla="*/ 58 w 120"/>
                <a:gd name="T1" fmla="*/ 1 h 26"/>
                <a:gd name="T2" fmla="*/ 59 w 120"/>
                <a:gd name="T3" fmla="*/ 1 h 26"/>
                <a:gd name="T4" fmla="*/ 61 w 120"/>
                <a:gd name="T5" fmla="*/ 1 h 26"/>
                <a:gd name="T6" fmla="*/ 61 w 120"/>
                <a:gd name="T7" fmla="*/ 1 h 26"/>
                <a:gd name="T8" fmla="*/ 62 w 120"/>
                <a:gd name="T9" fmla="*/ 1 h 26"/>
                <a:gd name="T10" fmla="*/ 117 w 120"/>
                <a:gd name="T11" fmla="*/ 1 h 26"/>
                <a:gd name="T12" fmla="*/ 119 w 120"/>
                <a:gd name="T13" fmla="*/ 1 h 26"/>
                <a:gd name="T14" fmla="*/ 120 w 120"/>
                <a:gd name="T15" fmla="*/ 1 h 26"/>
                <a:gd name="T16" fmla="*/ 120 w 120"/>
                <a:gd name="T17" fmla="*/ 1 h 26"/>
                <a:gd name="T18" fmla="*/ 119 w 120"/>
                <a:gd name="T19" fmla="*/ 0 h 26"/>
                <a:gd name="T20" fmla="*/ 117 w 120"/>
                <a:gd name="T21" fmla="*/ 0 h 26"/>
                <a:gd name="T22" fmla="*/ 117 w 120"/>
                <a:gd name="T23" fmla="*/ 0 h 26"/>
                <a:gd name="T24" fmla="*/ 116 w 120"/>
                <a:gd name="T25" fmla="*/ 0 h 26"/>
                <a:gd name="T26" fmla="*/ 61 w 120"/>
                <a:gd name="T27" fmla="*/ 1 h 26"/>
                <a:gd name="T28" fmla="*/ 4 w 120"/>
                <a:gd name="T29" fmla="*/ 0 h 26"/>
                <a:gd name="T30" fmla="*/ 3 w 120"/>
                <a:gd name="T31" fmla="*/ 0 h 26"/>
                <a:gd name="T32" fmla="*/ 3 w 120"/>
                <a:gd name="T33" fmla="*/ 0 h 26"/>
                <a:gd name="T34" fmla="*/ 1 w 120"/>
                <a:gd name="T35" fmla="*/ 0 h 26"/>
                <a:gd name="T36" fmla="*/ 0 w 120"/>
                <a:gd name="T37" fmla="*/ 1 h 26"/>
                <a:gd name="T38" fmla="*/ 0 w 120"/>
                <a:gd name="T39" fmla="*/ 1 h 26"/>
                <a:gd name="T40" fmla="*/ 1 w 120"/>
                <a:gd name="T41" fmla="*/ 1 h 26"/>
                <a:gd name="T42" fmla="*/ 3 w 120"/>
                <a:gd name="T43" fmla="*/ 1 h 26"/>
                <a:gd name="T44" fmla="*/ 58 w 120"/>
                <a:gd name="T45" fmla="*/ 1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0"/>
                <a:gd name="T70" fmla="*/ 0 h 26"/>
                <a:gd name="T71" fmla="*/ 120 w 120"/>
                <a:gd name="T72" fmla="*/ 26 h 2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0" h="26">
                  <a:moveTo>
                    <a:pt x="58" y="26"/>
                  </a:moveTo>
                  <a:lnTo>
                    <a:pt x="59" y="26"/>
                  </a:lnTo>
                  <a:lnTo>
                    <a:pt x="61" y="26"/>
                  </a:lnTo>
                  <a:lnTo>
                    <a:pt x="62" y="26"/>
                  </a:lnTo>
                  <a:lnTo>
                    <a:pt x="117" y="4"/>
                  </a:lnTo>
                  <a:lnTo>
                    <a:pt x="119" y="4"/>
                  </a:lnTo>
                  <a:lnTo>
                    <a:pt x="120" y="3"/>
                  </a:lnTo>
                  <a:lnTo>
                    <a:pt x="120" y="1"/>
                  </a:lnTo>
                  <a:lnTo>
                    <a:pt x="119" y="0"/>
                  </a:lnTo>
                  <a:lnTo>
                    <a:pt x="117" y="0"/>
                  </a:lnTo>
                  <a:lnTo>
                    <a:pt x="116" y="0"/>
                  </a:lnTo>
                  <a:lnTo>
                    <a:pt x="61" y="21"/>
                  </a:lnTo>
                  <a:lnTo>
                    <a:pt x="4" y="0"/>
                  </a:lnTo>
                  <a:lnTo>
                    <a:pt x="3" y="0"/>
                  </a:lnTo>
                  <a:lnTo>
                    <a:pt x="1" y="0"/>
                  </a:lnTo>
                  <a:lnTo>
                    <a:pt x="0" y="1"/>
                  </a:lnTo>
                  <a:lnTo>
                    <a:pt x="0" y="3"/>
                  </a:lnTo>
                  <a:lnTo>
                    <a:pt x="1" y="4"/>
                  </a:lnTo>
                  <a:lnTo>
                    <a:pt x="3" y="4"/>
                  </a:lnTo>
                  <a:lnTo>
                    <a:pt x="58" y="26"/>
                  </a:lnTo>
                  <a:close/>
                </a:path>
              </a:pathLst>
            </a:custGeom>
            <a:solidFill>
              <a:srgbClr val="000000"/>
            </a:solidFill>
            <a:ln w="0">
              <a:solidFill>
                <a:srgbClr val="000000"/>
              </a:solidFill>
              <a:round/>
              <a:headEnd/>
              <a:tailEnd/>
            </a:ln>
          </p:spPr>
          <p:txBody>
            <a:bodyPr/>
            <a:lstStyle/>
            <a:p>
              <a:endParaRPr lang="es-AR"/>
            </a:p>
          </p:txBody>
        </p:sp>
        <p:sp>
          <p:nvSpPr>
            <p:cNvPr id="2201" name="Freeform 235"/>
            <p:cNvSpPr>
              <a:spLocks/>
            </p:cNvSpPr>
            <p:nvPr/>
          </p:nvSpPr>
          <p:spPr bwMode="auto">
            <a:xfrm>
              <a:off x="1438" y="995"/>
              <a:ext cx="1028" cy="1861"/>
            </a:xfrm>
            <a:custGeom>
              <a:avLst/>
              <a:gdLst>
                <a:gd name="T0" fmla="*/ 249146 w 639"/>
                <a:gd name="T1" fmla="*/ 0 h 3721"/>
                <a:gd name="T2" fmla="*/ 497134 w 639"/>
                <a:gd name="T3" fmla="*/ 0 h 3721"/>
                <a:gd name="T4" fmla="*/ 497134 w 639"/>
                <a:gd name="T5" fmla="*/ 1 h 3721"/>
                <a:gd name="T6" fmla="*/ 0 w 639"/>
                <a:gd name="T7" fmla="*/ 1 h 3721"/>
                <a:gd name="T8" fmla="*/ 0 w 639"/>
                <a:gd name="T9" fmla="*/ 0 h 3721"/>
                <a:gd name="T10" fmla="*/ 249146 w 639"/>
                <a:gd name="T11" fmla="*/ 0 h 3721"/>
                <a:gd name="T12" fmla="*/ 0 60000 65536"/>
                <a:gd name="T13" fmla="*/ 0 60000 65536"/>
                <a:gd name="T14" fmla="*/ 0 60000 65536"/>
                <a:gd name="T15" fmla="*/ 0 60000 65536"/>
                <a:gd name="T16" fmla="*/ 0 60000 65536"/>
                <a:gd name="T17" fmla="*/ 0 60000 65536"/>
                <a:gd name="T18" fmla="*/ 0 w 639"/>
                <a:gd name="T19" fmla="*/ 0 h 3721"/>
                <a:gd name="T20" fmla="*/ 639 w 639"/>
                <a:gd name="T21" fmla="*/ 3721 h 3721"/>
              </a:gdLst>
              <a:ahLst/>
              <a:cxnLst>
                <a:cxn ang="T12">
                  <a:pos x="T0" y="T1"/>
                </a:cxn>
                <a:cxn ang="T13">
                  <a:pos x="T2" y="T3"/>
                </a:cxn>
                <a:cxn ang="T14">
                  <a:pos x="T4" y="T5"/>
                </a:cxn>
                <a:cxn ang="T15">
                  <a:pos x="T6" y="T7"/>
                </a:cxn>
                <a:cxn ang="T16">
                  <a:pos x="T8" y="T9"/>
                </a:cxn>
                <a:cxn ang="T17">
                  <a:pos x="T10" y="T11"/>
                </a:cxn>
              </a:cxnLst>
              <a:rect l="T18" t="T19" r="T20" b="T21"/>
              <a:pathLst>
                <a:path w="639" h="3721">
                  <a:moveTo>
                    <a:pt x="320" y="0"/>
                  </a:moveTo>
                  <a:lnTo>
                    <a:pt x="639" y="0"/>
                  </a:lnTo>
                  <a:lnTo>
                    <a:pt x="639" y="3721"/>
                  </a:lnTo>
                  <a:lnTo>
                    <a:pt x="0" y="3721"/>
                  </a:lnTo>
                  <a:lnTo>
                    <a:pt x="0" y="0"/>
                  </a:lnTo>
                  <a:lnTo>
                    <a:pt x="320" y="0"/>
                  </a:lnTo>
                  <a:close/>
                </a:path>
              </a:pathLst>
            </a:custGeom>
            <a:solidFill>
              <a:schemeClr val="bg1"/>
            </a:solidFill>
            <a:ln w="0">
              <a:solidFill>
                <a:srgbClr val="FFFFFF"/>
              </a:solidFill>
              <a:round/>
              <a:headEnd/>
              <a:tailEnd/>
            </a:ln>
          </p:spPr>
          <p:txBody>
            <a:bodyPr/>
            <a:lstStyle/>
            <a:p>
              <a:endParaRPr lang="es-AR"/>
            </a:p>
          </p:txBody>
        </p:sp>
      </p:grpSp>
      <p:sp>
        <p:nvSpPr>
          <p:cNvPr id="2054" name="Rectangle 340"/>
          <p:cNvSpPr>
            <a:spLocks noChangeArrowheads="1"/>
          </p:cNvSpPr>
          <p:nvPr/>
        </p:nvSpPr>
        <p:spPr bwMode="auto">
          <a:xfrm>
            <a:off x="1371600" y="152400"/>
            <a:ext cx="6400800" cy="990600"/>
          </a:xfrm>
          <a:prstGeom prst="rect">
            <a:avLst/>
          </a:prstGeom>
          <a:solidFill>
            <a:srgbClr val="CCFFCC"/>
          </a:solidFill>
          <a:ln w="76200" cmpd="thinThick">
            <a:noFill/>
            <a:miter lim="800000"/>
            <a:headEnd/>
            <a:tailEnd/>
          </a:ln>
        </p:spPr>
        <p:txBody>
          <a:bodyPr anchor="ctr"/>
          <a:lstStyle/>
          <a:p>
            <a:pPr algn="ctr">
              <a:lnSpc>
                <a:spcPct val="70000"/>
              </a:lnSpc>
            </a:pPr>
            <a:r>
              <a:rPr lang="es-AR" sz="3200">
                <a:latin typeface="Albertus Medium" pitchFamily="34" charset="0"/>
              </a:rPr>
              <a:t>Nonadiabatic Molecular Dynamics</a:t>
            </a:r>
            <a:br>
              <a:rPr lang="es-ES" sz="3200">
                <a:latin typeface="Albertus Medium" pitchFamily="34" charset="0"/>
              </a:rPr>
            </a:br>
            <a:r>
              <a:rPr lang="es-AR" sz="2400">
                <a:solidFill>
                  <a:srgbClr val="CC0000"/>
                </a:solidFill>
                <a:latin typeface="Albertus Medium" pitchFamily="34" charset="0"/>
              </a:rPr>
              <a:t>Mixed quantum/classical methods</a:t>
            </a:r>
            <a:r>
              <a:rPr lang="es-AR" sz="4400">
                <a:solidFill>
                  <a:schemeClr val="tx2"/>
                </a:solidFill>
                <a:latin typeface="Albertus Medium" pitchFamily="34" charset="0"/>
              </a:rPr>
              <a:t> </a:t>
            </a:r>
            <a:endParaRPr lang="en-US" sz="4400">
              <a:solidFill>
                <a:schemeClr val="tx2"/>
              </a:solidFill>
              <a:latin typeface="Albertus Medium" pitchFamily="34" charset="0"/>
            </a:endParaRPr>
          </a:p>
        </p:txBody>
      </p:sp>
      <p:sp>
        <p:nvSpPr>
          <p:cNvPr id="2055" name="Line 341"/>
          <p:cNvSpPr>
            <a:spLocks noChangeShapeType="1"/>
          </p:cNvSpPr>
          <p:nvPr/>
        </p:nvSpPr>
        <p:spPr bwMode="auto">
          <a:xfrm>
            <a:off x="4191000" y="2209800"/>
            <a:ext cx="0" cy="685800"/>
          </a:xfrm>
          <a:prstGeom prst="line">
            <a:avLst/>
          </a:prstGeom>
          <a:noFill/>
          <a:ln w="19050">
            <a:solidFill>
              <a:schemeClr val="tx1"/>
            </a:solidFill>
            <a:round/>
            <a:headEnd/>
            <a:tailEnd/>
          </a:ln>
        </p:spPr>
        <p:txBody>
          <a:bodyPr/>
          <a:lstStyle/>
          <a:p>
            <a:endParaRPr lang="es-AR"/>
          </a:p>
        </p:txBody>
      </p:sp>
      <p:sp>
        <p:nvSpPr>
          <p:cNvPr id="2056" name="Line 342"/>
          <p:cNvSpPr>
            <a:spLocks noChangeShapeType="1"/>
          </p:cNvSpPr>
          <p:nvPr/>
        </p:nvSpPr>
        <p:spPr bwMode="auto">
          <a:xfrm flipH="1">
            <a:off x="609600" y="2895600"/>
            <a:ext cx="3581400" cy="0"/>
          </a:xfrm>
          <a:prstGeom prst="line">
            <a:avLst/>
          </a:prstGeom>
          <a:noFill/>
          <a:ln w="19050">
            <a:solidFill>
              <a:schemeClr val="tx1"/>
            </a:solidFill>
            <a:round/>
            <a:headEnd/>
            <a:tailEnd/>
          </a:ln>
        </p:spPr>
        <p:txBody>
          <a:bodyPr/>
          <a:lstStyle/>
          <a:p>
            <a:endParaRPr lang="es-AR"/>
          </a:p>
        </p:txBody>
      </p:sp>
      <p:sp>
        <p:nvSpPr>
          <p:cNvPr id="348" name="347 Rectángulo"/>
          <p:cNvSpPr/>
          <p:nvPr/>
        </p:nvSpPr>
        <p:spPr>
          <a:xfrm>
            <a:off x="685800" y="2971800"/>
            <a:ext cx="76962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a:p>
        </p:txBody>
      </p:sp>
      <p:graphicFrame>
        <p:nvGraphicFramePr>
          <p:cNvPr id="2050" name="Object 347"/>
          <p:cNvGraphicFramePr>
            <a:graphicFrameLocks noChangeAspect="1"/>
          </p:cNvGraphicFramePr>
          <p:nvPr/>
        </p:nvGraphicFramePr>
        <p:xfrm>
          <a:off x="2819400" y="2971800"/>
          <a:ext cx="3157538" cy="614363"/>
        </p:xfrm>
        <a:graphic>
          <a:graphicData uri="http://schemas.openxmlformats.org/presentationml/2006/ole">
            <mc:AlternateContent xmlns:mc="http://schemas.openxmlformats.org/markup-compatibility/2006">
              <mc:Choice xmlns:v="urn:schemas-microsoft-com:vml" Requires="v">
                <p:oleObj name="Equation" r:id="rId3" imgW="2031840" imgH="355320" progId="Equation.3">
                  <p:embed/>
                </p:oleObj>
              </mc:Choice>
              <mc:Fallback>
                <p:oleObj name="Equation" r:id="rId3" imgW="2031840" imgH="355320" progId="Equation.3">
                  <p:embed/>
                  <p:pic>
                    <p:nvPicPr>
                      <p:cNvPr id="2050" name="Object 3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971800"/>
                        <a:ext cx="3157538" cy="614363"/>
                      </a:xfrm>
                      <a:prstGeom prst="rect">
                        <a:avLst/>
                      </a:prstGeom>
                      <a:solidFill>
                        <a:schemeClr val="bg1"/>
                      </a:solidFill>
                    </p:spPr>
                  </p:pic>
                </p:oleObj>
              </mc:Fallback>
            </mc:AlternateContent>
          </a:graphicData>
        </a:graphic>
      </p:graphicFrame>
      <p:pic>
        <p:nvPicPr>
          <p:cNvPr id="2058" name="1024 Imagen" descr="Imagen2.png"/>
          <p:cNvPicPr>
            <a:picLocks noChangeAspect="1"/>
          </p:cNvPicPr>
          <p:nvPr/>
        </p:nvPicPr>
        <p:blipFill>
          <a:blip r:embed="rId5" cstate="print"/>
          <a:srcRect/>
          <a:stretch>
            <a:fillRect/>
          </a:stretch>
        </p:blipFill>
        <p:spPr bwMode="auto">
          <a:xfrm>
            <a:off x="533400" y="4800600"/>
            <a:ext cx="5559425" cy="1700213"/>
          </a:xfrm>
          <a:prstGeom prst="rect">
            <a:avLst/>
          </a:prstGeom>
          <a:noFill/>
          <a:ln w="9525">
            <a:noFill/>
            <a:miter lim="800000"/>
            <a:headEnd/>
            <a:tailEnd/>
          </a:ln>
        </p:spPr>
      </p:pic>
      <p:pic>
        <p:nvPicPr>
          <p:cNvPr id="1026" name="Picture 12" descr="G:\Untitled.png"/>
          <p:cNvPicPr>
            <a:picLocks noChangeAspect="1" noChangeArrowheads="1"/>
          </p:cNvPicPr>
          <p:nvPr/>
        </p:nvPicPr>
        <p:blipFill>
          <a:blip r:embed="rId6" cstate="print"/>
          <a:srcRect l="9259" t="13467" r="3703" b="16199"/>
          <a:stretch>
            <a:fillRect/>
          </a:stretch>
        </p:blipFill>
        <p:spPr bwMode="auto">
          <a:xfrm>
            <a:off x="6248400" y="3657600"/>
            <a:ext cx="2590800" cy="2895600"/>
          </a:xfrm>
          <a:prstGeom prst="rect">
            <a:avLst/>
          </a:prstGeom>
          <a:noFill/>
          <a:ln w="9525">
            <a:noFill/>
            <a:miter lim="800000"/>
            <a:headEnd/>
            <a:tailEnd/>
          </a:ln>
        </p:spPr>
      </p:pic>
      <p:sp>
        <p:nvSpPr>
          <p:cNvPr id="346" name="345 CuadroTexto"/>
          <p:cNvSpPr txBox="1"/>
          <p:nvPr/>
        </p:nvSpPr>
        <p:spPr>
          <a:xfrm>
            <a:off x="4648200" y="5638800"/>
            <a:ext cx="1828800" cy="461665"/>
          </a:xfrm>
          <a:prstGeom prst="rect">
            <a:avLst/>
          </a:prstGeom>
          <a:solidFill>
            <a:schemeClr val="accent3"/>
          </a:solidFill>
        </p:spPr>
        <p:txBody>
          <a:bodyPr wrap="square">
            <a:spAutoFit/>
          </a:bodyPr>
          <a:lstStyle/>
          <a:p>
            <a:pPr>
              <a:defRPr/>
            </a:pPr>
            <a:r>
              <a:rPr lang="en-US" sz="1600" b="1" dirty="0">
                <a:latin typeface="Times New Roman" pitchFamily="18" charset="0"/>
                <a:cs typeface="Times New Roman" pitchFamily="18" charset="0"/>
              </a:rPr>
              <a:t>Probability to hop</a:t>
            </a:r>
          </a:p>
          <a:p>
            <a:pPr>
              <a:defRPr/>
            </a:pPr>
            <a:endParaRPr lang="en-US" sz="800" b="1" dirty="0">
              <a:latin typeface="Times New Roman" pitchFamily="18" charset="0"/>
              <a:cs typeface="Times New Roman" pitchFamily="18" charset="0"/>
            </a:endParaRPr>
          </a:p>
        </p:txBody>
      </p:sp>
      <p:sp>
        <p:nvSpPr>
          <p:cNvPr id="1028" name="Rectangle 340"/>
          <p:cNvSpPr>
            <a:spLocks noChangeArrowheads="1"/>
          </p:cNvSpPr>
          <p:nvPr/>
        </p:nvSpPr>
        <p:spPr bwMode="auto">
          <a:xfrm>
            <a:off x="762000" y="5029200"/>
            <a:ext cx="1295400" cy="457200"/>
          </a:xfrm>
          <a:prstGeom prst="rect">
            <a:avLst/>
          </a:prstGeom>
          <a:solidFill>
            <a:srgbClr val="CCFFCC"/>
          </a:solidFill>
          <a:ln w="76200" cmpd="thinThick">
            <a:noFill/>
            <a:miter lim="800000"/>
            <a:headEnd/>
            <a:tailEnd/>
          </a:ln>
        </p:spPr>
        <p:txBody>
          <a:bodyPr anchor="ctr"/>
          <a:lstStyle/>
          <a:p>
            <a:pPr algn="ctr">
              <a:lnSpc>
                <a:spcPct val="70000"/>
              </a:lnSpc>
              <a:defRPr/>
            </a:pPr>
            <a:r>
              <a:rPr lang="en-US" sz="1400" b="1" dirty="0">
                <a:solidFill>
                  <a:schemeClr val="tx2"/>
                </a:solidFill>
                <a:latin typeface="+mj-lt"/>
              </a:rPr>
              <a:t>Mean field :</a:t>
            </a:r>
          </a:p>
        </p:txBody>
      </p:sp>
      <p:cxnSp>
        <p:nvCxnSpPr>
          <p:cNvPr id="1030" name="1029 Conector recto de flecha"/>
          <p:cNvCxnSpPr/>
          <p:nvPr/>
        </p:nvCxnSpPr>
        <p:spPr>
          <a:xfrm rot="5400000">
            <a:off x="-380206" y="3885406"/>
            <a:ext cx="1981200" cy="1588"/>
          </a:xfrm>
          <a:prstGeom prst="straightConnector1">
            <a:avLst/>
          </a:prstGeom>
          <a:ln w="25400" cmpd="sng">
            <a:solidFill>
              <a:schemeClr val="tx1"/>
            </a:solidFill>
            <a:tailEnd type="arrow"/>
          </a:ln>
        </p:spPr>
        <p:style>
          <a:lnRef idx="1">
            <a:schemeClr val="accent6"/>
          </a:lnRef>
          <a:fillRef idx="0">
            <a:schemeClr val="accent6"/>
          </a:fillRef>
          <a:effectRef idx="0">
            <a:schemeClr val="accent6"/>
          </a:effectRef>
          <a:fontRef idx="minor">
            <a:schemeClr val="tx1"/>
          </a:fontRef>
        </p:style>
      </p:cxnSp>
      <p:graphicFrame>
        <p:nvGraphicFramePr>
          <p:cNvPr id="2051" name="Object 348"/>
          <p:cNvGraphicFramePr>
            <a:graphicFrameLocks noChangeAspect="1"/>
          </p:cNvGraphicFramePr>
          <p:nvPr/>
        </p:nvGraphicFramePr>
        <p:xfrm>
          <a:off x="914400" y="3886200"/>
          <a:ext cx="2095500" cy="838200"/>
        </p:xfrm>
        <a:graphic>
          <a:graphicData uri="http://schemas.openxmlformats.org/presentationml/2006/ole">
            <mc:AlternateContent xmlns:mc="http://schemas.openxmlformats.org/markup-compatibility/2006">
              <mc:Choice xmlns:v="urn:schemas-microsoft-com:vml" Requires="v">
                <p:oleObj name="Ecuación" r:id="rId7" imgW="1143000" imgH="457200" progId="Equation.3">
                  <p:embed/>
                </p:oleObj>
              </mc:Choice>
              <mc:Fallback>
                <p:oleObj name="Ecuación" r:id="rId7" imgW="1143000" imgH="457200" progId="Equation.3">
                  <p:embed/>
                  <p:pic>
                    <p:nvPicPr>
                      <p:cNvPr id="2051" name="Object 34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4400" y="3886200"/>
                        <a:ext cx="20955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6"/>
          <p:cNvGraphicFramePr>
            <a:graphicFrameLocks noChangeAspect="1"/>
          </p:cNvGraphicFramePr>
          <p:nvPr/>
        </p:nvGraphicFramePr>
        <p:xfrm>
          <a:off x="3429000" y="4038600"/>
          <a:ext cx="3108325" cy="914400"/>
        </p:xfrm>
        <a:graphic>
          <a:graphicData uri="http://schemas.openxmlformats.org/presentationml/2006/ole">
            <mc:AlternateContent xmlns:mc="http://schemas.openxmlformats.org/markup-compatibility/2006">
              <mc:Choice xmlns:v="urn:schemas-microsoft-com:vml" Requires="v">
                <p:oleObj name="Equation" r:id="rId9" imgW="1726920" imgH="507960" progId="Equation.3">
                  <p:embed/>
                </p:oleObj>
              </mc:Choice>
              <mc:Fallback>
                <p:oleObj name="Equation" r:id="rId9" imgW="1726920" imgH="507960" progId="Equation.3">
                  <p:embed/>
                  <p:pic>
                    <p:nvPicPr>
                      <p:cNvPr id="2052" name="Object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4038600"/>
                        <a:ext cx="31083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6" name="Rectangle 340"/>
          <p:cNvSpPr>
            <a:spLocks noChangeArrowheads="1"/>
          </p:cNvSpPr>
          <p:nvPr/>
        </p:nvSpPr>
        <p:spPr bwMode="auto">
          <a:xfrm>
            <a:off x="685800" y="3429000"/>
            <a:ext cx="2438400" cy="457200"/>
          </a:xfrm>
          <a:prstGeom prst="rect">
            <a:avLst/>
          </a:prstGeom>
          <a:solidFill>
            <a:srgbClr val="CCFFCC"/>
          </a:solidFill>
          <a:ln w="76200" cmpd="thinThick">
            <a:noFill/>
            <a:miter lim="800000"/>
            <a:headEnd/>
            <a:tailEnd/>
          </a:ln>
        </p:spPr>
        <p:txBody>
          <a:bodyPr anchor="ctr"/>
          <a:lstStyle/>
          <a:p>
            <a:pPr algn="ctr">
              <a:lnSpc>
                <a:spcPct val="70000"/>
              </a:lnSpc>
              <a:defRPr/>
            </a:pPr>
            <a:r>
              <a:rPr lang="en-US" sz="1400" b="1" dirty="0" err="1">
                <a:solidFill>
                  <a:schemeClr val="tx2"/>
                </a:solidFill>
                <a:latin typeface="+mj-lt"/>
              </a:rPr>
              <a:t>Nonadiabatic</a:t>
            </a:r>
            <a:r>
              <a:rPr lang="en-US" sz="1400" b="1" dirty="0">
                <a:solidFill>
                  <a:schemeClr val="tx2"/>
                </a:solidFill>
                <a:latin typeface="+mj-lt"/>
              </a:rPr>
              <a:t> couplings:</a:t>
            </a:r>
          </a:p>
        </p:txBody>
      </p:sp>
      <p:sp>
        <p:nvSpPr>
          <p:cNvPr id="357" name="356 Flecha curvada hacia la derecha"/>
          <p:cNvSpPr/>
          <p:nvPr/>
        </p:nvSpPr>
        <p:spPr>
          <a:xfrm>
            <a:off x="6934200" y="5791200"/>
            <a:ext cx="228600" cy="457200"/>
          </a:xfrm>
          <a:prstGeom prst="curvedRightArrow">
            <a:avLst/>
          </a:prstGeom>
          <a:solidFill>
            <a:srgbClr val="C00000"/>
          </a:solidFill>
          <a:ln>
            <a:solidFill>
              <a:srgbClr val="CC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AR"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33829" y="228600"/>
            <a:ext cx="8229600" cy="1219200"/>
          </a:xfrm>
          <a:prstGeom prst="rect">
            <a:avLst/>
          </a:prstGeom>
          <a:solidFill>
            <a:srgbClr val="CCFFCC"/>
          </a:solidFill>
          <a:ln w="76200" cmpd="thinThick">
            <a:noFill/>
            <a:miter lim="800000"/>
            <a:headEnd/>
            <a:tailEnd/>
          </a:ln>
        </p:spPr>
        <p:txBody>
          <a:bodyPr anchor="ctr"/>
          <a:lstStyle/>
          <a:p>
            <a:pPr algn="ctr">
              <a:lnSpc>
                <a:spcPct val="70000"/>
              </a:lnSpc>
            </a:pPr>
            <a:endParaRPr lang="en-US" sz="2400" dirty="0">
              <a:effectLst>
                <a:outerShdw blurRad="38100" dist="38100" dir="2700000" algn="tl">
                  <a:srgbClr val="000000">
                    <a:alpha val="43137"/>
                  </a:srgbClr>
                </a:outerShdw>
              </a:effectLst>
              <a:latin typeface="Albertus Medium" pitchFamily="34" charset="0"/>
            </a:endParaRPr>
          </a:p>
          <a:p>
            <a:pPr algn="ctr"/>
            <a:r>
              <a:rPr lang="en-US" sz="2000" dirty="0">
                <a:effectLst>
                  <a:outerShdw blurRad="38100" dist="38100" dir="2700000" algn="tl">
                    <a:srgbClr val="000000">
                      <a:alpha val="43137"/>
                    </a:srgbClr>
                  </a:outerShdw>
                </a:effectLst>
                <a:latin typeface="Albertus Medium" pitchFamily="34" charset="0"/>
              </a:rPr>
              <a:t>Back-and-forth energy transfer during electronic relaxation </a:t>
            </a:r>
          </a:p>
          <a:p>
            <a:pPr algn="ctr"/>
            <a:r>
              <a:rPr lang="en-US" sz="2000" dirty="0">
                <a:effectLst>
                  <a:outerShdw blurRad="38100" dist="38100" dir="2700000" algn="tl">
                    <a:srgbClr val="000000">
                      <a:alpha val="43137"/>
                    </a:srgbClr>
                  </a:outerShdw>
                </a:effectLst>
                <a:latin typeface="Albertus Medium" pitchFamily="34" charset="0"/>
              </a:rPr>
              <a:t>in</a:t>
            </a:r>
          </a:p>
          <a:p>
            <a:pPr algn="ctr"/>
            <a:r>
              <a:rPr lang="en-US" sz="2000" dirty="0">
                <a:solidFill>
                  <a:srgbClr val="C00000"/>
                </a:solidFill>
                <a:effectLst>
                  <a:outerShdw blurRad="38100" dist="38100" dir="2700000" algn="tl">
                    <a:srgbClr val="000000">
                      <a:alpha val="43137"/>
                    </a:srgbClr>
                  </a:outerShdw>
                </a:effectLst>
                <a:latin typeface="Albertus Medium" pitchFamily="34" charset="0"/>
              </a:rPr>
              <a:t>a chlorin-perylene dyad</a:t>
            </a:r>
          </a:p>
          <a:p>
            <a:pPr algn="ctr">
              <a:lnSpc>
                <a:spcPct val="70000"/>
              </a:lnSpc>
            </a:pPr>
            <a:endParaRPr lang="en-US" sz="3200" i="1" dirty="0">
              <a:solidFill>
                <a:schemeClr val="tx2"/>
              </a:solidFill>
              <a:effectLst>
                <a:outerShdw blurRad="38100" dist="38100" dir="2700000" algn="tl">
                  <a:srgbClr val="000000">
                    <a:alpha val="43137"/>
                  </a:srgbClr>
                </a:outerShdw>
              </a:effectLst>
              <a:latin typeface="Albertus Medium" pitchFamily="34" charset="0"/>
            </a:endParaRPr>
          </a:p>
        </p:txBody>
      </p:sp>
      <p:pic>
        <p:nvPicPr>
          <p:cNvPr id="11" name="Imagen 10" descr="Gráfico&#10;&#10;Descripción generada automáticamente con confianza media">
            <a:extLst>
              <a:ext uri="{FF2B5EF4-FFF2-40B4-BE49-F238E27FC236}">
                <a16:creationId xmlns:a16="http://schemas.microsoft.com/office/drawing/2014/main" id="{31A81E44-E192-6823-0A8B-30505F5EBC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661446"/>
            <a:ext cx="6440432" cy="5179301"/>
          </a:xfrm>
          <a:prstGeom prst="rect">
            <a:avLst/>
          </a:prstGeom>
        </p:spPr>
      </p:pic>
    </p:spTree>
    <p:extLst>
      <p:ext uri="{BB962C8B-B14F-4D97-AF65-F5344CB8AC3E}">
        <p14:creationId xmlns:p14="http://schemas.microsoft.com/office/powerpoint/2010/main" val="34322124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319135" y="168328"/>
            <a:ext cx="8229600" cy="1219200"/>
          </a:xfrm>
          <a:prstGeom prst="rect">
            <a:avLst/>
          </a:prstGeom>
          <a:solidFill>
            <a:srgbClr val="CCFFCC"/>
          </a:solidFill>
          <a:ln w="76200" cmpd="thinThick">
            <a:noFill/>
            <a:miter lim="800000"/>
            <a:headEnd/>
            <a:tailEnd/>
          </a:ln>
        </p:spPr>
        <p:txBody>
          <a:bodyPr anchor="ctr"/>
          <a:lstStyle/>
          <a:p>
            <a:pPr algn="ctr">
              <a:lnSpc>
                <a:spcPct val="70000"/>
              </a:lnSpc>
            </a:pPr>
            <a:endParaRPr lang="en-US" sz="2400" dirty="0">
              <a:effectLst>
                <a:outerShdw blurRad="38100" dist="38100" dir="2700000" algn="tl">
                  <a:srgbClr val="000000">
                    <a:alpha val="43137"/>
                  </a:srgbClr>
                </a:outerShdw>
              </a:effectLst>
              <a:latin typeface="Albertus Medium" pitchFamily="34" charset="0"/>
            </a:endParaRPr>
          </a:p>
          <a:p>
            <a:pPr algn="ctr"/>
            <a:r>
              <a:rPr lang="en-US" sz="2000" dirty="0">
                <a:effectLst>
                  <a:outerShdw blurRad="38100" dist="38100" dir="2700000" algn="tl">
                    <a:srgbClr val="000000">
                      <a:alpha val="43137"/>
                    </a:srgbClr>
                  </a:outerShdw>
                </a:effectLst>
                <a:latin typeface="Albertus Medium" pitchFamily="34" charset="0"/>
              </a:rPr>
              <a:t>Back-and-forth energy transfer during electronic relaxation </a:t>
            </a:r>
          </a:p>
          <a:p>
            <a:pPr algn="ctr"/>
            <a:r>
              <a:rPr lang="en-US" sz="2000" dirty="0">
                <a:effectLst>
                  <a:outerShdw blurRad="38100" dist="38100" dir="2700000" algn="tl">
                    <a:srgbClr val="000000">
                      <a:alpha val="43137"/>
                    </a:srgbClr>
                  </a:outerShdw>
                </a:effectLst>
                <a:latin typeface="Albertus Medium" pitchFamily="34" charset="0"/>
              </a:rPr>
              <a:t>in</a:t>
            </a:r>
          </a:p>
          <a:p>
            <a:pPr algn="ctr"/>
            <a:r>
              <a:rPr lang="en-US" sz="2000" dirty="0">
                <a:solidFill>
                  <a:srgbClr val="C00000"/>
                </a:solidFill>
                <a:effectLst>
                  <a:outerShdw blurRad="38100" dist="38100" dir="2700000" algn="tl">
                    <a:srgbClr val="000000">
                      <a:alpha val="43137"/>
                    </a:srgbClr>
                  </a:outerShdw>
                </a:effectLst>
                <a:latin typeface="Albertus Medium" pitchFamily="34" charset="0"/>
              </a:rPr>
              <a:t>a chlorin-perylene dyad</a:t>
            </a:r>
          </a:p>
          <a:p>
            <a:pPr algn="ctr">
              <a:lnSpc>
                <a:spcPct val="70000"/>
              </a:lnSpc>
            </a:pPr>
            <a:endParaRPr lang="en-US" sz="3200" i="1" dirty="0">
              <a:solidFill>
                <a:schemeClr val="tx2"/>
              </a:solidFill>
              <a:effectLst>
                <a:outerShdw blurRad="38100" dist="38100" dir="2700000" algn="tl">
                  <a:srgbClr val="000000">
                    <a:alpha val="43137"/>
                  </a:srgbClr>
                </a:outerShdw>
              </a:effectLst>
              <a:latin typeface="Albertus Medium" pitchFamily="34" charset="0"/>
            </a:endParaRPr>
          </a:p>
        </p:txBody>
      </p:sp>
      <p:pic>
        <p:nvPicPr>
          <p:cNvPr id="3" name="Imagen 2" descr="Un dibujo de un mapa&#10;&#10;Descripción generada automáticamente con confianza baja">
            <a:extLst>
              <a:ext uri="{FF2B5EF4-FFF2-40B4-BE49-F238E27FC236}">
                <a16:creationId xmlns:a16="http://schemas.microsoft.com/office/drawing/2014/main" id="{B86BDBC9-4EAC-5CDA-57C4-CA29D722E4CE}"/>
              </a:ext>
            </a:extLst>
          </p:cNvPr>
          <p:cNvPicPr>
            <a:picLocks noChangeAspect="1"/>
          </p:cNvPicPr>
          <p:nvPr/>
        </p:nvPicPr>
        <p:blipFill>
          <a:blip r:embed="rId3">
            <a:extLst>
              <a:ext uri="{28A0092B-C50C-407E-A947-70E740481C1C}">
                <a14:useLocalDpi xmlns:a14="http://schemas.microsoft.com/office/drawing/2010/main" val="0"/>
              </a:ext>
            </a:extLst>
          </a:blip>
          <a:srcRect l="4211" t="18137" r="3157" b="20151"/>
          <a:stretch/>
        </p:blipFill>
        <p:spPr>
          <a:xfrm>
            <a:off x="131792" y="1481142"/>
            <a:ext cx="6497608" cy="2678432"/>
          </a:xfrm>
          <a:prstGeom prst="rect">
            <a:avLst/>
          </a:prstGeom>
        </p:spPr>
      </p:pic>
      <p:pic>
        <p:nvPicPr>
          <p:cNvPr id="5" name="Imagen 4" descr="Gráfico, Gráfico de líneas&#10;&#10;Descripción generada automáticamente">
            <a:extLst>
              <a:ext uri="{FF2B5EF4-FFF2-40B4-BE49-F238E27FC236}">
                <a16:creationId xmlns:a16="http://schemas.microsoft.com/office/drawing/2014/main" id="{1AAD9D60-8C97-BE12-D50A-CEFC441D521E}"/>
              </a:ext>
            </a:extLst>
          </p:cNvPr>
          <p:cNvPicPr>
            <a:picLocks noChangeAspect="1"/>
          </p:cNvPicPr>
          <p:nvPr/>
        </p:nvPicPr>
        <p:blipFill>
          <a:blip r:embed="rId4" cstate="print">
            <a:extLst>
              <a:ext uri="{28A0092B-C50C-407E-A947-70E740481C1C}">
                <a14:useLocalDpi xmlns:a14="http://schemas.microsoft.com/office/drawing/2010/main" val="0"/>
              </a:ext>
            </a:extLst>
          </a:blip>
          <a:srcRect t="52222"/>
          <a:stretch/>
        </p:blipFill>
        <p:spPr>
          <a:xfrm>
            <a:off x="3609090" y="4343075"/>
            <a:ext cx="3517366" cy="2394141"/>
          </a:xfrm>
          <a:prstGeom prst="rect">
            <a:avLst/>
          </a:prstGeom>
        </p:spPr>
      </p:pic>
      <p:pic>
        <p:nvPicPr>
          <p:cNvPr id="6" name="Imagen 5" descr="Gráfico, Gráfico de líneas&#10;&#10;Descripción generada automáticamente">
            <a:extLst>
              <a:ext uri="{FF2B5EF4-FFF2-40B4-BE49-F238E27FC236}">
                <a16:creationId xmlns:a16="http://schemas.microsoft.com/office/drawing/2014/main" id="{CADD44B1-A9D6-625D-CA29-BC4A6861E944}"/>
              </a:ext>
            </a:extLst>
          </p:cNvPr>
          <p:cNvPicPr>
            <a:picLocks noChangeAspect="1"/>
          </p:cNvPicPr>
          <p:nvPr/>
        </p:nvPicPr>
        <p:blipFill>
          <a:blip r:embed="rId5" cstate="print">
            <a:extLst>
              <a:ext uri="{28A0092B-C50C-407E-A947-70E740481C1C}">
                <a14:useLocalDpi xmlns:a14="http://schemas.microsoft.com/office/drawing/2010/main" val="0"/>
              </a:ext>
            </a:extLst>
          </a:blip>
          <a:srcRect l="1583" t="3312" b="47799"/>
          <a:stretch/>
        </p:blipFill>
        <p:spPr>
          <a:xfrm>
            <a:off x="131792" y="4295535"/>
            <a:ext cx="3517366" cy="2489222"/>
          </a:xfrm>
          <a:prstGeom prst="rect">
            <a:avLst/>
          </a:prstGeom>
        </p:spPr>
      </p:pic>
      <p:sp>
        <p:nvSpPr>
          <p:cNvPr id="9" name="Elipse 8">
            <a:extLst>
              <a:ext uri="{FF2B5EF4-FFF2-40B4-BE49-F238E27FC236}">
                <a16:creationId xmlns:a16="http://schemas.microsoft.com/office/drawing/2014/main" id="{92F8E915-882E-3654-CE55-4985654EC6EE}"/>
              </a:ext>
            </a:extLst>
          </p:cNvPr>
          <p:cNvSpPr/>
          <p:nvPr/>
        </p:nvSpPr>
        <p:spPr>
          <a:xfrm>
            <a:off x="137543" y="6570871"/>
            <a:ext cx="457200" cy="276952"/>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11" name="Imagen 10" descr="Un dibujo de un ave&#10;&#10;Descripción generada automáticamente con confianza media">
            <a:extLst>
              <a:ext uri="{FF2B5EF4-FFF2-40B4-BE49-F238E27FC236}">
                <a16:creationId xmlns:a16="http://schemas.microsoft.com/office/drawing/2014/main" id="{1A609951-3744-9D4A-4E44-FEFBDCB3AC26}"/>
              </a:ext>
            </a:extLst>
          </p:cNvPr>
          <p:cNvPicPr>
            <a:picLocks noChangeAspect="1"/>
          </p:cNvPicPr>
          <p:nvPr/>
        </p:nvPicPr>
        <p:blipFill>
          <a:blip r:embed="rId6" cstate="print">
            <a:extLst>
              <a:ext uri="{28A0092B-C50C-407E-A947-70E740481C1C}">
                <a14:useLocalDpi xmlns:a14="http://schemas.microsoft.com/office/drawing/2010/main" val="0"/>
              </a:ext>
            </a:extLst>
          </a:blip>
          <a:srcRect l="7409" t="6518" r="46030" b="9593"/>
          <a:stretch/>
        </p:blipFill>
        <p:spPr>
          <a:xfrm>
            <a:off x="6778082" y="1427115"/>
            <a:ext cx="1960733" cy="2876373"/>
          </a:xfrm>
          <a:prstGeom prst="rect">
            <a:avLst/>
          </a:prstGeom>
        </p:spPr>
      </p:pic>
    </p:spTree>
    <p:extLst>
      <p:ext uri="{BB962C8B-B14F-4D97-AF65-F5344CB8AC3E}">
        <p14:creationId xmlns:p14="http://schemas.microsoft.com/office/powerpoint/2010/main" val="317884416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Graphical user interface&#10;&#10;Description automatically generated">
            <a:extLst>
              <a:ext uri="{FF2B5EF4-FFF2-40B4-BE49-F238E27FC236}">
                <a16:creationId xmlns:a16="http://schemas.microsoft.com/office/drawing/2014/main" id="{2BFF33FA-2F43-2877-D861-439B125F4C24}"/>
              </a:ext>
            </a:extLst>
          </p:cNvPr>
          <p:cNvPicPr>
            <a:picLocks noChangeAspect="1"/>
          </p:cNvPicPr>
          <p:nvPr/>
        </p:nvPicPr>
        <p:blipFill>
          <a:blip r:embed="rId2" cstate="print">
            <a:extLst>
              <a:ext uri="{28A0092B-C50C-407E-A947-70E740481C1C}">
                <a14:useLocalDpi xmlns:a14="http://schemas.microsoft.com/office/drawing/2010/main" val="0"/>
              </a:ext>
            </a:extLst>
          </a:blip>
          <a:srcRect t="1" b="51139"/>
          <a:stretch/>
        </p:blipFill>
        <p:spPr>
          <a:xfrm>
            <a:off x="914400" y="2209800"/>
            <a:ext cx="7315200" cy="921699"/>
          </a:xfrm>
          <a:prstGeom prst="rect">
            <a:avLst/>
          </a:prstGeom>
        </p:spPr>
      </p:pic>
      <p:pic>
        <p:nvPicPr>
          <p:cNvPr id="4" name="Picture 7" descr="Graphical user interface&#10;&#10;Description automatically generated">
            <a:extLst>
              <a:ext uri="{FF2B5EF4-FFF2-40B4-BE49-F238E27FC236}">
                <a16:creationId xmlns:a16="http://schemas.microsoft.com/office/drawing/2014/main" id="{265F4211-519C-C341-F803-B56A332B3652}"/>
              </a:ext>
            </a:extLst>
          </p:cNvPr>
          <p:cNvPicPr>
            <a:picLocks noChangeAspect="1"/>
          </p:cNvPicPr>
          <p:nvPr/>
        </p:nvPicPr>
        <p:blipFill>
          <a:blip r:embed="rId2" cstate="print">
            <a:extLst>
              <a:ext uri="{28A0092B-C50C-407E-A947-70E740481C1C}">
                <a14:useLocalDpi xmlns:a14="http://schemas.microsoft.com/office/drawing/2010/main" val="0"/>
              </a:ext>
            </a:extLst>
          </a:blip>
          <a:srcRect t="54884" r="71188"/>
          <a:stretch/>
        </p:blipFill>
        <p:spPr>
          <a:xfrm>
            <a:off x="3314848" y="1480455"/>
            <a:ext cx="1923045" cy="921699"/>
          </a:xfrm>
          <a:prstGeom prst="rect">
            <a:avLst/>
          </a:prstGeom>
        </p:spPr>
      </p:pic>
      <p:sp>
        <p:nvSpPr>
          <p:cNvPr id="5" name="Rectangle 2">
            <a:extLst>
              <a:ext uri="{FF2B5EF4-FFF2-40B4-BE49-F238E27FC236}">
                <a16:creationId xmlns:a16="http://schemas.microsoft.com/office/drawing/2014/main" id="{3850A710-D5AB-D207-7A18-1489E1710CC4}"/>
              </a:ext>
            </a:extLst>
          </p:cNvPr>
          <p:cNvSpPr>
            <a:spLocks noChangeArrowheads="1"/>
          </p:cNvSpPr>
          <p:nvPr/>
        </p:nvSpPr>
        <p:spPr bwMode="auto">
          <a:xfrm>
            <a:off x="319135" y="168328"/>
            <a:ext cx="8229600" cy="1219200"/>
          </a:xfrm>
          <a:prstGeom prst="rect">
            <a:avLst/>
          </a:prstGeom>
          <a:solidFill>
            <a:srgbClr val="CCFFCC"/>
          </a:solidFill>
          <a:ln w="76200" cmpd="thinThick">
            <a:noFill/>
            <a:miter lim="800000"/>
            <a:headEnd/>
            <a:tailEnd/>
          </a:ln>
        </p:spPr>
        <p:txBody>
          <a:bodyPr anchor="ctr"/>
          <a:lstStyle/>
          <a:p>
            <a:pPr algn="ctr">
              <a:lnSpc>
                <a:spcPct val="70000"/>
              </a:lnSpc>
            </a:pPr>
            <a:endParaRPr lang="en-US" sz="2400" dirty="0">
              <a:effectLst>
                <a:outerShdw blurRad="38100" dist="38100" dir="2700000" algn="tl">
                  <a:srgbClr val="000000">
                    <a:alpha val="43137"/>
                  </a:srgbClr>
                </a:outerShdw>
              </a:effectLst>
              <a:latin typeface="Albertus Medium" pitchFamily="34" charset="0"/>
            </a:endParaRPr>
          </a:p>
          <a:p>
            <a:pPr algn="ctr"/>
            <a:r>
              <a:rPr lang="en-US" sz="2000" dirty="0">
                <a:effectLst>
                  <a:outerShdw blurRad="38100" dist="38100" dir="2700000" algn="tl">
                    <a:srgbClr val="000000">
                      <a:alpha val="43137"/>
                    </a:srgbClr>
                  </a:outerShdw>
                </a:effectLst>
                <a:latin typeface="Albertus Medium" pitchFamily="34" charset="0"/>
              </a:rPr>
              <a:t> Electronic and vibrational relaxations within molecular assemblies </a:t>
            </a:r>
          </a:p>
          <a:p>
            <a:pPr algn="ctr"/>
            <a:r>
              <a:rPr lang="en-US" sz="2000" dirty="0">
                <a:effectLst>
                  <a:outerShdw blurRad="38100" dist="38100" dir="2700000" algn="tl">
                    <a:srgbClr val="000000">
                      <a:alpha val="43137"/>
                    </a:srgbClr>
                  </a:outerShdw>
                </a:effectLst>
                <a:latin typeface="Albertus Medium" pitchFamily="34" charset="0"/>
              </a:rPr>
              <a:t>of</a:t>
            </a:r>
          </a:p>
          <a:p>
            <a:pPr algn="ctr"/>
            <a:r>
              <a:rPr lang="en-US" sz="2000" dirty="0">
                <a:solidFill>
                  <a:srgbClr val="C00000"/>
                </a:solidFill>
                <a:effectLst>
                  <a:outerShdw blurRad="38100" dist="38100" dir="2700000" algn="tl">
                    <a:srgbClr val="000000">
                      <a:alpha val="43137"/>
                    </a:srgbClr>
                  </a:outerShdw>
                </a:effectLst>
                <a:latin typeface="Albertus Medium" pitchFamily="34" charset="0"/>
              </a:rPr>
              <a:t>Perylene </a:t>
            </a:r>
            <a:r>
              <a:rPr lang="en-US" sz="2000" dirty="0" err="1">
                <a:solidFill>
                  <a:srgbClr val="C00000"/>
                </a:solidFill>
                <a:effectLst>
                  <a:outerShdw blurRad="38100" dist="38100" dir="2700000" algn="tl">
                    <a:srgbClr val="000000">
                      <a:alpha val="43137"/>
                    </a:srgbClr>
                  </a:outerShdw>
                </a:effectLst>
                <a:latin typeface="Albertus Medium" pitchFamily="34" charset="0"/>
              </a:rPr>
              <a:t>diimide</a:t>
            </a:r>
            <a:endParaRPr lang="en-US" sz="2000" dirty="0">
              <a:solidFill>
                <a:srgbClr val="C00000"/>
              </a:solidFill>
              <a:effectLst>
                <a:outerShdw blurRad="38100" dist="38100" dir="2700000" algn="tl">
                  <a:srgbClr val="000000">
                    <a:alpha val="43137"/>
                  </a:srgbClr>
                </a:outerShdw>
              </a:effectLst>
              <a:latin typeface="Albertus Medium" pitchFamily="34" charset="0"/>
            </a:endParaRPr>
          </a:p>
          <a:p>
            <a:pPr algn="ctr">
              <a:lnSpc>
                <a:spcPct val="70000"/>
              </a:lnSpc>
            </a:pPr>
            <a:endParaRPr lang="en-US" sz="3200" i="1" dirty="0">
              <a:solidFill>
                <a:schemeClr val="tx2"/>
              </a:solidFill>
              <a:effectLst>
                <a:outerShdw blurRad="38100" dist="38100" dir="2700000" algn="tl">
                  <a:srgbClr val="000000">
                    <a:alpha val="43137"/>
                  </a:srgbClr>
                </a:outerShdw>
              </a:effectLst>
              <a:latin typeface="Albertus Medium" pitchFamily="34" charset="0"/>
            </a:endParaRPr>
          </a:p>
        </p:txBody>
      </p:sp>
      <p:pic>
        <p:nvPicPr>
          <p:cNvPr id="8" name="Imagen 7">
            <a:extLst>
              <a:ext uri="{FF2B5EF4-FFF2-40B4-BE49-F238E27FC236}">
                <a16:creationId xmlns:a16="http://schemas.microsoft.com/office/drawing/2014/main" id="{6AF5280B-40CD-2E3F-176B-8E9A1571A68A}"/>
              </a:ext>
            </a:extLst>
          </p:cNvPr>
          <p:cNvPicPr>
            <a:picLocks noChangeAspect="1"/>
          </p:cNvPicPr>
          <p:nvPr/>
        </p:nvPicPr>
        <p:blipFill>
          <a:blip r:embed="rId3"/>
          <a:stretch>
            <a:fillRect/>
          </a:stretch>
        </p:blipFill>
        <p:spPr>
          <a:xfrm>
            <a:off x="914400" y="3224426"/>
            <a:ext cx="7183923" cy="3573541"/>
          </a:xfrm>
          <a:prstGeom prst="rect">
            <a:avLst/>
          </a:prstGeom>
        </p:spPr>
      </p:pic>
      <p:sp>
        <p:nvSpPr>
          <p:cNvPr id="12" name="Elipse 11">
            <a:extLst>
              <a:ext uri="{FF2B5EF4-FFF2-40B4-BE49-F238E27FC236}">
                <a16:creationId xmlns:a16="http://schemas.microsoft.com/office/drawing/2014/main" id="{B92CA2D7-8699-0E5F-8B11-9A7E74CDB8DE}"/>
              </a:ext>
            </a:extLst>
          </p:cNvPr>
          <p:cNvSpPr/>
          <p:nvPr/>
        </p:nvSpPr>
        <p:spPr>
          <a:xfrm>
            <a:off x="723900" y="3018263"/>
            <a:ext cx="381000" cy="15969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13" name="Elipse 12">
            <a:extLst>
              <a:ext uri="{FF2B5EF4-FFF2-40B4-BE49-F238E27FC236}">
                <a16:creationId xmlns:a16="http://schemas.microsoft.com/office/drawing/2014/main" id="{D7E2325B-1441-841E-703C-FFACD33245CE}"/>
              </a:ext>
            </a:extLst>
          </p:cNvPr>
          <p:cNvSpPr/>
          <p:nvPr/>
        </p:nvSpPr>
        <p:spPr>
          <a:xfrm>
            <a:off x="3124348" y="3066365"/>
            <a:ext cx="381000" cy="15969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14" name="Elipse 13">
            <a:extLst>
              <a:ext uri="{FF2B5EF4-FFF2-40B4-BE49-F238E27FC236}">
                <a16:creationId xmlns:a16="http://schemas.microsoft.com/office/drawing/2014/main" id="{D307F54F-7A68-9690-5066-079FEC7BE03A}"/>
              </a:ext>
            </a:extLst>
          </p:cNvPr>
          <p:cNvSpPr/>
          <p:nvPr/>
        </p:nvSpPr>
        <p:spPr>
          <a:xfrm>
            <a:off x="723900" y="2163336"/>
            <a:ext cx="564754" cy="318667"/>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Tree>
    <p:extLst>
      <p:ext uri="{BB962C8B-B14F-4D97-AF65-F5344CB8AC3E}">
        <p14:creationId xmlns:p14="http://schemas.microsoft.com/office/powerpoint/2010/main" val="1704547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3850A710-D5AB-D207-7A18-1489E1710CC4}"/>
              </a:ext>
            </a:extLst>
          </p:cNvPr>
          <p:cNvSpPr>
            <a:spLocks noChangeArrowheads="1"/>
          </p:cNvSpPr>
          <p:nvPr/>
        </p:nvSpPr>
        <p:spPr bwMode="auto">
          <a:xfrm>
            <a:off x="341779" y="255475"/>
            <a:ext cx="8229600" cy="1219200"/>
          </a:xfrm>
          <a:prstGeom prst="rect">
            <a:avLst/>
          </a:prstGeom>
          <a:solidFill>
            <a:srgbClr val="CCFFCC"/>
          </a:solidFill>
          <a:ln w="76200" cmpd="thinThick">
            <a:noFill/>
            <a:miter lim="800000"/>
            <a:headEnd/>
            <a:tailEnd/>
          </a:ln>
        </p:spPr>
        <p:txBody>
          <a:bodyPr anchor="ctr"/>
          <a:lstStyle/>
          <a:p>
            <a:pPr algn="ctr">
              <a:lnSpc>
                <a:spcPct val="70000"/>
              </a:lnSpc>
            </a:pPr>
            <a:endParaRPr lang="en-US" sz="2400" dirty="0">
              <a:effectLst>
                <a:outerShdw blurRad="38100" dist="38100" dir="2700000" algn="tl">
                  <a:srgbClr val="000000">
                    <a:alpha val="43137"/>
                  </a:srgbClr>
                </a:outerShdw>
              </a:effectLst>
              <a:latin typeface="Albertus Medium" pitchFamily="34" charset="0"/>
            </a:endParaRPr>
          </a:p>
          <a:p>
            <a:pPr algn="ctr"/>
            <a:r>
              <a:rPr lang="en-US" sz="2000" dirty="0">
                <a:effectLst>
                  <a:outerShdw blurRad="38100" dist="38100" dir="2700000" algn="tl">
                    <a:srgbClr val="000000">
                      <a:alpha val="43137"/>
                    </a:srgbClr>
                  </a:outerShdw>
                </a:effectLst>
                <a:latin typeface="Albertus Medium" pitchFamily="34" charset="0"/>
              </a:rPr>
              <a:t> Electronic and vibrational relaxations within molecular assemblies </a:t>
            </a:r>
          </a:p>
          <a:p>
            <a:pPr algn="ctr"/>
            <a:r>
              <a:rPr lang="en-US" sz="2000" dirty="0">
                <a:effectLst>
                  <a:outerShdw blurRad="38100" dist="38100" dir="2700000" algn="tl">
                    <a:srgbClr val="000000">
                      <a:alpha val="43137"/>
                    </a:srgbClr>
                  </a:outerShdw>
                </a:effectLst>
                <a:latin typeface="Albertus Medium" pitchFamily="34" charset="0"/>
              </a:rPr>
              <a:t>of</a:t>
            </a:r>
          </a:p>
          <a:p>
            <a:pPr algn="ctr"/>
            <a:r>
              <a:rPr lang="en-US" sz="2000" dirty="0">
                <a:solidFill>
                  <a:srgbClr val="C00000"/>
                </a:solidFill>
                <a:effectLst>
                  <a:outerShdw blurRad="38100" dist="38100" dir="2700000" algn="tl">
                    <a:srgbClr val="000000">
                      <a:alpha val="43137"/>
                    </a:srgbClr>
                  </a:outerShdw>
                </a:effectLst>
                <a:latin typeface="Albertus Medium" pitchFamily="34" charset="0"/>
              </a:rPr>
              <a:t>Perylene </a:t>
            </a:r>
            <a:r>
              <a:rPr lang="en-US" sz="2000" dirty="0" err="1">
                <a:solidFill>
                  <a:srgbClr val="C00000"/>
                </a:solidFill>
                <a:effectLst>
                  <a:outerShdw blurRad="38100" dist="38100" dir="2700000" algn="tl">
                    <a:srgbClr val="000000">
                      <a:alpha val="43137"/>
                    </a:srgbClr>
                  </a:outerShdw>
                </a:effectLst>
                <a:latin typeface="Albertus Medium" pitchFamily="34" charset="0"/>
              </a:rPr>
              <a:t>diimide</a:t>
            </a:r>
            <a:endParaRPr lang="en-US" sz="2000" dirty="0">
              <a:solidFill>
                <a:srgbClr val="C00000"/>
              </a:solidFill>
              <a:effectLst>
                <a:outerShdw blurRad="38100" dist="38100" dir="2700000" algn="tl">
                  <a:srgbClr val="000000">
                    <a:alpha val="43137"/>
                  </a:srgbClr>
                </a:outerShdw>
              </a:effectLst>
              <a:latin typeface="Albertus Medium" pitchFamily="34" charset="0"/>
            </a:endParaRPr>
          </a:p>
          <a:p>
            <a:pPr algn="ctr">
              <a:lnSpc>
                <a:spcPct val="70000"/>
              </a:lnSpc>
            </a:pPr>
            <a:endParaRPr lang="en-US" sz="3200" i="1" dirty="0">
              <a:solidFill>
                <a:schemeClr val="tx2"/>
              </a:solidFill>
              <a:effectLst>
                <a:outerShdw blurRad="38100" dist="38100" dir="2700000" algn="tl">
                  <a:srgbClr val="000000">
                    <a:alpha val="43137"/>
                  </a:srgbClr>
                </a:outerShdw>
              </a:effectLst>
              <a:latin typeface="Albertus Medium" pitchFamily="34" charset="0"/>
            </a:endParaRPr>
          </a:p>
        </p:txBody>
      </p:sp>
      <p:sp>
        <p:nvSpPr>
          <p:cNvPr id="12" name="Elipse 11">
            <a:extLst>
              <a:ext uri="{FF2B5EF4-FFF2-40B4-BE49-F238E27FC236}">
                <a16:creationId xmlns:a16="http://schemas.microsoft.com/office/drawing/2014/main" id="{B92CA2D7-8699-0E5F-8B11-9A7E74CDB8DE}"/>
              </a:ext>
            </a:extLst>
          </p:cNvPr>
          <p:cNvSpPr/>
          <p:nvPr/>
        </p:nvSpPr>
        <p:spPr>
          <a:xfrm>
            <a:off x="768350" y="2256262"/>
            <a:ext cx="381000" cy="15969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sp>
        <p:nvSpPr>
          <p:cNvPr id="13" name="Elipse 12">
            <a:extLst>
              <a:ext uri="{FF2B5EF4-FFF2-40B4-BE49-F238E27FC236}">
                <a16:creationId xmlns:a16="http://schemas.microsoft.com/office/drawing/2014/main" id="{D7E2325B-1441-841E-703C-FFACD33245CE}"/>
              </a:ext>
            </a:extLst>
          </p:cNvPr>
          <p:cNvSpPr/>
          <p:nvPr/>
        </p:nvSpPr>
        <p:spPr>
          <a:xfrm>
            <a:off x="3168798" y="2304364"/>
            <a:ext cx="381000" cy="159699"/>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AR"/>
          </a:p>
        </p:txBody>
      </p:sp>
      <p:pic>
        <p:nvPicPr>
          <p:cNvPr id="9" name="Imagen 8" descr="Tabla&#10;&#10;Descripción generada automáticamente">
            <a:extLst>
              <a:ext uri="{FF2B5EF4-FFF2-40B4-BE49-F238E27FC236}">
                <a16:creationId xmlns:a16="http://schemas.microsoft.com/office/drawing/2014/main" id="{35B0B9C2-4299-4C36-2262-93106D0093F8}"/>
              </a:ext>
            </a:extLst>
          </p:cNvPr>
          <p:cNvPicPr>
            <a:picLocks noChangeAspect="1"/>
          </p:cNvPicPr>
          <p:nvPr/>
        </p:nvPicPr>
        <p:blipFill>
          <a:blip r:embed="rId2">
            <a:extLst>
              <a:ext uri="{28A0092B-C50C-407E-A947-70E740481C1C}">
                <a14:useLocalDpi xmlns:a14="http://schemas.microsoft.com/office/drawing/2010/main" val="0"/>
              </a:ext>
            </a:extLst>
          </a:blip>
          <a:srcRect t="18021"/>
          <a:stretch/>
        </p:blipFill>
        <p:spPr>
          <a:xfrm>
            <a:off x="44450" y="1719748"/>
            <a:ext cx="9055099" cy="2623651"/>
          </a:xfrm>
          <a:prstGeom prst="rect">
            <a:avLst/>
          </a:prstGeom>
        </p:spPr>
      </p:pic>
      <p:sp>
        <p:nvSpPr>
          <p:cNvPr id="10" name="CuadroTexto 9">
            <a:extLst>
              <a:ext uri="{FF2B5EF4-FFF2-40B4-BE49-F238E27FC236}">
                <a16:creationId xmlns:a16="http://schemas.microsoft.com/office/drawing/2014/main" id="{0290B7D6-5F1F-E3E3-86F8-C6890A7E5542}"/>
              </a:ext>
            </a:extLst>
          </p:cNvPr>
          <p:cNvSpPr txBox="1"/>
          <p:nvPr/>
        </p:nvSpPr>
        <p:spPr>
          <a:xfrm>
            <a:off x="44450" y="4380781"/>
            <a:ext cx="9055099" cy="2693045"/>
          </a:xfrm>
          <a:prstGeom prst="rect">
            <a:avLst/>
          </a:prstGeom>
          <a:noFill/>
        </p:spPr>
        <p:txBody>
          <a:bodyPr wrap="square" rtlCol="0">
            <a:spAutoFit/>
          </a:bodyPr>
          <a:lstStyle/>
          <a:p>
            <a:pPr marL="285750" indent="-285750" algn="ctr">
              <a:spcBef>
                <a:spcPts val="600"/>
              </a:spcBef>
              <a:spcAft>
                <a:spcPts val="600"/>
              </a:spcAft>
              <a:buClr>
                <a:srgbClr val="CC0000"/>
              </a:buClr>
              <a:buFont typeface="Wingdings" panose="05000000000000000000" pitchFamily="2" charset="2"/>
              <a:buChar char="Ø"/>
            </a:pPr>
            <a:r>
              <a:rPr lang="es-AR" sz="1600" dirty="0" err="1"/>
              <a:t>Only</a:t>
            </a:r>
            <a:r>
              <a:rPr lang="es-AR" sz="1600" dirty="0"/>
              <a:t> a </a:t>
            </a:r>
            <a:r>
              <a:rPr lang="es-AR" sz="1600" dirty="0" err="1"/>
              <a:t>few</a:t>
            </a:r>
            <a:r>
              <a:rPr lang="es-AR" sz="1600" dirty="0"/>
              <a:t> normal </a:t>
            </a:r>
            <a:r>
              <a:rPr lang="es-AR" sz="1600" dirty="0" err="1"/>
              <a:t>modes</a:t>
            </a:r>
            <a:r>
              <a:rPr lang="es-AR" sz="1600" dirty="0"/>
              <a:t> </a:t>
            </a:r>
            <a:r>
              <a:rPr lang="es-AR" sz="1600" dirty="0" err="1"/>
              <a:t>significantly</a:t>
            </a:r>
            <a:r>
              <a:rPr lang="es-AR" sz="1600" dirty="0"/>
              <a:t> </a:t>
            </a:r>
            <a:r>
              <a:rPr lang="es-AR" sz="1600" dirty="0" err="1"/>
              <a:t>overlap</a:t>
            </a:r>
            <a:r>
              <a:rPr lang="es-AR" sz="1600" dirty="0"/>
              <a:t> </a:t>
            </a:r>
            <a:r>
              <a:rPr lang="es-AR" sz="1600" dirty="0" err="1"/>
              <a:t>with</a:t>
            </a:r>
            <a:r>
              <a:rPr lang="es-AR" sz="1600" dirty="0"/>
              <a:t> </a:t>
            </a:r>
            <a:r>
              <a:rPr lang="es-AR" sz="1600" dirty="0" err="1"/>
              <a:t>the</a:t>
            </a:r>
            <a:r>
              <a:rPr lang="es-AR" sz="1600" dirty="0"/>
              <a:t> </a:t>
            </a:r>
            <a:r>
              <a:rPr lang="es-AR" sz="1600" dirty="0" err="1"/>
              <a:t>nonadiabatic</a:t>
            </a:r>
            <a:r>
              <a:rPr lang="es-AR" sz="1600" dirty="0"/>
              <a:t> </a:t>
            </a:r>
            <a:r>
              <a:rPr lang="es-AR" sz="1600" dirty="0" err="1"/>
              <a:t>coupling</a:t>
            </a:r>
            <a:r>
              <a:rPr lang="es-AR" sz="1600" dirty="0"/>
              <a:t> </a:t>
            </a:r>
            <a:r>
              <a:rPr lang="es-AR" sz="1600" dirty="0" err="1"/>
              <a:t>vectors</a:t>
            </a:r>
            <a:r>
              <a:rPr lang="es-AR" sz="1600" dirty="0"/>
              <a:t>. </a:t>
            </a:r>
            <a:r>
              <a:rPr lang="es-AR" sz="1600" dirty="0" err="1"/>
              <a:t>The</a:t>
            </a:r>
            <a:r>
              <a:rPr lang="es-AR" sz="1600" dirty="0"/>
              <a:t> set </a:t>
            </a:r>
            <a:r>
              <a:rPr lang="es-AR" sz="1600" dirty="0" err="1"/>
              <a:t>of</a:t>
            </a:r>
            <a:r>
              <a:rPr lang="es-AR" sz="1600" dirty="0"/>
              <a:t> </a:t>
            </a:r>
            <a:r>
              <a:rPr lang="es-AR" sz="1600" dirty="0" err="1"/>
              <a:t>these</a:t>
            </a:r>
            <a:r>
              <a:rPr lang="es-AR" sz="1600" dirty="0"/>
              <a:t> active </a:t>
            </a:r>
            <a:r>
              <a:rPr lang="es-AR" sz="1600" dirty="0" err="1"/>
              <a:t>modes</a:t>
            </a:r>
            <a:r>
              <a:rPr lang="es-AR" sz="1600" dirty="0"/>
              <a:t> are </a:t>
            </a:r>
            <a:r>
              <a:rPr lang="es-AR" sz="1600" dirty="0" err="1"/>
              <a:t>equivalent</a:t>
            </a:r>
            <a:r>
              <a:rPr lang="es-AR" sz="1600" dirty="0"/>
              <a:t> </a:t>
            </a:r>
            <a:r>
              <a:rPr lang="es-AR" sz="1600" dirty="0" err="1"/>
              <a:t>for</a:t>
            </a:r>
            <a:r>
              <a:rPr lang="es-AR" sz="1600" dirty="0"/>
              <a:t> S</a:t>
            </a:r>
            <a:r>
              <a:rPr lang="es-AR" sz="1600" baseline="-25000" dirty="0"/>
              <a:t>4</a:t>
            </a:r>
            <a:r>
              <a:rPr lang="es-AR" sz="1600" dirty="0"/>
              <a:t>→ S</a:t>
            </a:r>
            <a:r>
              <a:rPr lang="es-AR" sz="1600" baseline="-25000" dirty="0"/>
              <a:t>3 , </a:t>
            </a:r>
            <a:r>
              <a:rPr lang="es-AR" sz="1600" dirty="0"/>
              <a:t>S</a:t>
            </a:r>
            <a:r>
              <a:rPr lang="es-AR" sz="1600" baseline="-25000" dirty="0"/>
              <a:t>3</a:t>
            </a:r>
            <a:r>
              <a:rPr lang="es-AR" sz="1600" dirty="0"/>
              <a:t>→ S</a:t>
            </a:r>
            <a:r>
              <a:rPr lang="es-AR" sz="1600" baseline="-25000" dirty="0"/>
              <a:t>2 </a:t>
            </a:r>
            <a:r>
              <a:rPr lang="es-AR" sz="1600" dirty="0"/>
              <a:t>and S</a:t>
            </a:r>
            <a:r>
              <a:rPr lang="es-AR" sz="1600" baseline="-25000" dirty="0"/>
              <a:t>2</a:t>
            </a:r>
            <a:r>
              <a:rPr lang="es-AR" sz="1600" dirty="0"/>
              <a:t>→ S</a:t>
            </a:r>
            <a:r>
              <a:rPr lang="es-AR" sz="1600" baseline="-25000" dirty="0"/>
              <a:t>1 </a:t>
            </a:r>
            <a:r>
              <a:rPr lang="es-AR" sz="1600" dirty="0" err="1"/>
              <a:t>transitions</a:t>
            </a:r>
            <a:r>
              <a:rPr lang="es-AR" sz="1600" dirty="0"/>
              <a:t>.</a:t>
            </a:r>
            <a:r>
              <a:rPr lang="en-US" sz="1600" dirty="0"/>
              <a:t> </a:t>
            </a:r>
          </a:p>
          <a:p>
            <a:pPr marL="285750" indent="-285750" algn="ctr">
              <a:spcBef>
                <a:spcPts val="600"/>
              </a:spcBef>
              <a:spcAft>
                <a:spcPts val="600"/>
              </a:spcAft>
              <a:buClr>
                <a:srgbClr val="CC0000"/>
              </a:buClr>
              <a:buFont typeface="Wingdings" panose="05000000000000000000" pitchFamily="2" charset="2"/>
              <a:buChar char="Ø"/>
            </a:pPr>
            <a:r>
              <a:rPr lang="en-US" sz="1600" dirty="0"/>
              <a:t>The overall sequential </a:t>
            </a:r>
            <a:r>
              <a:rPr lang="es-AR" sz="1600" dirty="0"/>
              <a:t>S</a:t>
            </a:r>
            <a:r>
              <a:rPr lang="es-AR" sz="1600" baseline="-25000" dirty="0"/>
              <a:t>4</a:t>
            </a:r>
            <a:r>
              <a:rPr lang="es-AR" sz="1600" dirty="0"/>
              <a:t>→ S</a:t>
            </a:r>
            <a:r>
              <a:rPr lang="es-AR" sz="1600" baseline="-25000" dirty="0"/>
              <a:t>1 </a:t>
            </a:r>
            <a:r>
              <a:rPr lang="en-US" sz="1600" dirty="0"/>
              <a:t> relaxation pathway involves a common bundle of states that  leads to no transient accumulation of electronic populations  in the intermediate </a:t>
            </a:r>
            <a:r>
              <a:rPr lang="es-AR" sz="1600" dirty="0"/>
              <a:t>S</a:t>
            </a:r>
            <a:r>
              <a:rPr lang="es-AR" sz="1600" baseline="-25000" dirty="0"/>
              <a:t>3 </a:t>
            </a:r>
            <a:r>
              <a:rPr lang="es-AR" sz="1600" dirty="0"/>
              <a:t>and S</a:t>
            </a:r>
            <a:r>
              <a:rPr lang="es-AR" sz="1600" baseline="-25000" dirty="0"/>
              <a:t>2 </a:t>
            </a:r>
            <a:r>
              <a:rPr lang="en-US" sz="1600" dirty="0"/>
              <a:t> states.</a:t>
            </a:r>
          </a:p>
          <a:p>
            <a:pPr marL="285750" indent="-285750" algn="ctr">
              <a:spcBef>
                <a:spcPts val="600"/>
              </a:spcBef>
              <a:spcAft>
                <a:spcPts val="600"/>
              </a:spcAft>
              <a:buClr>
                <a:srgbClr val="CC0000"/>
              </a:buClr>
              <a:buFont typeface="Wingdings" panose="05000000000000000000" pitchFamily="2" charset="2"/>
              <a:buChar char="Ø"/>
            </a:pPr>
            <a:r>
              <a:rPr lang="en-US" sz="1600" dirty="0"/>
              <a:t>This process activates a positive feedback mechanism involving a common set of vibrational normal modes that  accelerate the process by increasing the efficiency of its vibronic  dynamics.</a:t>
            </a:r>
            <a:endParaRPr lang="es-AR" sz="1600" dirty="0"/>
          </a:p>
          <a:p>
            <a:pPr algn="ctr"/>
            <a:endParaRPr lang="es-AR" sz="1600" dirty="0"/>
          </a:p>
        </p:txBody>
      </p:sp>
      <p:sp>
        <p:nvSpPr>
          <p:cNvPr id="20" name="Rectángulo 19">
            <a:extLst>
              <a:ext uri="{FF2B5EF4-FFF2-40B4-BE49-F238E27FC236}">
                <a16:creationId xmlns:a16="http://schemas.microsoft.com/office/drawing/2014/main" id="{651A4A17-7B32-9B12-166F-8ECA0FC65149}"/>
              </a:ext>
            </a:extLst>
          </p:cNvPr>
          <p:cNvSpPr/>
          <p:nvPr/>
        </p:nvSpPr>
        <p:spPr>
          <a:xfrm>
            <a:off x="120650" y="2590799"/>
            <a:ext cx="685800" cy="609600"/>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1" name="Rectángulo 20">
            <a:extLst>
              <a:ext uri="{FF2B5EF4-FFF2-40B4-BE49-F238E27FC236}">
                <a16:creationId xmlns:a16="http://schemas.microsoft.com/office/drawing/2014/main" id="{A63F1C54-F8E5-6030-7C02-6436AB8CD4E3}"/>
              </a:ext>
            </a:extLst>
          </p:cNvPr>
          <p:cNvSpPr/>
          <p:nvPr/>
        </p:nvSpPr>
        <p:spPr>
          <a:xfrm>
            <a:off x="1873250" y="2582173"/>
            <a:ext cx="685800" cy="609600"/>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2" name="Rectángulo 21">
            <a:extLst>
              <a:ext uri="{FF2B5EF4-FFF2-40B4-BE49-F238E27FC236}">
                <a16:creationId xmlns:a16="http://schemas.microsoft.com/office/drawing/2014/main" id="{C7B84C2F-C9E6-0EBF-4635-0F499E13CC12}"/>
              </a:ext>
            </a:extLst>
          </p:cNvPr>
          <p:cNvSpPr/>
          <p:nvPr/>
        </p:nvSpPr>
        <p:spPr>
          <a:xfrm>
            <a:off x="1873250" y="3352799"/>
            <a:ext cx="685800" cy="304800"/>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4" name="Rectángulo 23">
            <a:extLst>
              <a:ext uri="{FF2B5EF4-FFF2-40B4-BE49-F238E27FC236}">
                <a16:creationId xmlns:a16="http://schemas.microsoft.com/office/drawing/2014/main" id="{2D086E6F-5EDF-4FB0-2C0E-61386CD2E724}"/>
              </a:ext>
            </a:extLst>
          </p:cNvPr>
          <p:cNvSpPr/>
          <p:nvPr/>
        </p:nvSpPr>
        <p:spPr>
          <a:xfrm>
            <a:off x="120650" y="3375237"/>
            <a:ext cx="685800" cy="434762"/>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5" name="Rectángulo 24">
            <a:extLst>
              <a:ext uri="{FF2B5EF4-FFF2-40B4-BE49-F238E27FC236}">
                <a16:creationId xmlns:a16="http://schemas.microsoft.com/office/drawing/2014/main" id="{0966DF96-6865-5B05-892E-ECD316B13051}"/>
              </a:ext>
            </a:extLst>
          </p:cNvPr>
          <p:cNvSpPr/>
          <p:nvPr/>
        </p:nvSpPr>
        <p:spPr>
          <a:xfrm>
            <a:off x="1873250" y="3818625"/>
            <a:ext cx="685800" cy="304800"/>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6" name="Rectángulo 25">
            <a:extLst>
              <a:ext uri="{FF2B5EF4-FFF2-40B4-BE49-F238E27FC236}">
                <a16:creationId xmlns:a16="http://schemas.microsoft.com/office/drawing/2014/main" id="{1D32B034-5C4C-0212-DA2F-27D9544601FA}"/>
              </a:ext>
            </a:extLst>
          </p:cNvPr>
          <p:cNvSpPr/>
          <p:nvPr/>
        </p:nvSpPr>
        <p:spPr>
          <a:xfrm>
            <a:off x="120650" y="3971025"/>
            <a:ext cx="685800" cy="152400"/>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7" name="Rectángulo 26">
            <a:extLst>
              <a:ext uri="{FF2B5EF4-FFF2-40B4-BE49-F238E27FC236}">
                <a16:creationId xmlns:a16="http://schemas.microsoft.com/office/drawing/2014/main" id="{B0E9FF35-8A87-E12D-83FE-E6669E54000A}"/>
              </a:ext>
            </a:extLst>
          </p:cNvPr>
          <p:cNvSpPr/>
          <p:nvPr/>
        </p:nvSpPr>
        <p:spPr>
          <a:xfrm>
            <a:off x="3625851" y="2590799"/>
            <a:ext cx="685800" cy="1380226"/>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8" name="Rectángulo 27">
            <a:extLst>
              <a:ext uri="{FF2B5EF4-FFF2-40B4-BE49-F238E27FC236}">
                <a16:creationId xmlns:a16="http://schemas.microsoft.com/office/drawing/2014/main" id="{56BB04AF-D45A-7AF0-2F9B-19DA12EBCF37}"/>
              </a:ext>
            </a:extLst>
          </p:cNvPr>
          <p:cNvSpPr/>
          <p:nvPr/>
        </p:nvSpPr>
        <p:spPr>
          <a:xfrm>
            <a:off x="5454651" y="2590799"/>
            <a:ext cx="685800" cy="1380226"/>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29" name="Rectángulo 28">
            <a:extLst>
              <a:ext uri="{FF2B5EF4-FFF2-40B4-BE49-F238E27FC236}">
                <a16:creationId xmlns:a16="http://schemas.microsoft.com/office/drawing/2014/main" id="{EA466C97-4747-F818-7614-2318C0EB95C8}"/>
              </a:ext>
            </a:extLst>
          </p:cNvPr>
          <p:cNvSpPr/>
          <p:nvPr/>
        </p:nvSpPr>
        <p:spPr>
          <a:xfrm>
            <a:off x="7228935" y="2582172"/>
            <a:ext cx="610919" cy="1075427"/>
          </a:xfrm>
          <a:prstGeom prst="rect">
            <a:avLst/>
          </a:prstGeom>
          <a:noFill/>
          <a:ln>
            <a:solidFill>
              <a:srgbClr val="CC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536726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152400" y="228600"/>
            <a:ext cx="8839200" cy="990600"/>
          </a:xfrm>
          <a:prstGeom prst="rect">
            <a:avLst/>
          </a:prstGeom>
          <a:solidFill>
            <a:srgbClr val="CCFFCC"/>
          </a:solidFill>
          <a:ln w="76200" cmpd="thinThick">
            <a:noFill/>
            <a:miter lim="800000"/>
            <a:headEnd/>
            <a:tailEn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Carbon</a:t>
            </a:r>
            <a:r>
              <a:rPr kumimoji="0" lang="es-A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a:t>
            </a:r>
            <a:r>
              <a:rPr kumimoji="0" lang="es-AR" sz="28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nanorings</a:t>
            </a:r>
            <a:endParaRPr kumimoji="0" lang="es-A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a:t>
            </a:r>
            <a:r>
              <a:rPr kumimoji="0" lang="es-AR" sz="2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Cycloparaphenylenes</a:t>
            </a:r>
            <a:r>
              <a:rPr kumimoji="0" lang="es-AR" sz="28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a:t>
            </a:r>
            <a:r>
              <a:rPr kumimoji="0" lang="es-AR" sz="2800" b="0" i="0" u="none" strike="noStrike" kern="1200" cap="none" spc="0" normalizeH="0" baseline="0" noProof="0" dirty="0" err="1">
                <a:ln>
                  <a:noFill/>
                </a:ln>
                <a:solidFill>
                  <a:srgbClr val="C00000"/>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CPPn</a:t>
            </a:r>
            <a:r>
              <a:rPr kumimoji="0" lang="es-A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a:t>
            </a:r>
            <a:r>
              <a:rPr kumimoji="0" lang="es-AR" sz="2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Albertus Medium"/>
                <a:ea typeface="+mn-ea"/>
                <a:cs typeface="Aldhabi" panose="01000000000000000000" pitchFamily="2" charset="-78"/>
              </a:rPr>
              <a:t> </a:t>
            </a:r>
            <a:endParaRPr kumimoji="0" lang="en-US" sz="2800" b="0" i="0" u="none" strike="noStrike" kern="1200" cap="none" spc="0" normalizeH="0" baseline="0" noProof="0" dirty="0">
              <a:ln>
                <a:noFill/>
              </a:ln>
              <a:solidFill>
                <a:srgbClr val="1F497D"/>
              </a:solidFill>
              <a:effectLst>
                <a:outerShdw blurRad="38100" dist="38100" dir="2700000" algn="tl">
                  <a:srgbClr val="000000">
                    <a:alpha val="43137"/>
                  </a:srgbClr>
                </a:outerShdw>
              </a:effectLst>
              <a:uLnTx/>
              <a:uFillTx/>
              <a:latin typeface="Albertus Medium"/>
              <a:ea typeface="+mn-ea"/>
              <a:cs typeface="Aldhabi" panose="01000000000000000000" pitchFamily="2" charset="-78"/>
            </a:endParaRPr>
          </a:p>
        </p:txBody>
      </p:sp>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482455" y="1676400"/>
            <a:ext cx="3403311" cy="1643062"/>
          </a:xfrm>
          <a:prstGeom prst="rect">
            <a:avLst/>
          </a:prstGeom>
          <a:noFill/>
          <a:ln>
            <a:noFill/>
          </a:ln>
        </p:spPr>
      </p:pic>
      <p:pic>
        <p:nvPicPr>
          <p:cNvPr id="6" name="0 Imagen"/>
          <p:cNvPicPr/>
          <p:nvPr/>
        </p:nvPicPr>
        <p:blipFill rotWithShape="1">
          <a:blip r:embed="rId4" cstate="print">
            <a:extLst>
              <a:ext uri="{28A0092B-C50C-407E-A947-70E740481C1C}">
                <a14:useLocalDpi xmlns:a14="http://schemas.microsoft.com/office/drawing/2010/main" val="0"/>
              </a:ext>
            </a:extLst>
          </a:blip>
          <a:srcRect l="17922" t="18491" r="30266" b="63430"/>
          <a:stretch/>
        </p:blipFill>
        <p:spPr bwMode="auto">
          <a:xfrm>
            <a:off x="3858057" y="1676400"/>
            <a:ext cx="4648200" cy="1524000"/>
          </a:xfrm>
          <a:prstGeom prst="rect">
            <a:avLst/>
          </a:prstGeom>
          <a:ln>
            <a:noFill/>
          </a:ln>
          <a:extLst>
            <a:ext uri="{53640926-AAD7-44D8-BBD7-CCE9431645EC}">
              <a14:shadowObscured xmlns:a14="http://schemas.microsoft.com/office/drawing/2010/main"/>
            </a:ext>
          </a:extLst>
        </p:spPr>
      </p:pic>
      <p:sp>
        <p:nvSpPr>
          <p:cNvPr id="3" name="2 Rectángulo"/>
          <p:cNvSpPr/>
          <p:nvPr/>
        </p:nvSpPr>
        <p:spPr>
          <a:xfrm>
            <a:off x="304800" y="3335733"/>
            <a:ext cx="8686799"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the smallest possible fragments of armchair carbon </a:t>
            </a:r>
            <a:r>
              <a:rPr kumimoji="0" lang="en-US" sz="1800" b="0" i="0" u="none" strike="noStrike" kern="1200" cap="none" spc="0" normalizeH="0" baseline="0" noProof="0" dirty="0">
                <a:ln>
                  <a:noFill/>
                </a:ln>
                <a:solidFill>
                  <a:srgbClr val="FF0000"/>
                </a:solidFill>
                <a:effectLst/>
                <a:uLnTx/>
                <a:uFillTx/>
                <a:latin typeface="Comic Sans MS" pitchFamily="66" charset="0"/>
                <a:ea typeface="+mn-ea"/>
                <a:cs typeface="+mn-cs"/>
              </a:rPr>
              <a:t>nanotubes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radially cyclic conjugated systems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unique </a:t>
            </a:r>
            <a:r>
              <a:rPr kumimoji="0" lang="en-US" sz="1800" b="0" i="0" u="none" strike="noStrike" kern="1200" cap="none" spc="0" normalizeH="0" baseline="0" noProof="0" dirty="0" err="1">
                <a:ln>
                  <a:noFill/>
                </a:ln>
                <a:solidFill>
                  <a:prstClr val="black"/>
                </a:solidFill>
                <a:effectLst/>
                <a:uLnTx/>
                <a:uFillTx/>
                <a:latin typeface="Comic Sans MS" pitchFamily="66" charset="0"/>
                <a:ea typeface="+mn-ea"/>
                <a:cs typeface="+mn-cs"/>
              </a:rPr>
              <a:t>photophysical</a:t>
            </a:r>
            <a:r>
              <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rPr>
              <a:t> properties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Comic Sans MS" pitchFamily="66" charset="0"/>
                <a:ea typeface="+mn-ea"/>
                <a:cs typeface="+mn-cs"/>
              </a:rPr>
              <a:t>promising materials for implementation as organic semiconductors and sensors.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omic Sans MS"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AR" sz="1800" b="0" i="0" u="none" strike="noStrike" kern="1200" cap="none" spc="0" normalizeH="0" baseline="0" noProof="0" dirty="0">
              <a:ln>
                <a:noFill/>
              </a:ln>
              <a:solidFill>
                <a:prstClr val="black"/>
              </a:solidFill>
              <a:effectLst/>
              <a:uLnTx/>
              <a:uFillTx/>
              <a:latin typeface="Comic Sans MS" pitchFamily="66" charset="0"/>
              <a:ea typeface="+mn-ea"/>
              <a:cs typeface="+mn-cs"/>
            </a:endParaRPr>
          </a:p>
        </p:txBody>
      </p:sp>
      <p:sp>
        <p:nvSpPr>
          <p:cNvPr id="7" name="6 Flecha abajo"/>
          <p:cNvSpPr/>
          <p:nvPr/>
        </p:nvSpPr>
        <p:spPr>
          <a:xfrm>
            <a:off x="4572000" y="4351395"/>
            <a:ext cx="228600" cy="331952"/>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1779220711"/>
      </p:ext>
    </p:extLst>
  </p:cSld>
  <p:clrMapOvr>
    <a:masterClrMapping/>
  </p:clrMapOvr>
  <p:transition advTm="71890"/>
  <p:extLst>
    <p:ext uri="{3A86A75C-4F4B-4683-9AE1-C65F6400EC91}">
      <p14:laserTraceLst xmlns:p14="http://schemas.microsoft.com/office/powerpoint/2010/main">
        <p14:tracePtLst>
          <p14:tracePt t="862" x="0" y="0"/>
        </p14:tracePtLst>
        <p14:tracePtLst>
          <p14:tracePt t="2308" x="3052763" y="6832600"/>
          <p14:tracePt t="2316" x="3076575" y="6807200"/>
          <p14:tracePt t="2324" x="3089275" y="6796088"/>
          <p14:tracePt t="2332" x="3140075" y="6770688"/>
          <p14:tracePt t="2342" x="3189288" y="6745288"/>
          <p14:tracePt t="2349" x="3276600" y="6719888"/>
          <p14:tracePt t="2360" x="3340100" y="6707188"/>
          <p14:tracePt t="2365" x="3365500" y="6683375"/>
          <p14:tracePt t="2374" x="3402013" y="6657975"/>
          <p14:tracePt t="2378" x="3414713" y="6657975"/>
          <p14:tracePt t="2387" x="3440113" y="6632575"/>
          <p14:tracePt t="2394" x="3452813" y="6619875"/>
          <p14:tracePt t="2403" x="3465513" y="6607175"/>
          <p14:tracePt t="2410" x="3478213" y="6594475"/>
          <p14:tracePt t="2419" x="3502025" y="6583363"/>
          <p14:tracePt t="2426" x="3514725" y="6557963"/>
          <p14:tracePt t="2435" x="3540125" y="6532563"/>
          <p14:tracePt t="2443" x="3552825" y="6494463"/>
          <p14:tracePt t="2451" x="3589338" y="6432550"/>
          <p14:tracePt t="2458" x="3627438" y="6370638"/>
          <p14:tracePt t="2466" x="3665538" y="6307138"/>
          <p14:tracePt t="2474" x="3702050" y="6232525"/>
          <p14:tracePt t="2482" x="3752850" y="6132513"/>
          <p14:tracePt t="2492" x="3802063" y="6056313"/>
          <p14:tracePt t="2498" x="3852863" y="5981700"/>
          <p14:tracePt t="2508" x="3902075" y="5907088"/>
          <p14:tracePt t="2514" x="3940175" y="5856288"/>
          <p14:tracePt t="2521" x="3952875" y="5794375"/>
          <p14:tracePt t="2529" x="3978275" y="5756275"/>
          <p14:tracePt t="2536" x="4014788" y="5707063"/>
          <p14:tracePt t="2544" x="4027488" y="5668963"/>
          <p14:tracePt t="2553" x="4078288" y="5607050"/>
          <p14:tracePt t="2561" x="4127500" y="5543550"/>
          <p14:tracePt t="2568" x="4178300" y="5468938"/>
          <p14:tracePt t="2576" x="4252913" y="5407025"/>
          <p14:tracePt t="2585" x="4327525" y="5330825"/>
          <p14:tracePt t="2593" x="4416425" y="5256213"/>
          <p14:tracePt t="2600" x="4478338" y="5168900"/>
          <p14:tracePt t="2608" x="4540250" y="5068888"/>
          <p14:tracePt t="2616" x="4627563" y="4968875"/>
          <p14:tracePt t="2625" x="4703763" y="4868863"/>
          <p14:tracePt t="2632" x="4765675" y="4779963"/>
          <p14:tracePt t="2641" x="4816475" y="4667250"/>
          <p14:tracePt t="2648" x="4865688" y="4567238"/>
          <p14:tracePt t="2657" x="4903788" y="4454525"/>
          <p14:tracePt t="2664" x="4929188" y="4354513"/>
          <p14:tracePt t="2672" x="4965700" y="4254500"/>
          <p14:tracePt t="2678" x="5003800" y="4129088"/>
          <p14:tracePt t="2686" x="5029200" y="4029075"/>
          <p14:tracePt t="2694" x="5053013" y="3892550"/>
          <p14:tracePt t="2702" x="5078413" y="3779838"/>
          <p14:tracePt t="2710" x="5078413" y="3641725"/>
          <p14:tracePt t="2718" x="5091113" y="3503613"/>
          <p14:tracePt t="2726" x="5091113" y="3403600"/>
          <p14:tracePt t="2734" x="5091113" y="3303588"/>
          <p14:tracePt t="2742" x="5078413" y="3203575"/>
          <p14:tracePt t="2751" x="5065713" y="3103563"/>
          <p14:tracePt t="2758" x="5029200" y="2990850"/>
          <p14:tracePt t="2767" x="5003800" y="2890838"/>
          <p14:tracePt t="2774" x="4978400" y="2803525"/>
          <p14:tracePt t="2783" x="4940300" y="2716213"/>
          <p14:tracePt t="2791" x="4903788" y="2627313"/>
          <p14:tracePt t="2799" x="4852988" y="2552700"/>
          <p14:tracePt t="2808" x="4816475" y="2478088"/>
          <p14:tracePt t="2814" x="4778375" y="2390775"/>
          <p14:tracePt t="2823" x="4752975" y="2314575"/>
          <p14:tracePt t="2829" x="4727575" y="2239963"/>
          <p14:tracePt t="2836" x="4703763" y="2165350"/>
          <p14:tracePt t="2845" x="4678363" y="2078038"/>
          <p14:tracePt t="2852" x="4652963" y="1989138"/>
          <p14:tracePt t="2861" x="4640263" y="1927225"/>
          <p14:tracePt t="2869" x="4603750" y="1852613"/>
          <p14:tracePt t="2876" x="4578350" y="1776413"/>
          <p14:tracePt t="2884" x="4552950" y="1701800"/>
          <p14:tracePt t="2892" x="4527550" y="1614488"/>
          <p14:tracePt t="2900" x="4491038" y="1527175"/>
          <p14:tracePt t="2910" x="4465638" y="1450975"/>
          <p14:tracePt t="2916" x="4391025" y="1363663"/>
          <p14:tracePt t="2924" x="4327525" y="1289050"/>
          <p14:tracePt t="2932" x="4240213" y="1201738"/>
          <p14:tracePt t="2942" x="4152900" y="1125538"/>
          <p14:tracePt t="2948" x="4040188" y="1038225"/>
          <p14:tracePt t="2957" x="3927475" y="963613"/>
          <p14:tracePt t="2964" x="3814763" y="876300"/>
          <p14:tracePt t="2974" x="3702050" y="801688"/>
          <p14:tracePt t="2978" x="3589338" y="712788"/>
          <p14:tracePt t="2987" x="3478213" y="638175"/>
          <p14:tracePt t="2994" x="3389313" y="576263"/>
          <p14:tracePt t="3003" x="3314700" y="525463"/>
          <p14:tracePt t="3010" x="3289300" y="487363"/>
          <p14:tracePt t="3019" x="3265488" y="476250"/>
          <p14:tracePt t="3026" x="3252788" y="450850"/>
          <p14:tracePt t="3099" x="3240088" y="450850"/>
          <p14:tracePt t="3111" x="3227388" y="450850"/>
          <p14:tracePt t="3119" x="3214688" y="463550"/>
          <p14:tracePt t="3127" x="3189288" y="476250"/>
          <p14:tracePt t="3135" x="3189288" y="487363"/>
          <p14:tracePt t="3265" x="3189288" y="500063"/>
          <p14:tracePt t="3273" x="3201988" y="500063"/>
          <p14:tracePt t="3281" x="3240088" y="500063"/>
          <p14:tracePt t="3290" x="3289300" y="500063"/>
          <p14:tracePt t="3295" x="3365500" y="500063"/>
          <p14:tracePt t="3303" x="3427413" y="476250"/>
          <p14:tracePt t="3310" x="3540125" y="463550"/>
          <p14:tracePt t="3320" x="3652838" y="463550"/>
          <p14:tracePt t="3326" x="3752850" y="450850"/>
          <p14:tracePt t="3336" x="3852863" y="438150"/>
          <p14:tracePt t="3343" x="3990975" y="438150"/>
          <p14:tracePt t="3351" x="4090988" y="425450"/>
          <p14:tracePt t="3359" x="4214813" y="400050"/>
          <p14:tracePt t="3367" x="4327525" y="387350"/>
          <p14:tracePt t="3376" x="4440238" y="387350"/>
          <p14:tracePt t="3383" x="4591050" y="400050"/>
          <p14:tracePt t="3390" x="4740275" y="412750"/>
          <p14:tracePt t="3398" x="4916488" y="438150"/>
          <p14:tracePt t="3407" x="5053013" y="450850"/>
          <p14:tracePt t="3414" x="5165725" y="476250"/>
          <p14:tracePt t="3424" x="5316538" y="500063"/>
          <p14:tracePt t="3430" x="5441950" y="525463"/>
          <p14:tracePt t="3437" x="5554663" y="538163"/>
          <p14:tracePt t="3446" x="5678488" y="563563"/>
          <p14:tracePt t="3453" x="5778500" y="588963"/>
          <p14:tracePt t="3460" x="5867400" y="600075"/>
          <p14:tracePt t="3469" x="5929313" y="600075"/>
          <p14:tracePt t="3476" x="6003925" y="600075"/>
          <p14:tracePt t="3485" x="6054725" y="600075"/>
          <p14:tracePt t="3493" x="6103938" y="612775"/>
          <p14:tracePt t="3501" x="6129338" y="612775"/>
          <p14:tracePt t="3509" x="6154738" y="612775"/>
          <p14:tracePt t="3517" x="6167438" y="600075"/>
          <p14:tracePt t="3525" x="6180138" y="600075"/>
          <p14:tracePt t="3533" x="6203950" y="588963"/>
          <p14:tracePt t="3542" x="6216650" y="576263"/>
          <p14:tracePt t="3549" x="6242050" y="563563"/>
          <p14:tracePt t="3556" x="6254750" y="550863"/>
          <p14:tracePt t="3564" x="6267450" y="550863"/>
          <p14:tracePt t="3574" x="6280150" y="538163"/>
          <p14:tracePt t="3580" x="6280150" y="525463"/>
          <p14:tracePt t="3590" x="6291263" y="525463"/>
          <p14:tracePt t="3756" x="6280150" y="525463"/>
          <p14:tracePt t="3765" x="6254750" y="512763"/>
          <p14:tracePt t="3773" x="6229350" y="512763"/>
          <p14:tracePt t="3781" x="6191250" y="512763"/>
          <p14:tracePt t="3790" x="6129338" y="512763"/>
          <p14:tracePt t="3797" x="6067425" y="512763"/>
          <p14:tracePt t="3806" x="5991225" y="512763"/>
          <p14:tracePt t="3812" x="5903913" y="512763"/>
          <p14:tracePt t="3822" x="5803900" y="538163"/>
          <p14:tracePt t="3829" x="5703888" y="538163"/>
          <p14:tracePt t="3837" x="5616575" y="538163"/>
          <p14:tracePt t="3845" x="5516563" y="550863"/>
          <p14:tracePt t="3853" x="5429250" y="550863"/>
          <p14:tracePt t="3860" x="5365750" y="550863"/>
          <p14:tracePt t="3868" x="5303838" y="550863"/>
          <p14:tracePt t="3876" x="5229225" y="563563"/>
          <p14:tracePt t="3885" x="5191125" y="576263"/>
          <p14:tracePt t="3892" x="5141913" y="588963"/>
          <p14:tracePt t="3901" x="5078413" y="600075"/>
          <p14:tracePt t="3908" x="5053013" y="600075"/>
          <p14:tracePt t="3915" x="5040313" y="612775"/>
          <p14:tracePt t="3923" x="5016500" y="625475"/>
          <p14:tracePt t="3930" x="5003800" y="625475"/>
          <p14:tracePt t="3939" x="4991100" y="625475"/>
          <p14:tracePt t="3947" x="4991100" y="638175"/>
          <p14:tracePt t="3956" x="4978400" y="638175"/>
          <p14:tracePt t="3971" x="4965700" y="650875"/>
          <p14:tracePt t="3993" x="4940300" y="650875"/>
          <p14:tracePt t="4005" x="4929188" y="663575"/>
          <p14:tracePt t="4008" x="4916488" y="676275"/>
          <p14:tracePt t="4014" x="4891088" y="676275"/>
          <p14:tracePt t="4023" x="4878388" y="688975"/>
          <p14:tracePt t="4030" x="4852988" y="700088"/>
          <p14:tracePt t="4039" x="4829175" y="700088"/>
          <p14:tracePt t="4047" x="4803775" y="712788"/>
          <p14:tracePt t="4053" x="4791075" y="725488"/>
          <p14:tracePt t="4061" x="4765675" y="725488"/>
          <p14:tracePt t="4077" x="4752975" y="725488"/>
          <p14:tracePt t="4153" x="4740275" y="725488"/>
          <p14:tracePt t="4165" x="4716463" y="725488"/>
          <p14:tracePt t="4173" x="4703763" y="712788"/>
          <p14:tracePt t="4181" x="4678363" y="712788"/>
          <p14:tracePt t="4191" x="4665663" y="700088"/>
          <p14:tracePt t="4197" x="4652963" y="688975"/>
          <p14:tracePt t="4207" x="4627563" y="676275"/>
          <p14:tracePt t="4211" x="4616450" y="663575"/>
          <p14:tracePt t="4222" x="4603750" y="663575"/>
          <p14:tracePt t="4240" x="4591050" y="650875"/>
          <p14:tracePt t="4258" x="4578350" y="650875"/>
          <p14:tracePt t="4267" x="4578350" y="638175"/>
          <p14:tracePt t="4275" x="4565650" y="638175"/>
          <p14:tracePt t="5163" x="4552950" y="638175"/>
          <p14:tracePt t="5172" x="4527550" y="638175"/>
          <p14:tracePt t="5179" x="4503738" y="650875"/>
          <p14:tracePt t="5188" x="4465638" y="676275"/>
          <p14:tracePt t="5194" x="4403725" y="688975"/>
          <p14:tracePt t="5203" x="4340225" y="712788"/>
          <p14:tracePt t="5211" x="4265613" y="725488"/>
          <p14:tracePt t="5219" x="4191000" y="750888"/>
          <p14:tracePt t="5226" x="4103688" y="776288"/>
          <p14:tracePt t="5235" x="4002088" y="788988"/>
          <p14:tracePt t="5242" x="3865563" y="801688"/>
          <p14:tracePt t="5251" x="3752850" y="812800"/>
          <p14:tracePt t="5258" x="3614738" y="812800"/>
          <p14:tracePt t="5267" x="3514725" y="825500"/>
          <p14:tracePt t="5274" x="3452813" y="825500"/>
          <p14:tracePt t="5283" x="3427413" y="838200"/>
          <p14:tracePt t="5290" x="3402013" y="838200"/>
          <p14:tracePt t="5299" x="3402013" y="850900"/>
          <p14:tracePt t="5307" x="3389313" y="850900"/>
          <p14:tracePt t="5315" x="3376613" y="850900"/>
          <p14:tracePt t="5322" x="3365500" y="850900"/>
          <p14:tracePt t="5329" x="3352800" y="850900"/>
          <p14:tracePt t="5409" x="3327400" y="863600"/>
          <p14:tracePt t="5417" x="3276600" y="889000"/>
          <p14:tracePt t="5425" x="3201988" y="912813"/>
          <p14:tracePt t="5433" x="3152775" y="925513"/>
          <p14:tracePt t="5440" x="3101975" y="950913"/>
          <p14:tracePt t="5449" x="3089275" y="963613"/>
          <p14:tracePt t="5457" x="3076575" y="976313"/>
          <p14:tracePt t="5464" x="3052763" y="989013"/>
          <p14:tracePt t="5555" x="3040063" y="1001713"/>
          <p14:tracePt t="5571" x="3027363" y="1014413"/>
          <p14:tracePt t="5579" x="3014663" y="1025525"/>
          <p14:tracePt t="5588" x="3014663" y="1038225"/>
          <p14:tracePt t="5595" x="3001963" y="1050925"/>
          <p14:tracePt t="5603" x="3001963" y="1063625"/>
          <p14:tracePt t="5611" x="2989263" y="1089025"/>
          <p14:tracePt t="5627" x="2989263" y="1114425"/>
          <p14:tracePt t="5633" x="2989263" y="1125538"/>
          <p14:tracePt t="5649" x="2989263" y="1138238"/>
          <p14:tracePt t="5953" x="3001963" y="1150938"/>
          <p14:tracePt t="5961" x="3040063" y="1150938"/>
          <p14:tracePt t="5970" x="3089275" y="1150938"/>
          <p14:tracePt t="5977" x="3152775" y="1150938"/>
          <p14:tracePt t="5986" x="3240088" y="1163638"/>
          <p14:tracePt t="5992" x="3340100" y="1176338"/>
          <p14:tracePt t="6001" x="3440113" y="1176338"/>
          <p14:tracePt t="6009" x="3552825" y="1214438"/>
          <p14:tracePt t="6016" x="3652838" y="1227138"/>
          <p14:tracePt t="6024" x="3752850" y="1250950"/>
          <p14:tracePt t="6033" x="3827463" y="1276350"/>
          <p14:tracePt t="6041" x="3902075" y="1289050"/>
          <p14:tracePt t="6049" x="3965575" y="1314450"/>
          <p14:tracePt t="6056" x="4040188" y="1339850"/>
          <p14:tracePt t="6064" x="4114800" y="1363663"/>
          <p14:tracePt t="6072" x="4191000" y="1389063"/>
          <p14:tracePt t="6080" x="4240213" y="1414463"/>
          <p14:tracePt t="6090" x="4314825" y="1439863"/>
          <p14:tracePt t="6096" x="4378325" y="1450975"/>
          <p14:tracePt t="6104" x="4465638" y="1463675"/>
          <p14:tracePt t="6110" x="4540250" y="1476375"/>
          <p14:tracePt t="6119" x="4603750" y="1476375"/>
          <p14:tracePt t="6126" x="4691063" y="1476375"/>
          <p14:tracePt t="6135" x="4765675" y="1476375"/>
          <p14:tracePt t="6142" x="4803775" y="1476375"/>
          <p14:tracePt t="6151" x="4852988" y="1476375"/>
          <p14:tracePt t="6159" x="4878388" y="1476375"/>
          <p14:tracePt t="6167" x="4903788" y="1476375"/>
          <p14:tracePt t="6174" x="4929188" y="1476375"/>
          <p14:tracePt t="6183" x="4965700" y="1489075"/>
          <p14:tracePt t="6190" x="5016500" y="1489075"/>
          <p14:tracePt t="6199" x="5065713" y="1489075"/>
          <p14:tracePt t="6206" x="5116513" y="1489075"/>
          <p14:tracePt t="6215" x="5178425" y="1489075"/>
          <p14:tracePt t="6223" x="5253038" y="1463675"/>
          <p14:tracePt t="6231" x="5316538" y="1463675"/>
          <p14:tracePt t="6238" x="5391150" y="1450975"/>
          <p14:tracePt t="6247" x="5465763" y="1427163"/>
          <p14:tracePt t="6252" x="5503863" y="1401763"/>
          <p14:tracePt t="6260" x="5554663" y="1376363"/>
          <p14:tracePt t="6269" x="5591175" y="1363663"/>
          <p14:tracePt t="6277" x="5616575" y="1363663"/>
          <p14:tracePt t="6285" x="5629275" y="1350963"/>
          <p14:tracePt t="6292" x="5641975" y="1339850"/>
          <p14:tracePt t="6301" x="5665788" y="1339850"/>
          <p14:tracePt t="6308" x="5678488" y="1327150"/>
          <p14:tracePt t="6316" x="5703888" y="1314450"/>
          <p14:tracePt t="6324" x="5729288" y="1301750"/>
          <p14:tracePt t="6333" x="5767388" y="1276350"/>
          <p14:tracePt t="6341" x="5803900" y="1263650"/>
          <p14:tracePt t="6349" x="5842000" y="1250950"/>
          <p14:tracePt t="6356" x="5878513" y="1238250"/>
          <p14:tracePt t="6365" x="5903913" y="1227138"/>
          <p14:tracePt t="6373" x="5929313" y="1214438"/>
          <p14:tracePt t="6381" x="5954713" y="1201738"/>
          <p14:tracePt t="6390" x="5978525" y="1189038"/>
          <p14:tracePt t="6397" x="5991225" y="1176338"/>
          <p14:tracePt t="6404" x="6003925" y="1163638"/>
          <p14:tracePt t="6565" x="5991225" y="1150938"/>
          <p14:tracePt t="6573" x="5991225" y="1138238"/>
          <p14:tracePt t="6581" x="5978525" y="1125538"/>
          <p14:tracePt t="6589" x="5967413" y="1101725"/>
          <p14:tracePt t="6597" x="5954713" y="1089025"/>
          <p14:tracePt t="6606" x="5942013" y="1076325"/>
          <p14:tracePt t="6613" x="5916613" y="1050925"/>
          <p14:tracePt t="6621" x="5903913" y="1038225"/>
          <p14:tracePt t="6629" x="5878513" y="1014413"/>
          <p14:tracePt t="6637" x="5854700" y="1001713"/>
          <p14:tracePt t="6645" x="5842000" y="976313"/>
          <p14:tracePt t="6654" x="5816600" y="963613"/>
          <p14:tracePt t="6661" x="5803900" y="950913"/>
          <p14:tracePt t="6669" x="5778500" y="938213"/>
          <p14:tracePt t="6677" x="5767388" y="912813"/>
          <p14:tracePt t="6685" x="5754688" y="912813"/>
          <p14:tracePt t="6692" x="5729288" y="901700"/>
          <p14:tracePt t="6701" x="5716588" y="889000"/>
          <p14:tracePt t="6708" x="5703888" y="889000"/>
          <p14:tracePt t="6716" x="5678488" y="876300"/>
          <p14:tracePt t="6724" x="5641975" y="863600"/>
          <p14:tracePt t="6731" x="5603875" y="850900"/>
          <p14:tracePt t="6739" x="5554663" y="850900"/>
          <p14:tracePt t="6747" x="5478463" y="850900"/>
          <p14:tracePt t="6755" x="5416550" y="850900"/>
          <p14:tracePt t="6763" x="5353050" y="850900"/>
          <p14:tracePt t="6771" x="5278438" y="850900"/>
          <p14:tracePt t="6778" x="5216525" y="850900"/>
          <p14:tracePt t="6787" x="5153025" y="838200"/>
          <p14:tracePt t="6795" x="5091113" y="838200"/>
          <p14:tracePt t="6803" x="5016500" y="838200"/>
          <p14:tracePt t="6811" x="4953000" y="838200"/>
          <p14:tracePt t="6820" x="4878388" y="825500"/>
          <p14:tracePt t="6827" x="4829175" y="825500"/>
          <p14:tracePt t="6835" x="4765675" y="825500"/>
          <p14:tracePt t="6842" x="4703763" y="825500"/>
          <p14:tracePt t="6851" x="4640263" y="850900"/>
          <p14:tracePt t="6858" x="4578350" y="863600"/>
          <p14:tracePt t="6867" x="4503738" y="889000"/>
          <p14:tracePt t="6872" x="4416425" y="912813"/>
          <p14:tracePt t="6881" x="4352925" y="950913"/>
          <p14:tracePt t="6889" x="4278313" y="976313"/>
          <p14:tracePt t="6897" x="4203700" y="1014413"/>
          <p14:tracePt t="6906" x="4127500" y="1038225"/>
          <p14:tracePt t="6912" x="4078288" y="1063625"/>
          <p14:tracePt t="6920" x="4040188" y="1076325"/>
          <p14:tracePt t="6928" x="4027488" y="1101725"/>
          <p14:tracePt t="6937" x="4002088" y="1114425"/>
          <p14:tracePt t="6945" x="3990975" y="1138238"/>
          <p14:tracePt t="6953" x="3978275" y="1150938"/>
          <p14:tracePt t="6961" x="3952875" y="1163638"/>
          <p14:tracePt t="6977" x="3952875" y="1176338"/>
          <p14:tracePt t="7025" x="3952875" y="1189038"/>
          <p14:tracePt t="7037" x="3952875" y="1201738"/>
          <p14:tracePt t="7042" x="3965575" y="1214438"/>
          <p14:tracePt t="7051" x="3990975" y="1238250"/>
          <p14:tracePt t="7058" x="4027488" y="1250950"/>
          <p14:tracePt t="7067" x="4090988" y="1276350"/>
          <p14:tracePt t="7075" x="4152900" y="1301750"/>
          <p14:tracePt t="7083" x="4240213" y="1314450"/>
          <p14:tracePt t="7090" x="4340225" y="1327150"/>
          <p14:tracePt t="7099" x="4452938" y="1350963"/>
          <p14:tracePt t="7106" x="4552950" y="1350963"/>
          <p14:tracePt t="7115" x="4652963" y="1363663"/>
          <p14:tracePt t="7122" x="4752975" y="1376363"/>
          <p14:tracePt t="7131" x="4852988" y="1389063"/>
          <p14:tracePt t="7139" x="4953000" y="1401763"/>
          <p14:tracePt t="7147" x="5053013" y="1401763"/>
          <p14:tracePt t="7156" x="5165725" y="1414463"/>
          <p14:tracePt t="7163" x="5265738" y="1414463"/>
          <p14:tracePt t="7170" x="5341938" y="1414463"/>
          <p14:tracePt t="7179" x="5429250" y="1414463"/>
          <p14:tracePt t="7186" x="5516563" y="1414463"/>
          <p14:tracePt t="7192" x="5591175" y="1401763"/>
          <p14:tracePt t="7201" x="5654675" y="1389063"/>
          <p14:tracePt t="7208" x="5729288" y="1389063"/>
          <p14:tracePt t="7217" x="5791200" y="1376363"/>
          <p14:tracePt t="7224" x="5854700" y="1376363"/>
          <p14:tracePt t="7233" x="5891213" y="1363663"/>
          <p14:tracePt t="7240" x="5903913" y="1363663"/>
          <p14:tracePt t="7249" x="5903913" y="1350963"/>
          <p14:tracePt t="7256" x="5929313" y="1350963"/>
          <p14:tracePt t="7333" x="5929313" y="1327150"/>
          <p14:tracePt t="7339" x="5916613" y="1301750"/>
          <p14:tracePt t="7347" x="5916613" y="1289050"/>
          <p14:tracePt t="7355" x="5891213" y="1263650"/>
          <p14:tracePt t="7363" x="5891213" y="1250950"/>
          <p14:tracePt t="7371" x="5878513" y="1238250"/>
          <p14:tracePt t="7379" x="5878513" y="1214438"/>
          <p14:tracePt t="7388" x="5867400" y="1201738"/>
          <p14:tracePt t="7395" x="5867400" y="1189038"/>
          <p14:tracePt t="7403" x="5867400" y="1163638"/>
          <p14:tracePt t="7410" x="5854700" y="1150938"/>
          <p14:tracePt t="7421" x="5842000" y="1138238"/>
          <p14:tracePt t="7427" x="5829300" y="1138238"/>
          <p14:tracePt t="7435" x="5816600" y="1114425"/>
          <p14:tracePt t="7443" x="5791200" y="1101725"/>
          <p14:tracePt t="7451" x="5778500" y="1089025"/>
          <p14:tracePt t="7458" x="5767388" y="1076325"/>
          <p14:tracePt t="7467" x="5767388" y="1063625"/>
          <p14:tracePt t="7474" x="5754688" y="1063625"/>
          <p14:tracePt t="7613" x="5816600" y="1089025"/>
          <p14:tracePt t="7620" x="5867400" y="1114425"/>
          <p14:tracePt t="7629" x="5942013" y="1138238"/>
          <p14:tracePt t="7637" x="6016625" y="1163638"/>
          <p14:tracePt t="7645" x="6078538" y="1189038"/>
          <p14:tracePt t="7651" x="6167438" y="1214438"/>
          <p14:tracePt t="7659" x="6254750" y="1238250"/>
          <p14:tracePt t="7667" x="6342063" y="1263650"/>
          <p14:tracePt t="7675" x="6454775" y="1289050"/>
          <p14:tracePt t="7683" x="6542088" y="1301750"/>
          <p14:tracePt t="7690" x="6642100" y="1314450"/>
          <p14:tracePt t="7699" x="6729413" y="1327150"/>
          <p14:tracePt t="7707" x="6816725" y="1339850"/>
          <p14:tracePt t="7715" x="6880225" y="1363663"/>
          <p14:tracePt t="7722" x="6954838" y="1376363"/>
          <p14:tracePt t="7731" x="7029450" y="1389063"/>
          <p14:tracePt t="7739" x="7067550" y="1389063"/>
          <p14:tracePt t="7747" x="7118350" y="1389063"/>
          <p14:tracePt t="7755" x="7154863" y="1389063"/>
          <p14:tracePt t="7763" x="7192963" y="1389063"/>
          <p14:tracePt t="7770" x="7218363" y="1389063"/>
          <p14:tracePt t="7779" x="7229475" y="1389063"/>
          <p14:tracePt t="7787" x="7242175" y="1389063"/>
          <p14:tracePt t="7795" x="7267575" y="1376363"/>
          <p14:tracePt t="7853" x="7267575" y="1363663"/>
          <p14:tracePt t="7861" x="7267575" y="1339850"/>
          <p14:tracePt t="7869" x="7267575" y="1327150"/>
          <p14:tracePt t="7877" x="7254875" y="1301750"/>
          <p14:tracePt t="7886" x="7254875" y="1289050"/>
          <p14:tracePt t="7893" x="7242175" y="1276350"/>
          <p14:tracePt t="7901" x="7229475" y="1250950"/>
          <p14:tracePt t="7909" x="7205663" y="1238250"/>
          <p14:tracePt t="7917" x="7192963" y="1214438"/>
          <p14:tracePt t="7925" x="7180263" y="1201738"/>
          <p14:tracePt t="7933" x="7167563" y="1189038"/>
          <p14:tracePt t="7940" x="7142163" y="1163638"/>
          <p14:tracePt t="7949" x="7129463" y="1150938"/>
          <p14:tracePt t="7957" x="7105650" y="1125538"/>
          <p14:tracePt t="7965" x="7080250" y="1114425"/>
          <p14:tracePt t="7971" x="7042150" y="1089025"/>
          <p14:tracePt t="7989" x="6929438" y="1076325"/>
          <p14:tracePt t="7994" x="6867525" y="1063625"/>
          <p14:tracePt t="8004" x="6792913" y="1050925"/>
          <p14:tracePt t="8011" x="6704013" y="1050925"/>
          <p14:tracePt t="8020" x="6642100" y="1050925"/>
          <p14:tracePt t="8027" x="6554788" y="1050925"/>
          <p14:tracePt t="8036" x="6467475" y="1050925"/>
          <p14:tracePt t="8043" x="6391275" y="1050925"/>
          <p14:tracePt t="8051" x="6280150" y="1076325"/>
          <p14:tracePt t="8058" x="6180138" y="1101725"/>
          <p14:tracePt t="8067" x="6054725" y="1114425"/>
          <p14:tracePt t="8074" x="5929313" y="1125538"/>
          <p14:tracePt t="8083" x="5803900" y="1150938"/>
          <p14:tracePt t="8090" x="5641975" y="1176338"/>
          <p14:tracePt t="8100" x="5465763" y="1214438"/>
          <p14:tracePt t="8106" x="5303838" y="1250950"/>
          <p14:tracePt t="8115" x="5091113" y="1276350"/>
          <p14:tracePt t="8122" x="4829175" y="1314450"/>
          <p14:tracePt t="8129" x="4540250" y="1363663"/>
          <p14:tracePt t="8138" x="4240213" y="1450975"/>
          <p14:tracePt t="8145" x="3890963" y="1563688"/>
          <p14:tracePt t="8153" x="3578225" y="1689100"/>
          <p14:tracePt t="8161" x="3265488" y="1765300"/>
          <p14:tracePt t="8168" x="3001963" y="1839913"/>
          <p14:tracePt t="8176" x="2763838" y="1901825"/>
          <p14:tracePt t="8185" x="2476500" y="1989138"/>
          <p14:tracePt t="8193" x="2314575" y="2039938"/>
          <p14:tracePt t="8201" x="2138363" y="2078038"/>
          <p14:tracePt t="8209" x="2014538" y="2101850"/>
          <p14:tracePt t="8217" x="1876425" y="2152650"/>
          <p14:tracePt t="8224" x="1763713" y="2178050"/>
          <p14:tracePt t="8232" x="1663700" y="2201863"/>
          <p14:tracePt t="8240" x="1576388" y="2227263"/>
          <p14:tracePt t="8249" x="1501775" y="2252663"/>
          <p14:tracePt t="8256" x="1425575" y="2278063"/>
          <p14:tracePt t="8265" x="1363663" y="2303463"/>
          <p14:tracePt t="8271" x="1289050" y="2327275"/>
          <p14:tracePt t="8278" x="1189038" y="2352675"/>
          <p14:tracePt t="8288" x="1112838" y="2378075"/>
          <p14:tracePt t="8295" x="1025525" y="2403475"/>
          <p14:tracePt t="8302" x="925513" y="2427288"/>
          <p14:tracePt t="8311" x="812800" y="2452688"/>
          <p14:tracePt t="8319" x="700088" y="2465388"/>
          <p14:tracePt t="8327" x="574675" y="2478088"/>
          <p14:tracePt t="8336" x="474663" y="2490788"/>
          <p14:tracePt t="8343" x="374650" y="2503488"/>
          <p14:tracePt t="8352" x="274638" y="2516188"/>
          <p14:tracePt t="8358" x="187325" y="2516188"/>
          <p14:tracePt t="8368" x="125413" y="2516188"/>
          <p14:tracePt t="8374" x="50800" y="2516188"/>
          <p14:tracePt t="8383" x="38100" y="2503488"/>
          <p14:tracePt t="8391" x="12700" y="2503488"/>
          <p14:tracePt t="8517" x="25400" y="2527300"/>
          <p14:tracePt t="8525" x="38100" y="2552700"/>
          <p14:tracePt t="8533" x="74613" y="2565400"/>
          <p14:tracePt t="8541" x="100013" y="2590800"/>
          <p14:tracePt t="8549" x="150813" y="2616200"/>
          <p14:tracePt t="8557" x="225425" y="2640013"/>
          <p14:tracePt t="8565" x="300038" y="2652713"/>
          <p14:tracePt t="8572" x="363538" y="2678113"/>
          <p14:tracePt t="8581" x="474663" y="2703513"/>
          <p14:tracePt t="8587" x="550863" y="2716213"/>
          <p14:tracePt t="8595" x="663575" y="2752725"/>
          <p14:tracePt t="8604" x="776288" y="2778125"/>
          <p14:tracePt t="8611" x="876300" y="2790825"/>
          <p14:tracePt t="8618" x="1000125" y="2803525"/>
          <p14:tracePt t="8626" x="1138238" y="2816225"/>
          <p14:tracePt t="8635" x="1238250" y="2828925"/>
          <p14:tracePt t="8643" x="1338263" y="2852738"/>
          <p14:tracePt t="8652" x="1463675" y="2878138"/>
          <p14:tracePt t="8659" x="1576388" y="2903538"/>
          <p14:tracePt t="8667" x="1725613" y="2916238"/>
          <p14:tracePt t="8675" x="1851025" y="2916238"/>
          <p14:tracePt t="8683" x="2014538" y="2916238"/>
          <p14:tracePt t="8691" x="2163763" y="2903538"/>
          <p14:tracePt t="8700" x="2301875" y="2878138"/>
          <p14:tracePt t="8707" x="2439988" y="2865438"/>
          <p14:tracePt t="8715" x="2551113" y="2865438"/>
          <p14:tracePt t="8723" x="2651125" y="2852738"/>
          <p14:tracePt t="8731" x="2740025" y="2840038"/>
          <p14:tracePt t="8738" x="2827338" y="2828925"/>
          <p14:tracePt t="8744" x="2889250" y="2816225"/>
          <p14:tracePt t="8754" x="2963863" y="2790825"/>
          <p14:tracePt t="8760" x="3027363" y="2765425"/>
          <p14:tracePt t="8768" x="3089275" y="2740025"/>
          <p14:tracePt t="8776" x="3152775" y="2716213"/>
          <p14:tracePt t="8785" x="3201988" y="2716213"/>
          <p14:tracePt t="8792" x="3265488" y="2690813"/>
          <p14:tracePt t="8802" x="3302000" y="2665413"/>
          <p14:tracePt t="8809" x="3365500" y="2640013"/>
          <p14:tracePt t="8817" x="3402013" y="2627313"/>
          <p14:tracePt t="8825" x="3427413" y="2603500"/>
          <p14:tracePt t="8833" x="3452813" y="2590800"/>
          <p14:tracePt t="8840" x="3478213" y="2565400"/>
          <p14:tracePt t="8849" x="3489325" y="2552700"/>
          <p14:tracePt t="8857" x="3514725" y="2527300"/>
          <p14:tracePt t="8865" x="3527425" y="2490788"/>
          <p14:tracePt t="8872" x="3552825" y="2478088"/>
          <p14:tracePt t="8881" x="3565525" y="2452688"/>
          <p14:tracePt t="8888" x="3589338" y="2439988"/>
          <p14:tracePt t="8894" x="3602038" y="2427288"/>
          <p14:tracePt t="8902" x="3614738" y="2403475"/>
          <p14:tracePt t="8910" x="3627438" y="2390775"/>
          <p14:tracePt t="8920" x="3640138" y="2365375"/>
          <p14:tracePt t="8937" x="3640138" y="2352675"/>
          <p14:tracePt t="8943" x="3640138" y="2327275"/>
          <p14:tracePt t="8953" x="3640138" y="2314575"/>
          <p14:tracePt t="8958" x="3640138" y="2303463"/>
          <p14:tracePt t="8968" x="3627438" y="2290763"/>
          <p14:tracePt t="8986" x="3589338" y="2252663"/>
          <p14:tracePt t="8990" x="3565525" y="2239963"/>
          <p14:tracePt t="8998" x="3552825" y="2214563"/>
          <p14:tracePt t="9006" x="3527425" y="2201863"/>
          <p14:tracePt t="9014" x="3452813" y="2178050"/>
          <p14:tracePt t="9022" x="3402013" y="2152650"/>
          <p14:tracePt t="9031" x="3327400" y="2127250"/>
          <p14:tracePt t="9038" x="3240088" y="2101850"/>
          <p14:tracePt t="9046" x="3140075" y="2078038"/>
          <p14:tracePt t="9054" x="3040063" y="2052638"/>
          <p14:tracePt t="9060" x="2914650" y="2027238"/>
          <p14:tracePt t="9068" x="2740025" y="1989138"/>
          <p14:tracePt t="9077" x="2576513" y="1952625"/>
          <p14:tracePt t="9085" x="2389188" y="1914525"/>
          <p14:tracePt t="9092" x="2214563" y="1889125"/>
          <p14:tracePt t="9102" x="2063750" y="1876425"/>
          <p14:tracePt t="9109" x="1914525" y="1852613"/>
          <p14:tracePt t="9118" x="1763713" y="1839913"/>
          <p14:tracePt t="9125" x="1601788" y="1814513"/>
          <p14:tracePt t="9133" x="1463675" y="1789113"/>
          <p14:tracePt t="9141" x="1338263" y="1776413"/>
          <p14:tracePt t="9149" x="1238250" y="1776413"/>
          <p14:tracePt t="9156" x="1138238" y="1776413"/>
          <p14:tracePt t="9165" x="1038225" y="1789113"/>
          <p14:tracePt t="9173" x="925513" y="1814513"/>
          <p14:tracePt t="9181" x="800100" y="1852613"/>
          <p14:tracePt t="9189" x="663575" y="1901825"/>
          <p14:tracePt t="9197" x="550863" y="1965325"/>
          <p14:tracePt t="9204" x="450850" y="2027238"/>
          <p14:tracePt t="9210" x="350838" y="2101850"/>
          <p14:tracePt t="9219" x="274638" y="2152650"/>
          <p14:tracePt t="9226" x="250825" y="2165350"/>
          <p14:tracePt t="9234" x="238125" y="2190750"/>
          <p14:tracePt t="9243" x="212725" y="2201863"/>
          <p14:tracePt t="9251" x="212725" y="2214563"/>
          <p14:tracePt t="9259" x="212725" y="2227263"/>
          <p14:tracePt t="9268" x="212725" y="2239963"/>
          <p14:tracePt t="9275" x="212725" y="2265363"/>
          <p14:tracePt t="9284" x="212725" y="2303463"/>
          <p14:tracePt t="9290" x="225425" y="2327275"/>
          <p14:tracePt t="9299" x="250825" y="2390775"/>
          <p14:tracePt t="9307" x="261938" y="2452688"/>
          <p14:tracePt t="9315" x="287338" y="2527300"/>
          <p14:tracePt t="9323" x="312738" y="2603500"/>
          <p14:tracePt t="9331" x="338138" y="2652713"/>
          <p14:tracePt t="9339" x="374650" y="2728913"/>
          <p14:tracePt t="9347" x="425450" y="2803525"/>
          <p14:tracePt t="9354" x="500063" y="2852738"/>
          <p14:tracePt t="9363" x="574675" y="2903538"/>
          <p14:tracePt t="9370" x="650875" y="2952750"/>
          <p14:tracePt t="9377" x="738188" y="2990850"/>
          <p14:tracePt t="9386" x="850900" y="3028950"/>
          <p14:tracePt t="9394" x="950913" y="3054350"/>
          <p14:tracePt t="9402" x="1063625" y="3078163"/>
          <p14:tracePt t="9409" x="1225550" y="3103563"/>
          <p14:tracePt t="9418" x="1363663" y="3103563"/>
          <p14:tracePt t="9425" x="1538288" y="3090863"/>
          <p14:tracePt t="9434" x="1701800" y="3054350"/>
          <p14:tracePt t="9440" x="1876425" y="3028950"/>
          <p14:tracePt t="9449" x="2038350" y="3003550"/>
          <p14:tracePt t="9456" x="2189163" y="2978150"/>
          <p14:tracePt t="9465" x="2314575" y="2952750"/>
          <p14:tracePt t="9472" x="2451100" y="2941638"/>
          <p14:tracePt t="9481" x="2551113" y="2928938"/>
          <p14:tracePt t="9489" x="2651125" y="2916238"/>
          <p14:tracePt t="9496" x="2714625" y="2916238"/>
          <p14:tracePt t="9504" x="2801938" y="2903538"/>
          <p14:tracePt t="9510" x="2876550" y="2890838"/>
          <p14:tracePt t="9518" x="2940050" y="2878138"/>
          <p14:tracePt t="9527" x="3014663" y="2865438"/>
          <p14:tracePt t="9534" x="3089275" y="2852738"/>
          <p14:tracePt t="9542" x="3140075" y="2828925"/>
          <p14:tracePt t="9550" x="3189288" y="2816225"/>
          <p14:tracePt t="9558" x="3240088" y="2803525"/>
          <p14:tracePt t="9567" x="3276600" y="2778125"/>
          <p14:tracePt t="9574" x="3302000" y="2765425"/>
          <p14:tracePt t="9583" x="3327400" y="2752725"/>
          <p14:tracePt t="9590" x="3352800" y="2728913"/>
          <p14:tracePt t="9599" x="3376613" y="2716213"/>
          <p14:tracePt t="9607" x="3402013" y="2690813"/>
          <p14:tracePt t="9614" x="3440113" y="2678113"/>
          <p14:tracePt t="9622" x="3452813" y="2678113"/>
          <p14:tracePt t="9630" x="3465513" y="2665413"/>
          <p14:tracePt t="9638" x="3478213" y="2665413"/>
          <p14:tracePt t="9647" x="3489325" y="2665413"/>
          <p14:tracePt t="9839" x="3489325" y="2652713"/>
          <p14:tracePt t="9847" x="3489325" y="2616200"/>
          <p14:tracePt t="9855" x="3489325" y="2565400"/>
          <p14:tracePt t="9863" x="3478213" y="2516188"/>
          <p14:tracePt t="9870" x="3465513" y="2478088"/>
          <p14:tracePt t="9879" x="3440113" y="2403475"/>
          <p14:tracePt t="9886" x="3414713" y="2327275"/>
          <p14:tracePt t="9895" x="3389313" y="2252663"/>
          <p14:tracePt t="9903" x="3365500" y="2201863"/>
          <p14:tracePt t="9911" x="3340100" y="2127250"/>
          <p14:tracePt t="9920" x="3302000" y="2065338"/>
          <p14:tracePt t="9928" x="3289300" y="2027238"/>
          <p14:tracePt t="9936" x="3265488" y="1989138"/>
          <p14:tracePt t="9943" x="3252788" y="1952625"/>
          <p14:tracePt t="9951" x="3227388" y="1927225"/>
          <p14:tracePt t="9959" x="3214688" y="1901825"/>
          <p14:tracePt t="9967" x="3189288" y="1889125"/>
          <p14:tracePt t="9975" x="3176588" y="1865313"/>
          <p14:tracePt t="9983" x="3152775" y="1852613"/>
          <p14:tracePt t="9988" x="3140075" y="1827213"/>
          <p14:tracePt t="9997" x="3127375" y="1814513"/>
          <p14:tracePt t="10005" x="3101975" y="1789113"/>
          <p14:tracePt t="10013" x="3076575" y="1789113"/>
          <p14:tracePt t="10020" x="3065463" y="1789113"/>
          <p14:tracePt t="10029" x="3040063" y="1776413"/>
          <p14:tracePt t="10037" x="3027363" y="1776413"/>
          <p14:tracePt t="10045" x="3014663" y="1776413"/>
          <p14:tracePt t="10053" x="2989263" y="1776413"/>
          <p14:tracePt t="10061" x="2952750" y="1776413"/>
          <p14:tracePt t="10069" x="2927350" y="1776413"/>
          <p14:tracePt t="10077" x="2901950" y="1776413"/>
          <p14:tracePt t="10085" x="2876550" y="1776413"/>
          <p14:tracePt t="10093" x="2863850" y="1776413"/>
          <p14:tracePt t="10100" x="2840038" y="1776413"/>
          <p14:tracePt t="10109" x="2814638" y="1776413"/>
          <p14:tracePt t="10117" x="2801938" y="1776413"/>
          <p14:tracePt t="10124" x="2776538" y="1776413"/>
          <p14:tracePt t="10134" x="2740025" y="1776413"/>
          <p14:tracePt t="10138" x="2663825" y="1801813"/>
          <p14:tracePt t="10147" x="2589213" y="1827213"/>
          <p14:tracePt t="10154" x="2501900" y="1852613"/>
          <p14:tracePt t="10162" x="2401888" y="1889125"/>
          <p14:tracePt t="10171" x="2276475" y="1927225"/>
          <p14:tracePt t="10178" x="2138363" y="1978025"/>
          <p14:tracePt t="10186" x="2025650" y="2014538"/>
          <p14:tracePt t="10195" x="1851025" y="2039938"/>
          <p14:tracePt t="10202" x="1689100" y="2065338"/>
          <p14:tracePt t="10210" x="1476375" y="2101850"/>
          <p14:tracePt t="10218" x="1176338" y="2152650"/>
          <p14:tracePt t="10226" x="925513" y="2190750"/>
          <p14:tracePt t="10235" x="712788" y="2190750"/>
          <p14:tracePt t="10243" x="550863" y="2165350"/>
          <p14:tracePt t="10250" x="400050" y="2165350"/>
          <p14:tracePt t="10258" x="261938" y="2139950"/>
          <p14:tracePt t="10267" x="161925" y="2139950"/>
          <p14:tracePt t="10275" x="61913" y="2139950"/>
          <p14:tracePt t="10499" x="125413" y="2540000"/>
          <p14:tracePt t="10507" x="212725" y="2565400"/>
          <p14:tracePt t="10515" x="312738" y="2603500"/>
          <p14:tracePt t="10522" x="425450" y="2665413"/>
          <p14:tracePt t="10531" x="538163" y="2690813"/>
          <p14:tracePt t="10538" x="650875" y="2716213"/>
          <p14:tracePt t="10547" x="763588" y="2716213"/>
          <p14:tracePt t="10555" x="876300" y="2716213"/>
          <p14:tracePt t="10563" x="1025525" y="2728913"/>
          <p14:tracePt t="10570" x="1176338" y="2740025"/>
          <p14:tracePt t="10579" x="1312863" y="2765425"/>
          <p14:tracePt t="10586" x="1450975" y="2765425"/>
          <p14:tracePt t="10593" x="1576388" y="2765425"/>
          <p14:tracePt t="10602" x="1701800" y="2765425"/>
          <p14:tracePt t="10609" x="1814513" y="2752725"/>
          <p14:tracePt t="10617" x="1938338" y="2728913"/>
          <p14:tracePt t="10625" x="2051050" y="2716213"/>
          <p14:tracePt t="10633" x="2176463" y="2703513"/>
          <p14:tracePt t="10641" x="2289175" y="2690813"/>
          <p14:tracePt t="10650" x="2389188" y="2678113"/>
          <p14:tracePt t="10656" x="2489200" y="2665413"/>
          <p14:tracePt t="10664" x="2563813" y="2665413"/>
          <p14:tracePt t="10673" x="2614613" y="2652713"/>
          <p14:tracePt t="10681" x="2640013" y="2640013"/>
          <p14:tracePt t="10689" x="2663825" y="2640013"/>
          <p14:tracePt t="10767" x="2676525" y="2627313"/>
          <p14:tracePt t="10775" x="2676525" y="2616200"/>
          <p14:tracePt t="10782" x="2689225" y="2590800"/>
          <p14:tracePt t="10790" x="2701925" y="2578100"/>
          <p14:tracePt t="10879" x="2689225" y="2578100"/>
          <p14:tracePt t="10887" x="2663825" y="2578100"/>
          <p14:tracePt t="10895" x="2651125" y="2603500"/>
          <p14:tracePt t="10903" x="2627313" y="2616200"/>
          <p14:tracePt t="10911" x="2601913" y="2640013"/>
          <p14:tracePt t="10918" x="2551113" y="2678113"/>
          <p14:tracePt t="10925" x="2476500" y="2728913"/>
          <p14:tracePt t="10933" x="2401888" y="2803525"/>
          <p14:tracePt t="10940" x="2338388" y="2865438"/>
          <p14:tracePt t="10949" x="2276475" y="2916238"/>
          <p14:tracePt t="10956" x="2238375" y="2965450"/>
          <p14:tracePt t="10966" x="2227263" y="2978150"/>
          <p14:tracePt t="10984" x="2201863" y="3016250"/>
          <p14:tracePt t="10989" x="2189163" y="3028950"/>
          <p14:tracePt t="10997" x="2189163" y="3041650"/>
          <p14:tracePt t="11053" x="2189163" y="3054350"/>
          <p14:tracePt t="11079" x="2189163" y="3065463"/>
          <p14:tracePt t="11087" x="2189163" y="3078163"/>
          <p14:tracePt t="11094" x="2214563" y="3090863"/>
          <p14:tracePt t="11102" x="2227263" y="3116263"/>
          <p14:tracePt t="11111" x="2251075" y="3128963"/>
          <p14:tracePt t="11119" x="2263775" y="3154363"/>
          <p14:tracePt t="11127" x="2276475" y="3154363"/>
          <p14:tracePt t="11135" x="2301875" y="3178175"/>
          <p14:tracePt t="11143" x="2314575" y="3178175"/>
          <p14:tracePt t="11150" x="2327275" y="3178175"/>
          <p14:tracePt t="11159" x="2376488" y="3178175"/>
          <p14:tracePt t="11166" x="2427288" y="3165475"/>
          <p14:tracePt t="11175" x="2514600" y="3141663"/>
          <p14:tracePt t="11185" x="2589213" y="3103563"/>
          <p14:tracePt t="11190" x="2663825" y="3065463"/>
          <p14:tracePt t="11198" x="2740025" y="3041650"/>
          <p14:tracePt t="11206" x="2776538" y="3016250"/>
          <p14:tracePt t="11212" x="2789238" y="3003550"/>
          <p14:tracePt t="11220" x="2814638" y="2990850"/>
          <p14:tracePt t="11229" x="2827338" y="2990850"/>
          <p14:tracePt t="11236" x="2840038" y="2978150"/>
          <p14:tracePt t="11245" x="2840038" y="2965450"/>
          <p14:tracePt t="11252" x="2852738" y="2965450"/>
          <p14:tracePt t="11261" x="2852738" y="2952750"/>
          <p14:tracePt t="11281" x="2852738" y="2941638"/>
          <p14:tracePt t="11288" x="2852738" y="2928938"/>
          <p14:tracePt t="11297" x="2852738" y="2916238"/>
          <p14:tracePt t="11304" x="2852738" y="2890838"/>
          <p14:tracePt t="11313" x="2852738" y="2878138"/>
          <p14:tracePt t="11320" x="2852738" y="2865438"/>
          <p14:tracePt t="11328" x="2840038" y="2840038"/>
          <p14:tracePt t="11337" x="2827338" y="2816225"/>
          <p14:tracePt t="11345" x="2814638" y="2803525"/>
          <p14:tracePt t="11352" x="2801938" y="2778125"/>
          <p14:tracePt t="11361" x="2776538" y="2765425"/>
          <p14:tracePt t="11368" x="2752725" y="2728913"/>
          <p14:tracePt t="11377" x="2740025" y="2716213"/>
          <p14:tracePt t="11384" x="2714625" y="2703513"/>
          <p14:tracePt t="11390" x="2701925" y="2678113"/>
          <p14:tracePt t="11399" x="2676525" y="2665413"/>
          <p14:tracePt t="11407" x="2651125" y="2652713"/>
          <p14:tracePt t="11416" x="2627313" y="2640013"/>
          <p14:tracePt t="11423" x="2614613" y="2640013"/>
          <p14:tracePt t="11431" x="2576513" y="2640013"/>
          <p14:tracePt t="11439" x="2563813" y="2640013"/>
          <p14:tracePt t="11448" x="2551113" y="2640013"/>
          <p14:tracePt t="11455" x="2540000" y="2640013"/>
          <p14:tracePt t="11463" x="2514600" y="2640013"/>
          <p14:tracePt t="11470" x="2501900" y="2640013"/>
          <p14:tracePt t="11479" x="2476500" y="2652713"/>
          <p14:tracePt t="11487" x="2463800" y="2665413"/>
          <p14:tracePt t="11495" x="2451100" y="2678113"/>
          <p14:tracePt t="11502" x="2427288" y="2703513"/>
          <p14:tracePt t="11511" x="2414588" y="2716213"/>
          <p14:tracePt t="11518" x="2389188" y="2740025"/>
          <p14:tracePt t="11525" x="2376488" y="2752725"/>
          <p14:tracePt t="11532" x="2363788" y="2778125"/>
          <p14:tracePt t="11541" x="2338388" y="2790825"/>
          <p14:tracePt t="11549" x="2327275" y="2803525"/>
          <p14:tracePt t="11556" x="2301875" y="2828925"/>
          <p14:tracePt t="11565" x="2301875" y="2840038"/>
          <p14:tracePt t="11573" x="2301875" y="2852738"/>
          <p14:tracePt t="11582" x="2301875" y="2865438"/>
          <p14:tracePt t="11589" x="2301875" y="2878138"/>
          <p14:tracePt t="11597" x="2301875" y="2890838"/>
          <p14:tracePt t="11613" x="2301875" y="2903538"/>
          <p14:tracePt t="11620" x="2301875" y="2916238"/>
          <p14:tracePt t="11629" x="2314575" y="2916238"/>
          <p14:tracePt t="11637" x="2327275" y="2928938"/>
          <p14:tracePt t="11653" x="2338388" y="2928938"/>
          <p14:tracePt t="11667" x="2338388" y="2941638"/>
          <p14:tracePt t="11723" x="2363788" y="2941638"/>
          <p14:tracePt t="11731" x="2389188" y="2941638"/>
          <p14:tracePt t="11739" x="2401888" y="2941638"/>
          <p14:tracePt t="11746" x="2414588" y="2941638"/>
          <p14:tracePt t="11873" x="2427288" y="2941638"/>
          <p14:tracePt t="11882" x="2439988" y="2928938"/>
          <p14:tracePt t="11889" x="2451100" y="2916238"/>
          <p14:tracePt t="11896" x="2476500" y="2890838"/>
          <p14:tracePt t="11914" x="2489200" y="2878138"/>
          <p14:tracePt t="11921" x="2501900" y="2865438"/>
          <p14:tracePt t="11937" x="2514600" y="2865438"/>
          <p14:tracePt t="12213" x="2527300" y="2865438"/>
          <p14:tracePt t="12228" x="2540000" y="2865438"/>
          <p14:tracePt t="12237" x="2551113" y="2878138"/>
          <p14:tracePt t="12253" x="2563813" y="2890838"/>
          <p14:tracePt t="12261" x="2576513" y="2890838"/>
          <p14:tracePt t="12269" x="2589213" y="2890838"/>
          <p14:tracePt t="12277" x="2601913" y="2890838"/>
          <p14:tracePt t="12293" x="2627313" y="2890838"/>
          <p14:tracePt t="12301" x="2640013" y="2890838"/>
          <p14:tracePt t="12309" x="2651125" y="2890838"/>
          <p14:tracePt t="12315" x="2663825" y="2890838"/>
          <p14:tracePt t="12323" x="2676525" y="2890838"/>
          <p14:tracePt t="12332" x="2689225" y="2890838"/>
          <p14:tracePt t="12339" x="2714625" y="2890838"/>
          <p14:tracePt t="12348" x="2727325" y="2890838"/>
          <p14:tracePt t="12364" x="2740025" y="2878138"/>
          <p14:tracePt t="12371" x="2752725" y="2878138"/>
          <p14:tracePt t="12428" x="2763838" y="2865438"/>
          <p14:tracePt t="12450" x="2789238" y="2865438"/>
          <p14:tracePt t="12459" x="2789238" y="2852738"/>
          <p14:tracePt t="12605" x="2776538" y="2852738"/>
          <p14:tracePt t="12611" x="2727325" y="2852738"/>
          <p14:tracePt t="12619" x="2676525" y="2865438"/>
          <p14:tracePt t="12627" x="2601913" y="2878138"/>
          <p14:tracePt t="12634" x="2527300" y="2890838"/>
          <p14:tracePt t="12644" x="2476500" y="2890838"/>
          <p14:tracePt t="12651" x="2439988" y="2890838"/>
          <p14:tracePt t="12659" x="2401888" y="2890838"/>
          <p14:tracePt t="12667" x="2376488" y="2890838"/>
          <p14:tracePt t="12675" x="2363788" y="2890838"/>
          <p14:tracePt t="12687" x="2351088" y="2890838"/>
          <p14:tracePt t="12845" x="2363788" y="2890838"/>
          <p14:tracePt t="12852" x="2414588" y="2890838"/>
          <p14:tracePt t="12860" x="2489200" y="2890838"/>
          <p14:tracePt t="12869" x="2551113" y="2890838"/>
          <p14:tracePt t="12877" x="2601913" y="2890838"/>
          <p14:tracePt t="12885" x="2640013" y="2878138"/>
          <p14:tracePt t="12893" x="2701925" y="2878138"/>
          <p14:tracePt t="12901" x="2727325" y="2865438"/>
          <p14:tracePt t="12909" x="2752725" y="2852738"/>
          <p14:tracePt t="12917" x="2763838" y="2852738"/>
          <p14:tracePt t="12925" x="2789238" y="2852738"/>
          <p14:tracePt t="12932" x="2789238" y="2840038"/>
          <p14:tracePt t="12939" x="2801938" y="2840038"/>
          <p14:tracePt t="12948" x="2827338" y="2828925"/>
          <p14:tracePt t="12954" x="2840038" y="2816225"/>
          <p14:tracePt t="12964" x="2852738" y="2816225"/>
          <p14:tracePt t="12981" x="2876550" y="2803525"/>
          <p14:tracePt t="12986" x="2889250" y="2790825"/>
          <p14:tracePt t="12995" x="2901950" y="2765425"/>
          <p14:tracePt t="13002" x="2927350" y="2765425"/>
          <p14:tracePt t="13010" x="2940050" y="2752725"/>
          <p14:tracePt t="13018" x="2952750" y="2728913"/>
          <p14:tracePt t="13027" x="2976563" y="2728913"/>
          <p14:tracePt t="13034" x="2989263" y="2716213"/>
          <p14:tracePt t="13109" x="3001963" y="2716213"/>
          <p14:tracePt t="13121" x="3001963" y="2703513"/>
          <p14:tracePt t="13129" x="3027363" y="2690813"/>
          <p14:tracePt t="13136" x="3052763" y="2678113"/>
          <p14:tracePt t="13144" x="3065463" y="2665413"/>
          <p14:tracePt t="13153" x="3076575" y="2652713"/>
          <p14:tracePt t="13161" x="3089275" y="2652713"/>
          <p14:tracePt t="13319" x="3065463" y="2665413"/>
          <p14:tracePt t="13327" x="3040063" y="2678113"/>
          <p14:tracePt t="13335" x="3027363" y="2703513"/>
          <p14:tracePt t="13343" x="3001963" y="2716213"/>
          <p14:tracePt t="13350" x="2952750" y="2740025"/>
          <p14:tracePt t="13359" x="2927350" y="2752725"/>
          <p14:tracePt t="13367" x="2901950" y="2778125"/>
          <p14:tracePt t="13375" x="2876550" y="2790825"/>
          <p14:tracePt t="13383" x="2852738" y="2816225"/>
          <p14:tracePt t="13391" x="2840038" y="2816225"/>
          <p14:tracePt t="13398" x="2814638" y="2828925"/>
          <p14:tracePt t="13559" x="2840038" y="2816225"/>
          <p14:tracePt t="13567" x="2889250" y="2790825"/>
          <p14:tracePt t="13575" x="2927350" y="2778125"/>
          <p14:tracePt t="13582" x="2952750" y="2752725"/>
          <p14:tracePt t="13591" x="2976563" y="2740025"/>
          <p14:tracePt t="13598" x="3014663" y="2716213"/>
          <p14:tracePt t="13607" x="3040063" y="2703513"/>
          <p14:tracePt t="13617" x="3052763" y="2690813"/>
          <p14:tracePt t="13623" x="3065463" y="2678113"/>
          <p14:tracePt t="13630" x="3076575" y="2665413"/>
          <p14:tracePt t="13703" x="3089275" y="2652713"/>
          <p14:tracePt t="13725" x="3114675" y="2640013"/>
          <p14:tracePt t="13733" x="3114675" y="2627313"/>
          <p14:tracePt t="13741" x="3127375" y="2627313"/>
          <p14:tracePt t="14003" x="3127375" y="2616200"/>
          <p14:tracePt t="14011" x="3127375" y="2603500"/>
          <p14:tracePt t="14017" x="3127375" y="2578100"/>
          <p14:tracePt t="14024" x="3114675" y="2565400"/>
          <p14:tracePt t="14032" x="3114675" y="2552700"/>
          <p14:tracePt t="14041" x="3089275" y="2527300"/>
          <p14:tracePt t="14049" x="3089275" y="2516188"/>
          <p14:tracePt t="14057" x="3065463" y="2490788"/>
          <p14:tracePt t="14065" x="3052763" y="2439988"/>
          <p14:tracePt t="14073" x="3027363" y="2403475"/>
          <p14:tracePt t="14081" x="3001963" y="2352675"/>
          <p14:tracePt t="14089" x="2976563" y="2278063"/>
          <p14:tracePt t="14097" x="2952750" y="2214563"/>
          <p14:tracePt t="14105" x="2927350" y="2152650"/>
          <p14:tracePt t="14114" x="2914650" y="2089150"/>
          <p14:tracePt t="14121" x="2889250" y="2027238"/>
          <p14:tracePt t="14130" x="2863850" y="1989138"/>
          <p14:tracePt t="14137" x="2840038" y="1952625"/>
          <p14:tracePt t="14146" x="2801938" y="1901825"/>
          <p14:tracePt t="14153" x="2763838" y="1852613"/>
          <p14:tracePt t="14161" x="2752725" y="1814513"/>
          <p14:tracePt t="14166" x="2727325" y="1801813"/>
          <p14:tracePt t="14175" x="2714625" y="1776413"/>
          <p14:tracePt t="14182" x="2689225" y="1752600"/>
          <p14:tracePt t="14191" x="2676525" y="1727200"/>
          <p14:tracePt t="14199" x="2651125" y="1714500"/>
          <p14:tracePt t="14206" x="2614613" y="1689100"/>
          <p14:tracePt t="14214" x="2576513" y="1663700"/>
          <p14:tracePt t="14223" x="2527300" y="1663700"/>
          <p14:tracePt t="14230" x="2451100" y="1652588"/>
          <p14:tracePt t="14239" x="2389188" y="1652588"/>
          <p14:tracePt t="14248" x="2314575" y="1652588"/>
          <p14:tracePt t="14254" x="2251075" y="1652588"/>
          <p14:tracePt t="14264" x="2189163" y="1652588"/>
          <p14:tracePt t="14271" x="2114550" y="1652588"/>
          <p14:tracePt t="14280" x="2025650" y="1663700"/>
          <p14:tracePt t="14287" x="1951038" y="1676400"/>
          <p14:tracePt t="14295" x="1863725" y="1701800"/>
          <p14:tracePt t="14302" x="1776413" y="1727200"/>
          <p14:tracePt t="14311" x="1676400" y="1752600"/>
          <p14:tracePt t="14316" x="1563688" y="1776413"/>
          <p14:tracePt t="14325" x="1425575" y="1801813"/>
          <p14:tracePt t="14332" x="1300163" y="1827213"/>
          <p14:tracePt t="14341" x="1200150" y="1852613"/>
          <p14:tracePt t="14349" x="1076325" y="1876425"/>
          <p14:tracePt t="14357" x="987425" y="1901825"/>
          <p14:tracePt t="14365" x="887413" y="1965325"/>
          <p14:tracePt t="14373" x="776288" y="2001838"/>
          <p14:tracePt t="14382" x="674688" y="2065338"/>
          <p14:tracePt t="14389" x="563563" y="2127250"/>
          <p14:tracePt t="14398" x="463550" y="2214563"/>
          <p14:tracePt t="14405" x="350838" y="2290763"/>
          <p14:tracePt t="14413" x="261938" y="2365375"/>
          <p14:tracePt t="14420" x="187325" y="2414588"/>
          <p14:tracePt t="14430" x="138113" y="2452688"/>
          <p14:tracePt t="14437" x="87313" y="2503488"/>
          <p14:tracePt t="14446" x="74613" y="2527300"/>
          <p14:tracePt t="14453" x="61913" y="2552700"/>
          <p14:tracePt t="14461" x="50800" y="2590800"/>
          <p14:tracePt t="14468" x="50800" y="2616200"/>
          <p14:tracePt t="14475" x="61913" y="2665413"/>
          <p14:tracePt t="14482" x="87313" y="2703513"/>
          <p14:tracePt t="14491" x="112713" y="2765425"/>
          <p14:tracePt t="14499" x="161925" y="2828925"/>
          <p14:tracePt t="14507" x="225425" y="2890838"/>
          <p14:tracePt t="14517" x="300038" y="2928938"/>
          <p14:tracePt t="14523" x="387350" y="2978150"/>
          <p14:tracePt t="14532" x="500063" y="3016250"/>
          <p14:tracePt t="14539" x="650875" y="3054350"/>
          <p14:tracePt t="14546" x="812800" y="3078163"/>
          <p14:tracePt t="14555" x="987425" y="3116263"/>
          <p14:tracePt t="14563" x="1176338" y="3141663"/>
          <p14:tracePt t="14570" x="1412875" y="3141663"/>
          <p14:tracePt t="14579" x="1638300" y="3116263"/>
          <p14:tracePt t="14587" x="1889125" y="3103563"/>
          <p14:tracePt t="14597" x="2089150" y="3103563"/>
          <p14:tracePt t="14603" x="2314575" y="3078163"/>
          <p14:tracePt t="14611" x="2476500" y="3078163"/>
          <p14:tracePt t="14619" x="2651125" y="3054350"/>
          <p14:tracePt t="14627" x="2801938" y="3054350"/>
          <p14:tracePt t="14632" x="2963863" y="3028950"/>
          <p14:tracePt t="14641" x="3101975" y="3003550"/>
          <p14:tracePt t="14648" x="3252788" y="2978150"/>
          <p14:tracePt t="14657" x="3402013" y="2952750"/>
          <p14:tracePt t="14665" x="3578225" y="2903538"/>
          <p14:tracePt t="14673" x="3727450" y="2840038"/>
          <p14:tracePt t="14681" x="3878263" y="2803525"/>
          <p14:tracePt t="14689" x="4002088" y="2765425"/>
          <p14:tracePt t="14698" x="4103688" y="2740025"/>
          <p14:tracePt t="14704" x="4227513" y="2716213"/>
          <p14:tracePt t="14713" x="4327525" y="2690813"/>
          <p14:tracePt t="14720" x="4416425" y="2665413"/>
          <p14:tracePt t="14730" x="4491038" y="2640013"/>
          <p14:tracePt t="14737" x="4516438" y="2616200"/>
          <p14:tracePt t="14746" x="4527550" y="2603500"/>
          <p14:tracePt t="14752" x="4552950" y="2590800"/>
          <p14:tracePt t="14769" x="4565650" y="2590800"/>
          <p14:tracePt t="14776" x="4565650" y="2578100"/>
          <p14:tracePt t="14785" x="4578350" y="2565400"/>
          <p14:tracePt t="14791" x="4603750" y="2552700"/>
          <p14:tracePt t="14798" x="4616450" y="2540000"/>
          <p14:tracePt t="14807" x="4627563" y="2516188"/>
          <p14:tracePt t="14815" x="4652963" y="2503488"/>
          <p14:tracePt t="14823" x="4665663" y="2490788"/>
          <p14:tracePt t="14832" x="4691063" y="2465388"/>
          <p14:tracePt t="14839" x="4703763" y="2452688"/>
          <p14:tracePt t="14846" x="4727575" y="2427288"/>
          <p14:tracePt t="14855" x="4740275" y="2414588"/>
          <p14:tracePt t="14863" x="4752975" y="2390775"/>
          <p14:tracePt t="14871" x="4765675" y="2378075"/>
          <p14:tracePt t="14880" x="4778375" y="2378075"/>
          <p14:tracePt t="14887" x="4778375" y="2352675"/>
          <p14:tracePt t="14895" x="4791075" y="2352675"/>
          <p14:tracePt t="14903" x="4791075" y="2339975"/>
          <p14:tracePt t="14911" x="4791075" y="2327275"/>
          <p14:tracePt t="14918" x="4791075" y="2303463"/>
          <p14:tracePt t="14927" x="4791075" y="2278063"/>
          <p14:tracePt t="14934" x="4791075" y="2227263"/>
          <p14:tracePt t="14943" x="4791075" y="2178050"/>
          <p14:tracePt t="14948" x="4791075" y="2101850"/>
          <p14:tracePt t="14957" x="4778375" y="2027238"/>
          <p14:tracePt t="14965" x="4778375" y="1965325"/>
          <p14:tracePt t="14981" x="4778375" y="1839913"/>
          <p14:tracePt t="14988" x="4778375" y="1789113"/>
          <p14:tracePt t="14996" x="4778375" y="1739900"/>
          <p14:tracePt t="15005" x="4778375" y="1701800"/>
          <p14:tracePt t="15013" x="4778375" y="1663700"/>
          <p14:tracePt t="15020" x="4778375" y="1639888"/>
          <p14:tracePt t="15029" x="4778375" y="1614488"/>
          <p14:tracePt t="15038" x="4778375" y="1601788"/>
          <p14:tracePt t="15046" x="4765675" y="1576388"/>
          <p14:tracePt t="15053" x="4765675" y="1563688"/>
          <p14:tracePt t="15061" x="4765675" y="1552575"/>
          <p14:tracePt t="15069" x="4765675" y="1539875"/>
          <p14:tracePt t="15085" x="4765675" y="1527175"/>
          <p14:tracePt t="15203" x="4752975" y="1527175"/>
          <p14:tracePt t="15211" x="4740275" y="1539875"/>
          <p14:tracePt t="15219" x="4740275" y="1552575"/>
          <p14:tracePt t="15227" x="4727575" y="1576388"/>
          <p14:tracePt t="15235" x="4727575" y="1589088"/>
          <p14:tracePt t="15241" x="4727575" y="1601788"/>
          <p14:tracePt t="15249" x="4727575" y="1639888"/>
          <p14:tracePt t="15257" x="4727575" y="1663700"/>
          <p14:tracePt t="15265" x="4740275" y="1701800"/>
          <p14:tracePt t="15273" x="4752975" y="1752600"/>
          <p14:tracePt t="15281" x="4765675" y="1789113"/>
          <p14:tracePt t="15289" x="4791075" y="1827213"/>
          <p14:tracePt t="15298" x="4803775" y="1839913"/>
          <p14:tracePt t="15305" x="4829175" y="1876425"/>
          <p14:tracePt t="15315" x="4840288" y="1914525"/>
          <p14:tracePt t="15321" x="4865688" y="1939925"/>
          <p14:tracePt t="15328" x="4878388" y="1978025"/>
          <p14:tracePt t="15336" x="4903788" y="2039938"/>
          <p14:tracePt t="15346" x="4929188" y="2089150"/>
          <p14:tracePt t="15353" x="4953000" y="2152650"/>
          <p14:tracePt t="15362" x="4965700" y="2190750"/>
          <p14:tracePt t="15369" x="4978400" y="2252663"/>
          <p14:tracePt t="15377" x="4991100" y="2265363"/>
          <p14:tracePt t="15385" x="5003800" y="2278063"/>
          <p14:tracePt t="15393" x="5003800" y="2303463"/>
          <p14:tracePt t="15399" x="5003800" y="2314575"/>
          <p14:tracePt t="15407" x="5003800" y="2327275"/>
          <p14:tracePt t="15415" x="5003800" y="2339975"/>
          <p14:tracePt t="15422" x="5003800" y="2365375"/>
          <p14:tracePt t="15431" x="5003800" y="2378075"/>
          <p14:tracePt t="15439" x="5003800" y="2390775"/>
          <p14:tracePt t="15446" x="5003800" y="2414588"/>
          <p14:tracePt t="15455" x="5003800" y="2427288"/>
          <p14:tracePt t="15462" x="5003800" y="2439988"/>
          <p14:tracePt t="15471" x="5003800" y="2452688"/>
          <p14:tracePt t="15478" x="5003800" y="2478088"/>
          <p14:tracePt t="15487" x="5003800" y="2490788"/>
          <p14:tracePt t="15497" x="5003800" y="2503488"/>
          <p14:tracePt t="15502" x="5003800" y="2527300"/>
          <p14:tracePt t="15512" x="5003800" y="2565400"/>
          <p14:tracePt t="15519" x="4978400" y="2603500"/>
          <p14:tracePt t="15527" x="4965700" y="2640013"/>
          <p14:tracePt t="15535" x="4940300" y="2703513"/>
          <p14:tracePt t="15543" x="4916488" y="2752725"/>
          <p14:tracePt t="15551" x="4891088" y="2816225"/>
          <p14:tracePt t="15557" x="4878388" y="2852738"/>
          <p14:tracePt t="15564" x="4852988" y="2878138"/>
          <p14:tracePt t="15573" x="4840288" y="2903538"/>
          <p14:tracePt t="15581" x="4829175" y="2928938"/>
          <p14:tracePt t="15589" x="4816475" y="2941638"/>
          <p14:tracePt t="15598" x="4803775" y="2965450"/>
          <p14:tracePt t="15605" x="4778375" y="2990850"/>
          <p14:tracePt t="15614" x="4765675" y="3016250"/>
          <p14:tracePt t="15621" x="4740275" y="3041650"/>
          <p14:tracePt t="15628" x="4727575" y="3054350"/>
          <p14:tracePt t="15637" x="4716463" y="3065463"/>
          <p14:tracePt t="15645" x="4703763" y="3090863"/>
          <p14:tracePt t="15652" x="4691063" y="3103563"/>
          <p14:tracePt t="15662" x="4678363" y="3128963"/>
          <p14:tracePt t="15668" x="4652963" y="3154363"/>
          <p14:tracePt t="15678" x="4640263" y="3178175"/>
          <p14:tracePt t="15685" x="4616450" y="3216275"/>
          <p14:tracePt t="15693" x="4591050" y="3267075"/>
          <p14:tracePt t="15701" x="4578350" y="3290888"/>
          <p14:tracePt t="15711" x="4565650" y="3303588"/>
          <p14:tracePt t="15714" x="4540250" y="3328988"/>
          <p14:tracePt t="15731" x="4540250" y="3341688"/>
          <p14:tracePt t="16043" x="4527550" y="3341688"/>
          <p14:tracePt t="16050" x="4491038" y="3341688"/>
          <p14:tracePt t="16059" x="4427538" y="3341688"/>
          <p14:tracePt t="16067" x="4340225" y="3341688"/>
          <p14:tracePt t="16075" x="4240213" y="3341688"/>
          <p14:tracePt t="16083" x="4114800" y="3354388"/>
          <p14:tracePt t="16091" x="3940175" y="3378200"/>
          <p14:tracePt t="16098" x="3778250" y="3378200"/>
          <p14:tracePt t="16107" x="3627438" y="3403600"/>
          <p14:tracePt t="16114" x="3489325" y="3416300"/>
          <p14:tracePt t="16123" x="3389313" y="3441700"/>
          <p14:tracePt t="16130" x="3289300" y="3467100"/>
          <p14:tracePt t="16139" x="3201988" y="3490913"/>
          <p14:tracePt t="16146" x="3114675" y="3516313"/>
          <p14:tracePt t="16155" x="3001963" y="3554413"/>
          <p14:tracePt t="16162" x="2889250" y="3579813"/>
          <p14:tracePt t="16171" x="2776538" y="3616325"/>
          <p14:tracePt t="16180" x="2663825" y="3641725"/>
          <p14:tracePt t="16184" x="2527300" y="3667125"/>
          <p14:tracePt t="16194" x="2427288" y="3692525"/>
          <p14:tracePt t="16201" x="2338388" y="3716338"/>
          <p14:tracePt t="16209" x="2251075" y="3729038"/>
          <p14:tracePt t="16217" x="2176463" y="3754438"/>
          <p14:tracePt t="16225" x="2101850" y="3779838"/>
          <p14:tracePt t="16233" x="2038350" y="3792538"/>
          <p14:tracePt t="16241" x="1976438" y="3803650"/>
          <p14:tracePt t="16249" x="1951038" y="3803650"/>
          <p14:tracePt t="16257" x="1938338" y="3816350"/>
          <p14:tracePt t="16264" x="1914525" y="3816350"/>
          <p14:tracePt t="16443" x="1938338" y="3792538"/>
          <p14:tracePt t="16451" x="1976438" y="3779838"/>
          <p14:tracePt t="16459" x="2014538" y="3754438"/>
          <p14:tracePt t="16467" x="2051050" y="3741738"/>
          <p14:tracePt t="16475" x="2101850" y="3716338"/>
          <p14:tracePt t="16483" x="2138363" y="3716338"/>
          <p14:tracePt t="16489" x="2189163" y="3703638"/>
          <p14:tracePt t="16497" x="2227263" y="3692525"/>
          <p14:tracePt t="16505" x="2263775" y="3692525"/>
          <p14:tracePt t="16512" x="2289175" y="3692525"/>
          <p14:tracePt t="16521" x="2301875" y="3692525"/>
          <p14:tracePt t="16529" x="2314575" y="3692525"/>
          <p14:tracePt t="16537" x="2327275" y="3692525"/>
          <p14:tracePt t="16617" x="2338388" y="3692525"/>
          <p14:tracePt t="16625" x="2376488" y="3692525"/>
          <p14:tracePt t="16632" x="2414588" y="3692525"/>
          <p14:tracePt t="16641" x="2463800" y="3692525"/>
          <p14:tracePt t="16647" x="2527300" y="3692525"/>
          <p14:tracePt t="16655" x="2563813" y="3692525"/>
          <p14:tracePt t="16663" x="2627313" y="3716338"/>
          <p14:tracePt t="16671" x="2663825" y="3716338"/>
          <p14:tracePt t="16679" x="2701925" y="3716338"/>
          <p14:tracePt t="16687" x="2740025" y="3729038"/>
          <p14:tracePt t="16694" x="2763838" y="3754438"/>
          <p14:tracePt t="16703" x="2801938" y="3754438"/>
          <p14:tracePt t="16711" x="2840038" y="3754438"/>
          <p14:tracePt t="16718" x="2876550" y="3767138"/>
          <p14:tracePt t="16727" x="2927350" y="3767138"/>
          <p14:tracePt t="16735" x="3001963" y="3767138"/>
          <p14:tracePt t="16742" x="3065463" y="3767138"/>
          <p14:tracePt t="16751" x="3140075" y="3767138"/>
          <p14:tracePt t="16759" x="3214688" y="3767138"/>
          <p14:tracePt t="16766" x="3289300" y="3767138"/>
          <p14:tracePt t="16775" x="3365500" y="3767138"/>
          <p14:tracePt t="16783" x="3452813" y="3767138"/>
          <p14:tracePt t="16791" x="3540125" y="3779838"/>
          <p14:tracePt t="16797" x="3614738" y="3792538"/>
          <p14:tracePt t="16805" x="3678238" y="3803650"/>
          <p14:tracePt t="16813" x="3752850" y="3829050"/>
          <p14:tracePt t="16821" x="3790950" y="3854450"/>
          <p14:tracePt t="16829" x="3840163" y="3867150"/>
          <p14:tracePt t="16837" x="3878263" y="3879850"/>
          <p14:tracePt t="16844" x="3902075" y="3892550"/>
          <p14:tracePt t="16852" x="3914775" y="3905250"/>
          <p14:tracePt t="16862" x="3940175" y="3905250"/>
          <p14:tracePt t="16869" x="3952875" y="3905250"/>
          <p14:tracePt t="16877" x="3965575" y="3905250"/>
          <p14:tracePt t="16885" x="3978275" y="3905250"/>
          <p14:tracePt t="16894" x="4002088" y="3905250"/>
          <p14:tracePt t="16901" x="4014788" y="3905250"/>
          <p14:tracePt t="16910" x="4027488" y="3905250"/>
          <p14:tracePt t="16916" x="4040188" y="3905250"/>
          <p14:tracePt t="16933" x="4052888" y="3905250"/>
          <p14:tracePt t="17145" x="4065588" y="3905250"/>
          <p14:tracePt t="17169" x="4078288" y="3905250"/>
          <p14:tracePt t="17177" x="4103688" y="3892550"/>
          <p14:tracePt t="17193" x="4114800" y="3892550"/>
          <p14:tracePt t="17201" x="4127500" y="3879850"/>
          <p14:tracePt t="17210" x="4140200" y="3867150"/>
          <p14:tracePt t="17217" x="4152900" y="3867150"/>
          <p14:tracePt t="17226" x="4165600" y="3867150"/>
          <p14:tracePt t="17233" x="4178300" y="3867150"/>
          <p14:tracePt t="17241" x="4191000" y="3867150"/>
          <p14:tracePt t="17249" x="4203700" y="3867150"/>
          <p14:tracePt t="17257" x="4227513" y="3867150"/>
          <p14:tracePt t="17264" x="4240213" y="3854450"/>
          <p14:tracePt t="17271" x="4252913" y="3854450"/>
          <p14:tracePt t="17278" x="4291013" y="3841750"/>
          <p14:tracePt t="17287" x="4314825" y="3841750"/>
          <p14:tracePt t="17295" x="4365625" y="3841750"/>
          <p14:tracePt t="17302" x="4391025" y="3841750"/>
          <p14:tracePt t="17312" x="4416425" y="3841750"/>
          <p14:tracePt t="17319" x="4452938" y="3841750"/>
          <p14:tracePt t="17326" x="4491038" y="3841750"/>
          <p14:tracePt t="17335" x="4527550" y="3841750"/>
          <p14:tracePt t="17344" x="4578350" y="3854450"/>
          <p14:tracePt t="17351" x="4640263" y="3867150"/>
          <p14:tracePt t="17362" x="4678363" y="3867150"/>
          <p14:tracePt t="17367" x="4727575" y="3879850"/>
          <p14:tracePt t="17375" x="4765675" y="3879850"/>
          <p14:tracePt t="17383" x="4803775" y="3905250"/>
          <p14:tracePt t="17391" x="4840288" y="3905250"/>
          <p14:tracePt t="17399" x="4852988" y="3916363"/>
          <p14:tracePt t="17407" x="4878388" y="3916363"/>
          <p14:tracePt t="17413" x="4891088" y="3916363"/>
          <p14:tracePt t="17421" x="4903788" y="3916363"/>
          <p14:tracePt t="17429" x="4916488" y="3916363"/>
          <p14:tracePt t="17707" x="4929188" y="3916363"/>
          <p14:tracePt t="17715" x="4940300" y="3916363"/>
          <p14:tracePt t="17723" x="4940300" y="3905250"/>
          <p14:tracePt t="17731" x="4953000" y="3892550"/>
          <p14:tracePt t="17753" x="4953000" y="3879850"/>
          <p14:tracePt t="18733" x="4965700" y="3879850"/>
          <p14:tracePt t="18745" x="4978400" y="3879850"/>
          <p14:tracePt t="18753" x="5016500" y="3879850"/>
          <p14:tracePt t="18761" x="5078413" y="3879850"/>
          <p14:tracePt t="18769" x="5153025" y="3867150"/>
          <p14:tracePt t="18777" x="5229225" y="3841750"/>
          <p14:tracePt t="18785" x="5291138" y="3841750"/>
          <p14:tracePt t="18793" x="5365750" y="3841750"/>
          <p14:tracePt t="18800" x="5441950" y="3841750"/>
          <p14:tracePt t="18809" x="5554663" y="3829050"/>
          <p14:tracePt t="18816" x="5629275" y="3829050"/>
          <p14:tracePt t="18826" x="5754688" y="3803650"/>
          <p14:tracePt t="18833" x="5903913" y="3792538"/>
          <p14:tracePt t="18842" x="6054725" y="3779838"/>
          <p14:tracePt t="18846" x="6203950" y="3779838"/>
          <p14:tracePt t="18854" x="6342063" y="3803650"/>
          <p14:tracePt t="18862" x="6454775" y="3816350"/>
          <p14:tracePt t="18871" x="6580188" y="3816350"/>
          <p14:tracePt t="18878" x="6680200" y="3816350"/>
          <p14:tracePt t="18887" x="6780213" y="3816350"/>
          <p14:tracePt t="18895" x="6880225" y="3829050"/>
          <p14:tracePt t="18902" x="6980238" y="3829050"/>
          <p14:tracePt t="18910" x="7080250" y="3803650"/>
          <p14:tracePt t="18918" x="7205663" y="3779838"/>
          <p14:tracePt t="18928" x="7329488" y="3767138"/>
          <p14:tracePt t="18935" x="7454900" y="3741738"/>
          <p14:tracePt t="18942" x="7554913" y="3716338"/>
          <p14:tracePt t="18951" x="7631113" y="3692525"/>
          <p14:tracePt t="18958" x="7705725" y="3667125"/>
          <p14:tracePt t="18979" x="7742238" y="3654425"/>
          <p14:tracePt t="18982" x="7754938" y="3654425"/>
          <p14:tracePt t="19077" x="7767638" y="3654425"/>
          <p14:tracePt t="19089" x="7780338" y="3641725"/>
          <p14:tracePt t="19097" x="7818438" y="3616325"/>
          <p14:tracePt t="19105" x="7843838" y="3603625"/>
          <p14:tracePt t="19112" x="7854950" y="3579813"/>
          <p14:tracePt t="19121" x="7880350" y="3567113"/>
          <p14:tracePt t="19128" x="7880350" y="3554413"/>
          <p14:tracePt t="19137" x="7893050" y="3554413"/>
          <p14:tracePt t="19333" x="7918450" y="3567113"/>
          <p14:tracePt t="19341" x="7943850" y="3579813"/>
          <p14:tracePt t="19349" x="7954963" y="3603625"/>
          <p14:tracePt t="19358" x="7980363" y="3616325"/>
          <p14:tracePt t="19365" x="8005763" y="3641725"/>
          <p14:tracePt t="19373" x="8043863" y="3654425"/>
          <p14:tracePt t="19380" x="8080375" y="3667125"/>
          <p14:tracePt t="19389" x="8105775" y="3679825"/>
          <p14:tracePt t="19397" x="8143875" y="3692525"/>
          <p14:tracePt t="19405" x="8156575" y="3716338"/>
          <p14:tracePt t="19412" x="8167688" y="3716338"/>
          <p14:tracePt t="19421" x="8180388" y="3716338"/>
          <p14:tracePt t="19428" x="8193088" y="3716338"/>
          <p14:tracePt t="19437" x="8193088" y="3729038"/>
          <p14:tracePt t="21245" x="8180388" y="3741738"/>
          <p14:tracePt t="21253" x="8167688" y="3741738"/>
          <p14:tracePt t="21261" x="8143875" y="3754438"/>
          <p14:tracePt t="21269" x="8118475" y="3767138"/>
          <p14:tracePt t="21276" x="8054975" y="3779838"/>
          <p14:tracePt t="21285" x="8005763" y="3792538"/>
          <p14:tracePt t="21293" x="7905750" y="3816350"/>
          <p14:tracePt t="21301" x="7805738" y="3829050"/>
          <p14:tracePt t="21309" x="7693025" y="3854450"/>
          <p14:tracePt t="21317" x="7580313" y="3879850"/>
          <p14:tracePt t="21325" x="7454900" y="3905250"/>
          <p14:tracePt t="21333" x="7318375" y="3941763"/>
          <p14:tracePt t="21342" x="7167563" y="3967163"/>
          <p14:tracePt t="21348" x="7005638" y="3992563"/>
          <p14:tracePt t="21358" x="6829425" y="4017963"/>
          <p14:tracePt t="21362" x="6667500" y="4017963"/>
          <p14:tracePt t="21371" x="6492875" y="4029075"/>
          <p14:tracePt t="21379" x="6303963" y="4029075"/>
          <p14:tracePt t="21387" x="6116638" y="4067175"/>
          <p14:tracePt t="21395" x="5842000" y="4079875"/>
          <p14:tracePt t="21403" x="5641975" y="4105275"/>
          <p14:tracePt t="21411" x="5454650" y="4141788"/>
          <p14:tracePt t="21419" x="5241925" y="4154488"/>
          <p14:tracePt t="21427" x="5016500" y="4167188"/>
          <p14:tracePt t="21435" x="4778375" y="4167188"/>
          <p14:tracePt t="21442" x="4540250" y="4167188"/>
          <p14:tracePt t="21451" x="4352925" y="4179888"/>
          <p14:tracePt t="21459" x="4191000" y="4179888"/>
          <p14:tracePt t="21467" x="4027488" y="4179888"/>
          <p14:tracePt t="21475" x="3890963" y="4179888"/>
          <p14:tracePt t="21483" x="3740150" y="4167188"/>
          <p14:tracePt t="21491" x="3640138" y="4141788"/>
          <p14:tracePt t="21499" x="3514725" y="4129088"/>
          <p14:tracePt t="21506" x="3402013" y="4105275"/>
          <p14:tracePt t="21515" x="3276600" y="4092575"/>
          <p14:tracePt t="21522" x="3176588" y="4092575"/>
          <p14:tracePt t="21530" x="3076575" y="4079875"/>
          <p14:tracePt t="21537" x="2976563" y="4079875"/>
          <p14:tracePt t="21545" x="2914650" y="4079875"/>
          <p14:tracePt t="21553" x="2827338" y="4079875"/>
          <p14:tracePt t="21560" x="2752725" y="4067175"/>
          <p14:tracePt t="21569" x="2689225" y="4067175"/>
          <p14:tracePt t="21577" x="2601913" y="4054475"/>
          <p14:tracePt t="21585" x="2540000" y="4054475"/>
          <p14:tracePt t="21592" x="2463800" y="4041775"/>
          <p14:tracePt t="21600" x="2414588" y="4041775"/>
          <p14:tracePt t="21608" x="2389188" y="4041775"/>
          <p14:tracePt t="21617" x="2376488" y="4041775"/>
          <p14:tracePt t="21625" x="2351088" y="4041775"/>
          <p14:tracePt t="21823" x="2363788" y="4054475"/>
          <p14:tracePt t="21830" x="2389188" y="4067175"/>
          <p14:tracePt t="21837" x="2401888" y="4092575"/>
          <p14:tracePt t="21845" x="2414588" y="4105275"/>
          <p14:tracePt t="21853" x="2439988" y="4129088"/>
          <p14:tracePt t="21861" x="2451100" y="4141788"/>
          <p14:tracePt t="21869" x="2476500" y="4154488"/>
          <p14:tracePt t="21876" x="2501900" y="4179888"/>
          <p14:tracePt t="21885" x="2514600" y="4192588"/>
          <p14:tracePt t="21893" x="2540000" y="4217988"/>
          <p14:tracePt t="21901" x="2551113" y="4230688"/>
          <p14:tracePt t="21908" x="2576513" y="4230688"/>
          <p14:tracePt t="21917" x="2589213" y="4241800"/>
          <p14:tracePt t="21925" x="2601913" y="4254500"/>
          <p14:tracePt t="21933" x="2614613" y="4254500"/>
          <p14:tracePt t="22297" x="2627313" y="4254500"/>
          <p14:tracePt t="22307" x="2640013" y="4254500"/>
          <p14:tracePt t="22314" x="2651125" y="4254500"/>
          <p14:tracePt t="22323" x="2701925" y="4267200"/>
          <p14:tracePt t="22331" x="2740025" y="4279900"/>
          <p14:tracePt t="22338" x="2763838" y="4279900"/>
          <p14:tracePt t="22347" x="2801938" y="4279900"/>
          <p14:tracePt t="22356" x="2840038" y="4292600"/>
          <p14:tracePt t="22363" x="2863850" y="4318000"/>
          <p14:tracePt t="22373" x="2889250" y="4318000"/>
          <p14:tracePt t="22379" x="2927350" y="4330700"/>
          <p14:tracePt t="22388" x="2963863" y="4341813"/>
          <p14:tracePt t="22395" x="2976563" y="4354513"/>
          <p14:tracePt t="22407" x="2989263" y="4354513"/>
          <p14:tracePt t="22731" x="3001963" y="4354513"/>
          <p14:tracePt t="22747" x="3014663" y="4354513"/>
          <p14:tracePt t="22755" x="3040063" y="4354513"/>
          <p14:tracePt t="22763" x="3052763" y="4354513"/>
          <p14:tracePt t="22771" x="3065463" y="4354513"/>
          <p14:tracePt t="22779" x="3076575" y="4354513"/>
          <p14:tracePt t="22789" x="3089275" y="4354513"/>
          <p14:tracePt t="22793" x="3101975" y="4354513"/>
          <p14:tracePt t="22801" x="3127375" y="4354513"/>
          <p14:tracePt t="22808" x="3140075" y="4354513"/>
          <p14:tracePt t="22818" x="3140075" y="4341813"/>
          <p14:tracePt t="23201" x="3152775" y="4341813"/>
          <p14:tracePt t="23209" x="3227388" y="4367213"/>
          <p14:tracePt t="23217" x="3314700" y="4392613"/>
          <p14:tracePt t="23225" x="3402013" y="4418013"/>
          <p14:tracePt t="23233" x="3478213" y="4430713"/>
          <p14:tracePt t="23240" x="3552825" y="4454525"/>
          <p14:tracePt t="23249" x="3627438" y="4467225"/>
          <p14:tracePt t="23257" x="3678238" y="4479925"/>
          <p14:tracePt t="23263" x="3740150" y="4492625"/>
          <p14:tracePt t="23271" x="3790950" y="4505325"/>
          <p14:tracePt t="23279" x="3827463" y="4505325"/>
          <p14:tracePt t="23288" x="3840163" y="4505325"/>
          <p14:tracePt t="23295" x="3865563" y="4505325"/>
          <p14:tracePt t="23305" x="3902075" y="4518025"/>
          <p14:tracePt t="23311" x="3914775" y="4518025"/>
          <p14:tracePt t="23319" x="3927475" y="4518025"/>
          <p14:tracePt t="23327" x="3952875" y="4518025"/>
          <p14:tracePt t="23335" x="3990975" y="4518025"/>
          <p14:tracePt t="23343" x="4027488" y="4518025"/>
          <p14:tracePt t="23351" x="4065588" y="4518025"/>
          <p14:tracePt t="23358" x="4114800" y="4518025"/>
          <p14:tracePt t="23366" x="4152900" y="4518025"/>
          <p14:tracePt t="23375" x="4178300" y="4518025"/>
          <p14:tracePt t="23383" x="4214813" y="4518025"/>
          <p14:tracePt t="23390" x="4240213" y="4518025"/>
          <p14:tracePt t="23399" x="4265613" y="4518025"/>
          <p14:tracePt t="23407" x="4278313" y="4505325"/>
          <p14:tracePt t="23413" x="4303713" y="4505325"/>
          <p14:tracePt t="23422" x="4340225" y="4505325"/>
          <p14:tracePt t="23429" x="4365625" y="4492625"/>
          <p14:tracePt t="23438" x="4391025" y="4492625"/>
          <p14:tracePt t="23445" x="4427538" y="4479925"/>
          <p14:tracePt t="23456" x="4452938" y="4467225"/>
          <p14:tracePt t="23460" x="4491038" y="4467225"/>
          <p14:tracePt t="23469" x="4527550" y="4454525"/>
          <p14:tracePt t="23477" x="4565650" y="4443413"/>
          <p14:tracePt t="23485" x="4603750" y="4430713"/>
          <p14:tracePt t="23493" x="4652963" y="4418013"/>
          <p14:tracePt t="23501" x="4703763" y="4405313"/>
          <p14:tracePt t="23509" x="4765675" y="4392613"/>
          <p14:tracePt t="23517" x="4840288" y="4367213"/>
          <p14:tracePt t="23525" x="4891088" y="4341813"/>
          <p14:tracePt t="23533" x="4965700" y="4318000"/>
          <p14:tracePt t="23540" x="5029200" y="4305300"/>
          <p14:tracePt t="23549" x="5103813" y="4279900"/>
          <p14:tracePt t="23556" x="5178425" y="4267200"/>
          <p14:tracePt t="23563" x="5241925" y="4254500"/>
          <p14:tracePt t="23570" x="5316538" y="4254500"/>
          <p14:tracePt t="23579" x="5378450" y="4254500"/>
          <p14:tracePt t="23587" x="5454650" y="4254500"/>
          <p14:tracePt t="23595" x="5516563" y="4254500"/>
          <p14:tracePt t="23604" x="5591175" y="4241800"/>
          <p14:tracePt t="23611" x="5641975" y="4241800"/>
          <p14:tracePt t="23620" x="5703888" y="4241800"/>
          <p14:tracePt t="23627" x="5778500" y="4241800"/>
          <p14:tracePt t="23635" x="5842000" y="4241800"/>
          <p14:tracePt t="23643" x="5916613" y="4241800"/>
          <p14:tracePt t="23651" x="5978525" y="4241800"/>
          <p14:tracePt t="23659" x="6054725" y="4241800"/>
          <p14:tracePt t="23667" x="6116638" y="4241800"/>
          <p14:tracePt t="23674" x="6191250" y="4241800"/>
          <p14:tracePt t="23683" x="6254750" y="4241800"/>
          <p14:tracePt t="23690" x="6329363" y="4241800"/>
          <p14:tracePt t="23699" x="6391275" y="4254500"/>
          <p14:tracePt t="23706" x="6454775" y="4267200"/>
          <p14:tracePt t="23712" x="6503988" y="4267200"/>
          <p14:tracePt t="23720" x="6567488" y="4267200"/>
          <p14:tracePt t="23729" x="6604000" y="4267200"/>
          <p14:tracePt t="23737" x="6629400" y="4267200"/>
          <p14:tracePt t="23745" x="6654800" y="4267200"/>
          <p14:tracePt t="23754" x="6667500" y="4267200"/>
          <p14:tracePt t="23761" x="6680200" y="4267200"/>
          <p14:tracePt t="23770" x="6692900" y="4267200"/>
          <p14:tracePt t="23776" x="6716713" y="4267200"/>
          <p14:tracePt t="23797" x="6729413" y="4267200"/>
          <p14:tracePt t="23939" x="6742113" y="4267200"/>
          <p14:tracePt t="23947" x="6742113" y="4254500"/>
          <p14:tracePt t="23955" x="6754813" y="4241800"/>
          <p14:tracePt t="23973" x="6754813" y="4217988"/>
          <p14:tracePt t="23978" x="6754813" y="4192588"/>
          <p14:tracePt t="23987" x="6742113" y="4179888"/>
          <p14:tracePt t="23995" x="6742113" y="4167188"/>
          <p14:tracePt t="24005" x="6716713" y="4129088"/>
          <p14:tracePt t="24010" x="6704013" y="4117975"/>
          <p14:tracePt t="24021" x="6680200" y="4105275"/>
          <p14:tracePt t="24025" x="6667500" y="4067175"/>
          <p14:tracePt t="24033" x="6642100" y="4054475"/>
          <p14:tracePt t="24041" x="6629400" y="4029075"/>
          <p14:tracePt t="24049" x="6604000" y="4017963"/>
          <p14:tracePt t="24056" x="6592888" y="4005263"/>
          <p14:tracePt t="24065" x="6580188" y="3992563"/>
          <p14:tracePt t="24073" x="6554788" y="3992563"/>
          <p14:tracePt t="24081" x="6542088" y="3979863"/>
          <p14:tracePt t="24089" x="6529388" y="3979863"/>
          <p14:tracePt t="24097" x="6503988" y="3979863"/>
          <p14:tracePt t="24104" x="6442075" y="3992563"/>
          <p14:tracePt t="24113" x="6391275" y="4005263"/>
          <p14:tracePt t="24120" x="6329363" y="4017963"/>
          <p14:tracePt t="24129" x="6242050" y="4041775"/>
          <p14:tracePt t="24136" x="6129338" y="4067175"/>
          <p14:tracePt t="24145" x="5991225" y="4092575"/>
          <p14:tracePt t="24154" x="5829300" y="4129088"/>
          <p14:tracePt t="24161" x="5654675" y="4192588"/>
          <p14:tracePt t="24170" x="5465763" y="4267200"/>
          <p14:tracePt t="24174" x="5216525" y="4379913"/>
          <p14:tracePt t="24183" x="4903788" y="4467225"/>
          <p14:tracePt t="24191" x="4603750" y="4543425"/>
          <p14:tracePt t="24199" x="4378325" y="4592638"/>
          <p14:tracePt t="24206" x="4178300" y="4630738"/>
          <p14:tracePt t="24215" x="4014788" y="4667250"/>
          <p14:tracePt t="24223" x="3865563" y="4692650"/>
          <p14:tracePt t="24230" x="3740150" y="4718050"/>
          <p14:tracePt t="24239" x="3640138" y="4730750"/>
          <p14:tracePt t="24246" x="3540125" y="4730750"/>
          <p14:tracePt t="24255" x="3440113" y="4743450"/>
          <p14:tracePt t="24263" x="3327400" y="4779963"/>
          <p14:tracePt t="24270" x="3227388" y="4805363"/>
          <p14:tracePt t="24279" x="3152775" y="4830763"/>
          <p14:tracePt t="24286" x="3065463" y="4856163"/>
          <p14:tracePt t="24295" x="3001963" y="4868863"/>
          <p14:tracePt t="24304" x="2927350" y="4892675"/>
          <p14:tracePt t="24311" x="2863850" y="4918075"/>
          <p14:tracePt t="24320" x="2840038" y="4930775"/>
          <p14:tracePt t="24327" x="2814638" y="4943475"/>
          <p14:tracePt t="24333" x="2789238" y="4956175"/>
          <p14:tracePt t="24340" x="2763838" y="4956175"/>
          <p14:tracePt t="24356" x="2752725" y="4968875"/>
          <p14:tracePt t="24531" x="2801938" y="4956175"/>
          <p14:tracePt t="24539" x="2889250" y="4930775"/>
          <p14:tracePt t="24547" x="3001963" y="4918075"/>
          <p14:tracePt t="24555" x="3127375" y="4879975"/>
          <p14:tracePt t="24563" x="3314700" y="4856163"/>
          <p14:tracePt t="24571" x="3489325" y="4843463"/>
          <p14:tracePt t="24579" x="3678238" y="4818063"/>
          <p14:tracePt t="24587" x="3927475" y="4779963"/>
          <p14:tracePt t="24595" x="4191000" y="4743450"/>
          <p14:tracePt t="24602" x="4378325" y="4718050"/>
          <p14:tracePt t="24611" x="4565650" y="4705350"/>
          <p14:tracePt t="24620" x="4740275" y="4692650"/>
          <p14:tracePt t="24627" x="4929188" y="4692650"/>
          <p14:tracePt t="24636" x="5091113" y="4692650"/>
          <p14:tracePt t="24642" x="5241925" y="4692650"/>
          <p14:tracePt t="24651" x="5391150" y="4692650"/>
          <p14:tracePt t="24659" x="5541963" y="4692650"/>
          <p14:tracePt t="24665" x="5691188" y="4692650"/>
          <p14:tracePt t="24673" x="5816600" y="4679950"/>
          <p14:tracePt t="24681" x="5929313" y="4643438"/>
          <p14:tracePt t="24689" x="6029325" y="4618038"/>
          <p14:tracePt t="24697" x="6103938" y="4605338"/>
          <p14:tracePt t="24705" x="6180138" y="4579938"/>
          <p14:tracePt t="24713" x="6229350" y="4567238"/>
          <p14:tracePt t="24722" x="6242050" y="4554538"/>
          <p14:tracePt t="24728" x="6267450" y="4543425"/>
          <p14:tracePt t="24805" x="6267450" y="4530725"/>
          <p14:tracePt t="24813" x="6291263" y="4518025"/>
          <p14:tracePt t="24819" x="6303963" y="4492625"/>
          <p14:tracePt t="24827" x="6329363" y="4479925"/>
          <p14:tracePt t="24838" x="6342063" y="4467225"/>
          <p14:tracePt t="24842" x="6354763" y="4454525"/>
          <p14:tracePt t="24851" x="6380163" y="4430713"/>
          <p14:tracePt t="24867" x="6403975" y="4418013"/>
          <p14:tracePt t="24875" x="6403975" y="4405313"/>
          <p14:tracePt t="24883" x="6416675" y="4405313"/>
          <p14:tracePt t="24896" x="6416675" y="4392613"/>
          <p14:tracePt t="24919" x="6429375" y="4392613"/>
          <p14:tracePt t="24927" x="6442075" y="4379913"/>
          <p14:tracePt t="24936" x="6454775" y="4379913"/>
          <p14:tracePt t="24943" x="6467475" y="4354513"/>
          <p14:tracePt t="24951" x="6492875" y="4341813"/>
          <p14:tracePt t="24959" x="6503988" y="4318000"/>
          <p14:tracePt t="24965" x="6516688" y="4305300"/>
          <p14:tracePt t="24973" x="6542088" y="4279900"/>
          <p14:tracePt t="24987" x="6554788" y="4267200"/>
          <p14:tracePt t="24990" x="6567488" y="4254500"/>
          <p14:tracePt t="24997" x="6567488" y="4241800"/>
          <p14:tracePt t="25004" x="6580188" y="4241800"/>
          <p14:tracePt t="25013" x="6592888" y="4241800"/>
          <p14:tracePt t="25020" x="6592888" y="4230688"/>
          <p14:tracePt t="26131" x="6592888" y="4217988"/>
          <p14:tracePt t="26147" x="6580188" y="4205288"/>
          <p14:tracePt t="26155" x="6567488" y="4192588"/>
          <p14:tracePt t="26162" x="6554788" y="4179888"/>
          <p14:tracePt t="26171" x="6529388" y="4154488"/>
          <p14:tracePt t="26179" x="6516688" y="4141788"/>
          <p14:tracePt t="26186" x="6480175" y="4117975"/>
          <p14:tracePt t="26195" x="6416675" y="4092575"/>
          <p14:tracePt t="26204" x="6329363" y="4079875"/>
          <p14:tracePt t="26211" x="6229350" y="4054475"/>
          <p14:tracePt t="26218" x="6078538" y="4054475"/>
          <p14:tracePt t="26226" x="5842000" y="4092575"/>
          <p14:tracePt t="26233" x="5541963" y="4167188"/>
          <p14:tracePt t="26241" x="5229225" y="4192588"/>
          <p14:tracePt t="26250" x="4940300" y="4179888"/>
          <p14:tracePt t="26256" x="4616450" y="4141788"/>
          <p14:tracePt t="26265" x="4303713" y="4129088"/>
          <p14:tracePt t="26272" x="3952875" y="4092575"/>
          <p14:tracePt t="26281" x="3665538" y="4067175"/>
          <p14:tracePt t="26289" x="3376613" y="4029075"/>
          <p14:tracePt t="26297" x="3127375" y="4017963"/>
          <p14:tracePt t="26305" x="2952750" y="4017963"/>
          <p14:tracePt t="26313" x="2801938" y="4029075"/>
          <p14:tracePt t="26320" x="2663825" y="4067175"/>
          <p14:tracePt t="26329" x="2540000" y="4105275"/>
          <p14:tracePt t="26337" x="2451100" y="4129088"/>
          <p14:tracePt t="26345" x="2376488" y="4154488"/>
          <p14:tracePt t="26353" x="2327275" y="4167188"/>
          <p14:tracePt t="26360" x="2301875" y="4192588"/>
          <p14:tracePt t="26370" x="2276475" y="4205288"/>
          <p14:tracePt t="26376" x="2263775" y="4230688"/>
          <p14:tracePt t="26384" x="2238375" y="4241800"/>
          <p14:tracePt t="26390" x="2227263" y="4267200"/>
          <p14:tracePt t="26398" x="2201863" y="4279900"/>
          <p14:tracePt t="26406" x="2176463" y="4305300"/>
          <p14:tracePt t="26415" x="2151063" y="4330700"/>
          <p14:tracePt t="26422" x="2089150" y="4367213"/>
          <p14:tracePt t="26431" x="2025650" y="4405313"/>
          <p14:tracePt t="26439" x="1951038" y="4430713"/>
          <p14:tracePt t="26447" x="1876425" y="4454525"/>
          <p14:tracePt t="26455" x="1825625" y="4479925"/>
          <p14:tracePt t="26463" x="1763713" y="4505325"/>
          <p14:tracePt t="26471" x="1751013" y="4505325"/>
          <p14:tracePt t="26479" x="1725613" y="4505325"/>
          <p14:tracePt t="26549" x="1725613" y="4518025"/>
          <p14:tracePt t="26557" x="1751013" y="4530725"/>
          <p14:tracePt t="26565" x="1825625" y="4554538"/>
          <p14:tracePt t="26573" x="1914525" y="4579938"/>
          <p14:tracePt t="26581" x="2014538" y="4592638"/>
          <p14:tracePt t="26589" x="2127250" y="4592638"/>
          <p14:tracePt t="26597" x="2251075" y="4592638"/>
          <p14:tracePt t="26605" x="2401888" y="4592638"/>
          <p14:tracePt t="26614" x="2563813" y="4592638"/>
          <p14:tracePt t="26620" x="2727325" y="4579938"/>
          <p14:tracePt t="26629" x="2889250" y="4579938"/>
          <p14:tracePt t="26637" x="3076575" y="4567238"/>
          <p14:tracePt t="26645" x="3314700" y="4554538"/>
          <p14:tracePt t="26653" x="3527425" y="4543425"/>
          <p14:tracePt t="26661" x="3814763" y="4567238"/>
          <p14:tracePt t="26670" x="4002088" y="4592638"/>
          <p14:tracePt t="26677" x="4214813" y="4605338"/>
          <p14:tracePt t="26684" x="4391025" y="4618038"/>
          <p14:tracePt t="26693" x="4540250" y="4618038"/>
          <p14:tracePt t="26701" x="4691063" y="4618038"/>
          <p14:tracePt t="26709" x="4852988" y="4592638"/>
          <p14:tracePt t="26715" x="5029200" y="4554538"/>
          <p14:tracePt t="26722" x="5216525" y="4492625"/>
          <p14:tracePt t="26730" x="5429250" y="4430713"/>
          <p14:tracePt t="26738" x="5591175" y="4405313"/>
          <p14:tracePt t="26747" x="5729288" y="4367213"/>
          <p14:tracePt t="26754" x="5829300" y="4341813"/>
          <p14:tracePt t="26763" x="5929313" y="4318000"/>
          <p14:tracePt t="26770" x="5991225" y="4292600"/>
          <p14:tracePt t="26779" x="6054725" y="4279900"/>
          <p14:tracePt t="26786" x="6103938" y="4267200"/>
          <p14:tracePt t="26795" x="6116638" y="4254500"/>
          <p14:tracePt t="26803" x="6154738" y="4241800"/>
          <p14:tracePt t="26811" x="6180138" y="4230688"/>
          <p14:tracePt t="26820" x="6191250" y="4205288"/>
          <p14:tracePt t="26827" x="6216650" y="4192588"/>
          <p14:tracePt t="26834" x="6229350" y="4167188"/>
          <p14:tracePt t="26843" x="6254750" y="4154488"/>
          <p14:tracePt t="26851" x="6267450" y="4141788"/>
          <p14:tracePt t="26859" x="6280150" y="4117975"/>
          <p14:tracePt t="26867" x="6303963" y="4105275"/>
          <p14:tracePt t="26872" x="6316663" y="4079875"/>
          <p14:tracePt t="26881" x="6342063" y="4067175"/>
          <p14:tracePt t="26888" x="6354763" y="4054475"/>
          <p14:tracePt t="26897" x="6380163" y="4029075"/>
          <p14:tracePt t="26905" x="6391275" y="4017963"/>
          <p14:tracePt t="26913" x="6403975" y="4017963"/>
          <p14:tracePt t="26920" x="6416675" y="4017963"/>
          <p14:tracePt t="27107" x="6391275" y="4017963"/>
          <p14:tracePt t="27115" x="6380163" y="4017963"/>
          <p14:tracePt t="27123" x="6367463" y="4017963"/>
          <p14:tracePt t="27131" x="6354763" y="4017963"/>
          <p14:tracePt t="27139" x="6342063" y="4017963"/>
          <p14:tracePt t="27155" x="6316663" y="4005263"/>
          <p14:tracePt t="27163" x="6303963" y="4005263"/>
          <p14:tracePt t="27170" x="6291263" y="4005263"/>
          <p14:tracePt t="27179" x="6267450" y="4005263"/>
          <p14:tracePt t="27185" x="6254750" y="4005263"/>
          <p14:tracePt t="27192" x="6242050" y="4005263"/>
          <p14:tracePt t="27200" x="6216650" y="3992563"/>
          <p14:tracePt t="27209" x="6180138" y="3992563"/>
          <p14:tracePt t="27217" x="6142038" y="3992563"/>
          <p14:tracePt t="27225" x="6078538" y="3992563"/>
          <p14:tracePt t="27234" x="5978525" y="3979863"/>
          <p14:tracePt t="27241" x="5842000" y="3979863"/>
          <p14:tracePt t="27250" x="5703888" y="3979863"/>
          <p14:tracePt t="27257" x="5578475" y="4005263"/>
          <p14:tracePt t="27265" x="5429250" y="4092575"/>
          <p14:tracePt t="27273" x="5265738" y="4141788"/>
          <p14:tracePt t="27282" x="5103813" y="4205288"/>
          <p14:tracePt t="27288" x="4940300" y="4230688"/>
          <p14:tracePt t="27297" x="4778375" y="4241800"/>
          <p14:tracePt t="27305" x="4603750" y="4254500"/>
          <p14:tracePt t="27313" x="4478338" y="4254500"/>
          <p14:tracePt t="27320" x="4352925" y="4241800"/>
          <p14:tracePt t="27327" x="4240213" y="4230688"/>
          <p14:tracePt t="27334" x="4152900" y="4205288"/>
          <p14:tracePt t="27342" x="4065588" y="4179888"/>
          <p14:tracePt t="27350" x="3978275" y="4179888"/>
          <p14:tracePt t="27359" x="3902075" y="4179888"/>
          <p14:tracePt t="27367" x="3802063" y="4179888"/>
          <p14:tracePt t="27375" x="3702050" y="4192588"/>
          <p14:tracePt t="27383" x="3589338" y="4205288"/>
          <p14:tracePt t="27391" x="3478213" y="4230688"/>
          <p14:tracePt t="27400" x="3314700" y="4254500"/>
          <p14:tracePt t="27407" x="3176588" y="4292600"/>
          <p14:tracePt t="27415" x="3052763" y="4330700"/>
          <p14:tracePt t="27422" x="2952750" y="4405313"/>
          <p14:tracePt t="27431" x="2827338" y="4492625"/>
          <p14:tracePt t="27439" x="2714625" y="4554538"/>
          <p14:tracePt t="27447" x="2614613" y="4618038"/>
          <p14:tracePt t="27455" x="2540000" y="4643438"/>
          <p14:tracePt t="27463" x="2463800" y="4656138"/>
          <p14:tracePt t="27470" x="2414588" y="4679950"/>
          <p14:tracePt t="27479" x="2389188" y="4679950"/>
          <p14:tracePt t="27485" x="2363788" y="4679950"/>
          <p14:tracePt t="27493" x="2351088" y="4692650"/>
          <p14:tracePt t="27613" x="2363788" y="4718050"/>
          <p14:tracePt t="27621" x="2414588" y="4730750"/>
          <p14:tracePt t="27629" x="2463800" y="4730750"/>
          <p14:tracePt t="27637" x="2540000" y="4730750"/>
          <p14:tracePt t="27645" x="2640013" y="4705350"/>
          <p14:tracePt t="27651" x="2740025" y="4643438"/>
          <p14:tracePt t="27658" x="2927350" y="4567238"/>
          <p14:tracePt t="27668" x="3101975" y="4492625"/>
          <p14:tracePt t="27675" x="3302000" y="4467225"/>
          <p14:tracePt t="27684" x="3552825" y="4430713"/>
          <p14:tracePt t="27691" x="3827463" y="4430713"/>
          <p14:tracePt t="27700" x="4140200" y="4430713"/>
          <p14:tracePt t="27707" x="4452938" y="4430713"/>
          <p14:tracePt t="27715" x="4727575" y="4430713"/>
          <p14:tracePt t="27723" x="5003800" y="4430713"/>
          <p14:tracePt t="27731" x="5278438" y="4430713"/>
          <p14:tracePt t="27739" x="5591175" y="4430713"/>
          <p14:tracePt t="27747" x="5916613" y="4367213"/>
          <p14:tracePt t="27755" x="6267450" y="4254500"/>
          <p14:tracePt t="27763" x="6567488" y="4154488"/>
          <p14:tracePt t="27770" x="6854825" y="4117975"/>
          <p14:tracePt t="27779" x="7042150" y="4105275"/>
          <p14:tracePt t="27786" x="7205663" y="4105275"/>
          <p14:tracePt t="27793" x="7354888" y="4105275"/>
          <p14:tracePt t="27801" x="7505700" y="4105275"/>
          <p14:tracePt t="27809" x="7605713" y="4105275"/>
          <p14:tracePt t="27817" x="7693025" y="4105275"/>
          <p14:tracePt t="27825" x="7767638" y="4105275"/>
          <p14:tracePt t="27833" x="7805738" y="4105275"/>
          <p14:tracePt t="27840" x="7831138" y="4105275"/>
          <p14:tracePt t="27850" x="7843838" y="4105275"/>
          <p14:tracePt t="28047" x="7843838" y="4092575"/>
          <p14:tracePt t="28055" x="7818438" y="4079875"/>
          <p14:tracePt t="28063" x="7754938" y="4079875"/>
          <p14:tracePt t="28071" x="7705725" y="4067175"/>
          <p14:tracePt t="28079" x="7631113" y="4041775"/>
          <p14:tracePt t="28086" x="7554913" y="4017963"/>
          <p14:tracePt t="28095" x="7493000" y="3992563"/>
          <p14:tracePt t="28103" x="7418388" y="3967163"/>
          <p14:tracePt t="28111" x="7342188" y="3941763"/>
          <p14:tracePt t="28118" x="7254875" y="3916363"/>
          <p14:tracePt t="28125" x="7154863" y="3892550"/>
          <p14:tracePt t="28133" x="7054850" y="3879850"/>
          <p14:tracePt t="28141" x="6916738" y="3867150"/>
          <p14:tracePt t="28150" x="6754813" y="3867150"/>
          <p14:tracePt t="28157" x="6567488" y="3867150"/>
          <p14:tracePt t="28166" x="6291263" y="3954463"/>
          <p14:tracePt t="28173" x="5954713" y="4079875"/>
          <p14:tracePt t="28181" x="5665788" y="4105275"/>
          <p14:tracePt t="28189" x="5353050" y="4105275"/>
          <p14:tracePt t="28197" x="5016500" y="4105275"/>
          <p14:tracePt t="28205" x="4727575" y="4105275"/>
          <p14:tracePt t="28213" x="4440238" y="4067175"/>
          <p14:tracePt t="28221" x="4191000" y="4054475"/>
          <p14:tracePt t="28229" x="3978275" y="4041775"/>
          <p14:tracePt t="28237" x="3765550" y="4017963"/>
          <p14:tracePt t="28245" x="3565525" y="3992563"/>
          <p14:tracePt t="28252" x="3402013" y="3979863"/>
          <p14:tracePt t="28261" x="3240088" y="3979863"/>
          <p14:tracePt t="28268" x="3089275" y="3979863"/>
          <p14:tracePt t="28275" x="2952750" y="3979863"/>
          <p14:tracePt t="28283" x="2789238" y="3979863"/>
          <p14:tracePt t="28291" x="2651125" y="3992563"/>
          <p14:tracePt t="28300" x="2540000" y="3992563"/>
          <p14:tracePt t="28307" x="2439988" y="3992563"/>
          <p14:tracePt t="28315" x="2351088" y="3992563"/>
          <p14:tracePt t="28323" x="2289175" y="3992563"/>
          <p14:tracePt t="28331" x="2214563" y="3992563"/>
          <p14:tracePt t="28339" x="2189163" y="3992563"/>
          <p14:tracePt t="28347" x="2163763" y="3992563"/>
          <p14:tracePt t="28355" x="2151063" y="3992563"/>
          <p14:tracePt t="28363" x="2127250" y="3992563"/>
          <p14:tracePt t="28371" x="2114550" y="3992563"/>
          <p14:tracePt t="28379" x="2101850" y="3979863"/>
          <p14:tracePt t="28387" x="2076450" y="3967163"/>
          <p14:tracePt t="28395" x="2051050" y="3941763"/>
          <p14:tracePt t="28403" x="2038350" y="3916363"/>
          <p14:tracePt t="28411" x="2001838" y="3892550"/>
          <p14:tracePt t="28419" x="1963738" y="3841750"/>
          <p14:tracePt t="28425" x="1914525" y="3816350"/>
          <p14:tracePt t="28435" x="1876425" y="3779838"/>
          <p14:tracePt t="28440" x="1801813" y="3729038"/>
          <p14:tracePt t="28449" x="1738313" y="3679825"/>
          <p14:tracePt t="28457" x="1689100" y="3629025"/>
          <p14:tracePt t="28466" x="1663700" y="3603625"/>
          <p14:tracePt t="28473" x="1638300" y="3579813"/>
          <p14:tracePt t="28482" x="1601788" y="3529013"/>
          <p14:tracePt t="28489" x="1576388" y="3503613"/>
          <p14:tracePt t="28497" x="1550988" y="3479800"/>
          <p14:tracePt t="28505" x="1512888" y="3467100"/>
          <p14:tracePt t="28513" x="1463675" y="3441700"/>
          <p14:tracePt t="28521" x="1412875" y="3416300"/>
          <p14:tracePt t="28529" x="1350963" y="3390900"/>
          <p14:tracePt t="28537" x="1289050" y="3378200"/>
          <p14:tracePt t="28545" x="1238250" y="3354388"/>
          <p14:tracePt t="28552" x="1163638" y="3328988"/>
          <p14:tracePt t="28561" x="1112838" y="3316288"/>
          <p14:tracePt t="28568" x="1076325" y="3290888"/>
          <p14:tracePt t="28577" x="1038225" y="3290888"/>
          <p14:tracePt t="28585" x="1012825" y="3278188"/>
          <p14:tracePt t="28590" x="987425" y="3254375"/>
          <p14:tracePt t="28599" x="976313" y="3254375"/>
          <p14:tracePt t="28607" x="950913" y="3241675"/>
          <p14:tracePt t="28623" x="950913" y="3228975"/>
          <p14:tracePt t="28631" x="950913" y="3216275"/>
          <p14:tracePt t="28647" x="950913" y="3203575"/>
          <p14:tracePt t="28655" x="950913" y="3190875"/>
          <p14:tracePt t="28663" x="950913" y="3178175"/>
          <p14:tracePt t="28679" x="963613" y="3178175"/>
          <p14:tracePt t="28686" x="976313" y="3165475"/>
          <p14:tracePt t="28695" x="987425" y="3165475"/>
          <p14:tracePt t="28703" x="1025525" y="3165475"/>
          <p14:tracePt t="28711" x="1063625" y="3165475"/>
          <p14:tracePt t="28719" x="1125538" y="3178175"/>
          <p14:tracePt t="28727" x="1250950" y="3203575"/>
          <p14:tracePt t="28735" x="1389063" y="3241675"/>
          <p14:tracePt t="28743" x="1625600" y="3267075"/>
          <p14:tracePt t="28750" x="1914525" y="3303588"/>
          <p14:tracePt t="28757" x="2227263" y="3316288"/>
          <p14:tracePt t="28766" x="2540000" y="3341688"/>
          <p14:tracePt t="28773" x="2914650" y="3341688"/>
          <p14:tracePt t="28781" x="3265488" y="3354388"/>
          <p14:tracePt t="28788" x="3614738" y="3403600"/>
          <p14:tracePt t="28797" x="3902075" y="3416300"/>
          <p14:tracePt t="28805" x="4065588" y="3416300"/>
          <p14:tracePt t="28813" x="4227513" y="3416300"/>
          <p14:tracePt t="28820" x="4327525" y="3429000"/>
          <p14:tracePt t="28829" x="4427538" y="3429000"/>
          <p14:tracePt t="28837" x="4503738" y="3429000"/>
          <p14:tracePt t="28845" x="4552950" y="3429000"/>
          <p14:tracePt t="28852" x="4565650" y="3429000"/>
          <p14:tracePt t="28861" x="4591050" y="3416300"/>
          <p14:tracePt t="28911" x="4591050" y="3403600"/>
          <p14:tracePt t="28919" x="4603750" y="3367088"/>
          <p14:tracePt t="28928" x="4603750" y="3328988"/>
          <p14:tracePt t="28935" x="4603750" y="3278188"/>
          <p14:tracePt t="28943" x="4616450" y="3216275"/>
          <p14:tracePt t="28951" x="4616450" y="3178175"/>
          <p14:tracePt t="28959" x="4616450" y="3116263"/>
          <p14:tracePt t="28966" x="4603750" y="3065463"/>
          <p14:tracePt t="28984" x="4578350" y="2952750"/>
          <p14:tracePt t="28991" x="4552950" y="2916238"/>
          <p14:tracePt t="29000" x="4516438" y="2840038"/>
          <p14:tracePt t="29006" x="4491038" y="2803525"/>
          <p14:tracePt t="29015" x="4440238" y="2728913"/>
          <p14:tracePt t="29023" x="4403725" y="2690813"/>
          <p14:tracePt t="29032" x="4352925" y="2627313"/>
          <p14:tracePt t="29039" x="4303713" y="2603500"/>
          <p14:tracePt t="29045" x="4265613" y="2552700"/>
          <p14:tracePt t="29052" x="4203700" y="2527300"/>
          <p14:tracePt t="29061" x="4127500" y="2465388"/>
          <p14:tracePt t="29068" x="4052888" y="2390775"/>
          <p14:tracePt t="29076" x="3978275" y="2327275"/>
          <p14:tracePt t="29085" x="3902075" y="2265363"/>
          <p14:tracePt t="29093" x="3827463" y="2214563"/>
          <p14:tracePt t="29101" x="3714750" y="2139950"/>
          <p14:tracePt t="29109" x="3614738" y="2089150"/>
          <p14:tracePt t="29116" x="3502025" y="2039938"/>
          <p14:tracePt t="29125" x="3389313" y="2014538"/>
          <p14:tracePt t="29135" x="3276600" y="1978025"/>
          <p14:tracePt t="29141" x="3165475" y="1939925"/>
          <p14:tracePt t="29148" x="3040063" y="1914525"/>
          <p14:tracePt t="29156" x="2901950" y="1889125"/>
          <p14:tracePt t="29165" x="2776538" y="1876425"/>
          <p14:tracePt t="29173" x="2651125" y="1865313"/>
          <p14:tracePt t="29182" x="2551113" y="1852613"/>
          <p14:tracePt t="29189" x="2451100" y="1839913"/>
          <p14:tracePt t="29197" x="2363788" y="1839913"/>
          <p14:tracePt t="29203" x="2289175" y="1827213"/>
          <p14:tracePt t="29211" x="2227263" y="1827213"/>
          <p14:tracePt t="29218" x="2176463" y="1827213"/>
          <p14:tracePt t="29227" x="2138363" y="1839913"/>
          <p14:tracePt t="29235" x="2089150" y="1839913"/>
          <p14:tracePt t="29243" x="2038350" y="1865313"/>
          <p14:tracePt t="29251" x="1963738" y="1901825"/>
          <p14:tracePt t="29259" x="1876425" y="1952625"/>
          <p14:tracePt t="29267" x="1789113" y="2001838"/>
          <p14:tracePt t="29275" x="1689100" y="2039938"/>
          <p14:tracePt t="29284" x="1601788" y="2114550"/>
          <p14:tracePt t="29290" x="1489075" y="2178050"/>
          <p14:tracePt t="29298" x="1389063" y="2239963"/>
          <p14:tracePt t="29307" x="1300163" y="2303463"/>
          <p14:tracePt t="29315" x="1200150" y="2378075"/>
          <p14:tracePt t="29323" x="1125538" y="2465388"/>
          <p14:tracePt t="29332" x="1038225" y="2565400"/>
          <p14:tracePt t="29339" x="987425" y="2640013"/>
          <p14:tracePt t="29348" x="950913" y="2716213"/>
          <p14:tracePt t="29355" x="938213" y="2778125"/>
          <p14:tracePt t="29361" x="925513" y="2852738"/>
          <p14:tracePt t="29369" x="925513" y="2903538"/>
          <p14:tracePt t="29378" x="925513" y="2978150"/>
          <p14:tracePt t="29384" x="938213" y="3054350"/>
          <p14:tracePt t="29394" x="987425" y="3128963"/>
          <p14:tracePt t="29400" x="1089025" y="3190875"/>
          <p14:tracePt t="29409" x="1189038" y="3228975"/>
          <p14:tracePt t="29417" x="1300163" y="3254375"/>
          <p14:tracePt t="29425" x="1401763" y="3278188"/>
          <p14:tracePt t="29434" x="1489075" y="3290888"/>
          <p14:tracePt t="29441" x="1601788" y="3303588"/>
          <p14:tracePt t="29449" x="1701800" y="3303588"/>
          <p14:tracePt t="29457" x="1801813" y="3290888"/>
          <p14:tracePt t="29465" x="1925638" y="3267075"/>
          <p14:tracePt t="29473" x="2063750" y="3254375"/>
          <p14:tracePt t="29482" x="2201863" y="3228975"/>
          <p14:tracePt t="29489" x="2301875" y="3203575"/>
          <p14:tracePt t="29498" x="2401888" y="3178175"/>
          <p14:tracePt t="29505" x="2489200" y="3154363"/>
          <p14:tracePt t="29514" x="2563813" y="3128963"/>
          <p14:tracePt t="29520" x="2589213" y="3103563"/>
          <p14:tracePt t="29527" x="2614613" y="3090863"/>
          <p14:tracePt t="29535" x="2627313" y="3065463"/>
          <p14:tracePt t="29543" x="2640013" y="3065463"/>
          <p14:tracePt t="29550" x="2663825" y="3041650"/>
          <p14:tracePt t="29559" x="2676525" y="3028950"/>
          <p14:tracePt t="29567" x="2701925" y="3003550"/>
          <p14:tracePt t="29575" x="2714625" y="2990850"/>
          <p14:tracePt t="29583" x="2740025" y="2978150"/>
          <p14:tracePt t="29591" x="2752725" y="2941638"/>
          <p14:tracePt t="29598" x="2776538" y="2928938"/>
          <p14:tracePt t="29607" x="2814638" y="2878138"/>
          <p14:tracePt t="29614" x="2827338" y="2840038"/>
          <p14:tracePt t="29622" x="2852738" y="2816225"/>
          <p14:tracePt t="29632" x="2863850" y="2778125"/>
          <p14:tracePt t="29638" x="2863850" y="2752725"/>
          <p14:tracePt t="29650" x="2876550" y="2728913"/>
          <p14:tracePt t="29654" x="2876550" y="2716213"/>
          <p14:tracePt t="29663" x="2876550" y="2703513"/>
          <p14:tracePt t="29671" x="2876550" y="2678113"/>
          <p14:tracePt t="29677" x="2876550" y="2665413"/>
          <p14:tracePt t="29684" x="2863850" y="2652713"/>
          <p14:tracePt t="29693" x="2852738" y="2640013"/>
          <p14:tracePt t="29701" x="2827338" y="2616200"/>
          <p14:tracePt t="29718" x="2814638" y="2603500"/>
          <p14:tracePt t="29725" x="2801938" y="2603500"/>
          <p14:tracePt t="29733" x="2789238" y="2578100"/>
          <p14:tracePt t="29741" x="2763838" y="2565400"/>
          <p14:tracePt t="29750" x="2752725" y="2552700"/>
          <p14:tracePt t="29757" x="2727325" y="2540000"/>
          <p14:tracePt t="29765" x="2701925" y="2527300"/>
          <p14:tracePt t="29773" x="2689225" y="2516188"/>
          <p14:tracePt t="29782" x="2663825" y="2516188"/>
          <p14:tracePt t="29789" x="2627313" y="2516188"/>
          <p14:tracePt t="29799" x="2614613" y="2516188"/>
          <p14:tracePt t="29805" x="2601913" y="2503488"/>
          <p14:tracePt t="29814" x="2576513" y="2503488"/>
          <p14:tracePt t="29820" x="2563813" y="2503488"/>
          <p14:tracePt t="29827" x="2551113" y="2503488"/>
          <p14:tracePt t="29835" x="2540000" y="2503488"/>
          <p14:tracePt t="29843" x="2501900" y="2503488"/>
          <p14:tracePt t="29850" x="2476500" y="2516188"/>
          <p14:tracePt t="29859" x="2463800" y="2527300"/>
          <p14:tracePt t="29866" x="2439988" y="2540000"/>
          <p14:tracePt t="29875" x="2414588" y="2540000"/>
          <p14:tracePt t="29883" x="2401888" y="2540000"/>
          <p14:tracePt t="29890" x="2389188" y="2552700"/>
          <p14:tracePt t="29898" x="2351088" y="2565400"/>
          <p14:tracePt t="29907" x="2301875" y="2578100"/>
          <p14:tracePt t="29915" x="2227263" y="2603500"/>
          <p14:tracePt t="29923" x="2163763" y="2627313"/>
          <p14:tracePt t="29931" x="2089150" y="2652713"/>
          <p14:tracePt t="29938" x="2014538" y="2665413"/>
          <p14:tracePt t="29947" x="1951038" y="2678113"/>
          <p14:tracePt t="29955" x="1914525" y="2678113"/>
          <p14:tracePt t="29966" x="1889125" y="2678113"/>
          <p14:tracePt t="29982" x="1851025" y="2690813"/>
          <p14:tracePt t="29989" x="1838325" y="2690813"/>
          <p14:tracePt t="30033" x="1838325" y="2703513"/>
          <p14:tracePt t="30053" x="1825625" y="2728913"/>
          <p14:tracePt t="30061" x="1814513" y="2740025"/>
          <p14:tracePt t="30069" x="1789113" y="2765425"/>
          <p14:tracePt t="30077" x="1789113" y="2790825"/>
          <p14:tracePt t="30085" x="1763713" y="2803525"/>
          <p14:tracePt t="30093" x="1751013" y="2816225"/>
          <p14:tracePt t="30100" x="1751013" y="2852738"/>
          <p14:tracePt t="30109" x="1751013" y="2890838"/>
          <p14:tracePt t="30117" x="1751013" y="2916238"/>
          <p14:tracePt t="30125" x="1751013" y="2941638"/>
          <p14:tracePt t="30131" x="1776413" y="2965450"/>
          <p14:tracePt t="30139" x="1789113" y="2990850"/>
          <p14:tracePt t="30148" x="1814513" y="3003550"/>
          <p14:tracePt t="30155" x="1863725" y="3028950"/>
          <p14:tracePt t="30164" x="1901825" y="3041650"/>
          <p14:tracePt t="30171" x="1938338" y="3065463"/>
          <p14:tracePt t="30179" x="1976438" y="3090863"/>
          <p14:tracePt t="30187" x="2025650" y="3090863"/>
          <p14:tracePt t="30195" x="2076450" y="3090863"/>
          <p14:tracePt t="30203" x="2101850" y="3103563"/>
          <p14:tracePt t="30211" x="2138363" y="3103563"/>
          <p14:tracePt t="30219" x="2176463" y="3116263"/>
          <p14:tracePt t="30227" x="2214563" y="3116263"/>
          <p14:tracePt t="30235" x="2251075" y="3116263"/>
          <p14:tracePt t="30243" x="2289175" y="3116263"/>
          <p14:tracePt t="30251" x="2338388" y="3116263"/>
          <p14:tracePt t="30258" x="2401888" y="3116263"/>
          <p14:tracePt t="30266" x="2476500" y="3103563"/>
          <p14:tracePt t="30274" x="2551113" y="3078163"/>
          <p14:tracePt t="30283" x="2614613" y="3065463"/>
          <p14:tracePt t="30288" x="2701925" y="3054350"/>
          <p14:tracePt t="30297" x="2776538" y="3028950"/>
          <p14:tracePt t="30304" x="2852738" y="3003550"/>
          <p14:tracePt t="30313" x="2927350" y="2978150"/>
          <p14:tracePt t="30321" x="2976563" y="2978150"/>
          <p14:tracePt t="30330" x="3014663" y="2952750"/>
          <p14:tracePt t="30337" x="3040063" y="2928938"/>
          <p14:tracePt t="30345" x="3065463" y="2916238"/>
          <p14:tracePt t="30353" x="3076575" y="2903538"/>
          <p14:tracePt t="30360" x="3101975" y="2890838"/>
          <p14:tracePt t="30369" x="3114675" y="2865438"/>
          <p14:tracePt t="30377" x="3140075" y="2852738"/>
          <p14:tracePt t="30385" x="3152775" y="2828925"/>
          <p14:tracePt t="30393" x="3165475" y="2803525"/>
          <p14:tracePt t="30401" x="3176588" y="2765425"/>
          <p14:tracePt t="30409" x="3176588" y="2716213"/>
          <p14:tracePt t="30417" x="3189288" y="2678113"/>
          <p14:tracePt t="30425" x="3189288" y="2640013"/>
          <p14:tracePt t="30432" x="3189288" y="2603500"/>
          <p14:tracePt t="30438" x="3176588" y="2565400"/>
          <p14:tracePt t="30447" x="3152775" y="2503488"/>
          <p14:tracePt t="30455" x="3127375" y="2452688"/>
          <p14:tracePt t="30464" x="3101975" y="2390775"/>
          <p14:tracePt t="30470" x="3089275" y="2352675"/>
          <p14:tracePt t="30479" x="3052763" y="2290763"/>
          <p14:tracePt t="30487" x="3027363" y="2278063"/>
          <p14:tracePt t="30495" x="2976563" y="2239963"/>
          <p14:tracePt t="30502" x="2952750" y="2227263"/>
          <p14:tracePt t="30511" x="2914650" y="2190750"/>
          <p14:tracePt t="30519" x="2863850" y="2165350"/>
          <p14:tracePt t="30527" x="2827338" y="2152650"/>
          <p14:tracePt t="30535" x="2776538" y="2127250"/>
          <p14:tracePt t="30543" x="2727325" y="2101850"/>
          <p14:tracePt t="30550" x="2663825" y="2078038"/>
          <p14:tracePt t="30559" x="2589213" y="2065338"/>
          <p14:tracePt t="30566" x="2514600" y="2039938"/>
          <p14:tracePt t="30574" x="2427288" y="2027238"/>
          <p14:tracePt t="30582" x="2351088" y="2001838"/>
          <p14:tracePt t="30590" x="2263775" y="1978025"/>
          <p14:tracePt t="30596" x="2163763" y="1965325"/>
          <p14:tracePt t="30605" x="2101850" y="1965325"/>
          <p14:tracePt t="30614" x="2014538" y="1965325"/>
          <p14:tracePt t="30621" x="1925638" y="1965325"/>
          <p14:tracePt t="30630" x="1863725" y="1965325"/>
          <p14:tracePt t="30636" x="1776413" y="1978025"/>
          <p14:tracePt t="30646" x="1701800" y="2001838"/>
          <p14:tracePt t="30653" x="1625600" y="2027238"/>
          <p14:tracePt t="30661" x="1550988" y="2052638"/>
          <p14:tracePt t="30669" x="1489075" y="2089150"/>
          <p14:tracePt t="30677" x="1412875" y="2127250"/>
          <p14:tracePt t="30684" x="1350963" y="2178050"/>
          <p14:tracePt t="30693" x="1300163" y="2214563"/>
          <p14:tracePt t="30700" x="1276350" y="2239963"/>
          <p14:tracePt t="30709" x="1250950" y="2278063"/>
          <p14:tracePt t="30716" x="1238250" y="2314575"/>
          <p14:tracePt t="30725" x="1212850" y="2339975"/>
          <p14:tracePt t="30734" x="1200150" y="2352675"/>
          <p14:tracePt t="30741" x="1189038" y="2378075"/>
          <p14:tracePt t="30748" x="1176338" y="2390775"/>
          <p14:tracePt t="30755" x="1163638" y="2403475"/>
          <p14:tracePt t="30763" x="1163638" y="2427288"/>
          <p14:tracePt t="30770" x="1163638" y="2452688"/>
          <p14:tracePt t="30778" x="1163638" y="2478088"/>
          <p14:tracePt t="30787" x="1176338" y="2503488"/>
          <p14:tracePt t="30796" x="1189038" y="2540000"/>
          <p14:tracePt t="30803" x="1212850" y="2552700"/>
          <p14:tracePt t="30811" x="1225550" y="2590800"/>
          <p14:tracePt t="30819" x="1250950" y="2627313"/>
          <p14:tracePt t="30827" x="1276350" y="2665413"/>
          <p14:tracePt t="30835" x="1338263" y="2716213"/>
          <p14:tracePt t="30843" x="1401763" y="2752725"/>
          <p14:tracePt t="30851" x="1438275" y="2803525"/>
          <p14:tracePt t="30859" x="1501775" y="2852738"/>
          <p14:tracePt t="30867" x="1576388" y="2878138"/>
          <p14:tracePt t="30875" x="1625600" y="2903538"/>
          <p14:tracePt t="30882" x="1701800" y="2928938"/>
          <p14:tracePt t="30889" x="1751013" y="2941638"/>
          <p14:tracePt t="30900" x="1789113" y="2965450"/>
          <p14:tracePt t="30904" x="1814513" y="2978150"/>
          <p14:tracePt t="30914" x="1838325" y="2978150"/>
          <p14:tracePt t="30920" x="1863725" y="2990850"/>
          <p14:tracePt t="30930" x="1876425" y="2990850"/>
          <p14:tracePt t="30937" x="1889125" y="3003550"/>
          <p14:tracePt t="30945" x="1914525" y="3003550"/>
          <p14:tracePt t="30952" x="1925638" y="3003550"/>
          <p14:tracePt t="30961" x="1938338" y="3003550"/>
          <p14:tracePt t="30968" x="1951038" y="3003550"/>
          <p14:tracePt t="30980" x="1963738" y="3003550"/>
          <p14:tracePt t="30985" x="1976438" y="3003550"/>
          <p14:tracePt t="34530" x="1976438" y="3016250"/>
          <p14:tracePt t="34538" x="2014538" y="3090863"/>
          <p14:tracePt t="34546" x="2051050" y="3154363"/>
          <p14:tracePt t="34554" x="2101850" y="3228975"/>
          <p14:tracePt t="34562" x="2151063" y="3303588"/>
          <p14:tracePt t="34570" x="2227263" y="3390900"/>
          <p14:tracePt t="34578" x="2289175" y="3467100"/>
          <p14:tracePt t="34586" x="2363788" y="3554413"/>
          <p14:tracePt t="34595" x="2451100" y="3654425"/>
          <p14:tracePt t="34602" x="2514600" y="3741738"/>
          <p14:tracePt t="34610" x="2576513" y="3816350"/>
          <p14:tracePt t="34618" x="2627313" y="3892550"/>
          <p14:tracePt t="34626" x="2676525" y="3967163"/>
          <p14:tracePt t="34634" x="2727325" y="4029075"/>
          <p14:tracePt t="34642" x="2740025" y="4067175"/>
          <p14:tracePt t="34650" x="2776538" y="4105275"/>
          <p14:tracePt t="34658" x="2789238" y="4117975"/>
          <p14:tracePt t="34666" x="2814638" y="4129088"/>
          <p14:tracePt t="34672" x="2827338" y="4141788"/>
          <p14:tracePt t="34680" x="2827338" y="4154488"/>
          <p14:tracePt t="34688" x="2840038" y="4154488"/>
          <p14:tracePt t="36839" x="2840038" y="4167188"/>
          <p14:tracePt t="36847" x="2840038" y="4192588"/>
          <p14:tracePt t="36854" x="2840038" y="4230688"/>
          <p14:tracePt t="36863" x="2852738" y="4254500"/>
          <p14:tracePt t="36871" x="2876550" y="4292600"/>
          <p14:tracePt t="36879" x="2889250" y="4330700"/>
          <p14:tracePt t="36887" x="2914650" y="4379913"/>
          <p14:tracePt t="36893" x="2927350" y="4418013"/>
          <p14:tracePt t="36901" x="2927350" y="4443413"/>
          <p14:tracePt t="36910" x="2940050" y="4454525"/>
          <p14:tracePt t="36916" x="2952750" y="4479925"/>
          <p14:tracePt t="36925" x="2952750" y="4492625"/>
          <p14:tracePt t="36933" x="2952750" y="4505325"/>
          <p14:tracePt t="36941" x="2952750" y="4530725"/>
          <p14:tracePt t="36949" x="2963863" y="4530725"/>
          <p14:tracePt t="36957" x="2963863" y="4554538"/>
          <p14:tracePt t="36977" x="2963863" y="4567238"/>
          <p14:tracePt t="36992" x="2963863" y="4579938"/>
          <p14:tracePt t="37008" x="2963863" y="4605338"/>
          <p14:tracePt t="37017" x="2963863" y="4618038"/>
          <p14:tracePt t="37033" x="2963863" y="4630738"/>
          <p14:tracePt t="37041" x="2963863" y="4643438"/>
          <p14:tracePt t="37050" x="2976563" y="4656138"/>
          <p14:tracePt t="37055" x="2976563" y="4667250"/>
          <p14:tracePt t="37063" x="2976563" y="4679950"/>
          <p14:tracePt t="37071" x="2976563" y="4705350"/>
          <p14:tracePt t="37079" x="2976563" y="4718050"/>
          <p14:tracePt t="37086" x="2976563" y="4730750"/>
          <p14:tracePt t="37095" x="2976563" y="4743450"/>
          <p14:tracePt t="37103" x="2976563" y="4768850"/>
          <p14:tracePt t="37111" x="2976563" y="4779963"/>
          <p14:tracePt t="37119" x="2976563" y="4792663"/>
          <p14:tracePt t="37127" x="2976563" y="4805363"/>
          <p14:tracePt t="37135" x="2976563" y="4818063"/>
          <p14:tracePt t="37143" x="2989263" y="4830763"/>
          <p14:tracePt t="37151" x="3001963" y="4856163"/>
          <p14:tracePt t="37160" x="3001963" y="4868863"/>
          <p14:tracePt t="37167" x="3014663" y="4892675"/>
          <p14:tracePt t="37175" x="3027363" y="4905375"/>
          <p14:tracePt t="37183" x="3027363" y="4918075"/>
          <p14:tracePt t="37192" x="3040063" y="4930775"/>
          <p14:tracePt t="37199" x="3040063" y="4943475"/>
          <p14:tracePt t="37208" x="3052763" y="4956175"/>
          <p14:tracePt t="37212" x="3065463" y="4968875"/>
          <p14:tracePt t="37221" x="3065463" y="4981575"/>
          <p14:tracePt t="37229" x="3065463" y="4992688"/>
          <p14:tracePt t="37711" x="3076575" y="4992688"/>
          <p14:tracePt t="37719" x="3089275" y="5005388"/>
          <p14:tracePt t="37727" x="3101975" y="5018088"/>
          <p14:tracePt t="37734" x="3127375" y="5030788"/>
          <p14:tracePt t="37742" x="3140075" y="5043488"/>
          <p14:tracePt t="37751" x="3165475" y="5068888"/>
          <p14:tracePt t="37758" x="3176588" y="5081588"/>
          <p14:tracePt t="37767" x="3189288" y="5081588"/>
          <p14:tracePt t="37776" x="3214688" y="5092700"/>
          <p14:tracePt t="37790" x="3240088" y="5092700"/>
          <p14:tracePt t="37845" x="3240088" y="5105400"/>
          <p14:tracePt t="38139" x="3252788" y="5105400"/>
          <p14:tracePt t="38145" x="3289300" y="5105400"/>
          <p14:tracePt t="38153" x="3340100" y="5105400"/>
          <p14:tracePt t="38161" x="3376613" y="5105400"/>
          <p14:tracePt t="38168" x="3402013" y="5105400"/>
          <p14:tracePt t="38177" x="3440113" y="5105400"/>
          <p14:tracePt t="38185" x="3465513" y="5105400"/>
          <p14:tracePt t="38193" x="3489325" y="5118100"/>
          <p14:tracePt t="38201" x="3502025" y="5118100"/>
          <p14:tracePt t="38209" x="3514725" y="5118100"/>
          <p14:tracePt t="38217" x="3552825" y="5118100"/>
          <p14:tracePt t="38225" x="3565525" y="5118100"/>
          <p14:tracePt t="38233" x="3578225" y="5118100"/>
          <p14:tracePt t="38241" x="3589338" y="5118100"/>
          <p14:tracePt t="38249" x="3614738" y="5118100"/>
          <p14:tracePt t="38265" x="3640138" y="5118100"/>
          <p14:tracePt t="38286" x="3652838" y="5118100"/>
          <p14:tracePt t="38292" x="3652838" y="5105400"/>
          <p14:tracePt t="38299" x="3665538" y="5105400"/>
          <p14:tracePt t="38307" x="3678238" y="5105400"/>
          <p14:tracePt t="38315" x="3689350" y="5105400"/>
          <p14:tracePt t="38324" x="3702050" y="5092700"/>
          <p14:tracePt t="38331" x="3714750" y="5068888"/>
          <p14:tracePt t="38339" x="3740150" y="5068888"/>
          <p14:tracePt t="38347" x="3827463" y="5056188"/>
          <p14:tracePt t="38356" x="3940175" y="5043488"/>
          <p14:tracePt t="38362" x="4078288" y="5018088"/>
          <p14:tracePt t="38372" x="4214813" y="5005388"/>
          <p14:tracePt t="38378" x="4378325" y="4981575"/>
          <p14:tracePt t="38386" x="4540250" y="4981575"/>
          <p14:tracePt t="38394" x="4716463" y="4956175"/>
          <p14:tracePt t="38403" x="4878388" y="4943475"/>
          <p14:tracePt t="38410" x="5040313" y="4930775"/>
          <p14:tracePt t="38419" x="5178425" y="4905375"/>
          <p14:tracePt t="38426" x="5303838" y="4892675"/>
          <p14:tracePt t="38435" x="5391150" y="4868863"/>
          <p14:tracePt t="38443" x="5491163" y="4843463"/>
          <p14:tracePt t="38451" x="5565775" y="4818063"/>
          <p14:tracePt t="38458" x="5629275" y="4792663"/>
          <p14:tracePt t="38465" x="5703888" y="4768850"/>
          <p14:tracePt t="38473" x="5778500" y="4743450"/>
          <p14:tracePt t="38481" x="5854700" y="4705350"/>
          <p14:tracePt t="38489" x="5929313" y="4679950"/>
          <p14:tracePt t="38497" x="6003925" y="4643438"/>
          <p14:tracePt t="38507" x="6067425" y="4605338"/>
          <p14:tracePt t="38513" x="6142038" y="4579938"/>
          <p14:tracePt t="38522" x="6203950" y="4567238"/>
          <p14:tracePt t="38529" x="6242050" y="4543425"/>
          <p14:tracePt t="38537" x="6267450" y="4518025"/>
          <p14:tracePt t="38545" x="6291263" y="4518025"/>
          <p14:tracePt t="38553" x="6316663" y="4492625"/>
          <p14:tracePt t="38561" x="6354763" y="4479925"/>
          <p14:tracePt t="38568" x="6380163" y="4479925"/>
          <p14:tracePt t="38576" x="6403975" y="4454525"/>
          <p14:tracePt t="38585" x="6429375" y="4454525"/>
          <p14:tracePt t="38592" x="6454775" y="4443413"/>
          <p14:tracePt t="38599" x="6467475" y="4430713"/>
          <p14:tracePt t="38608" x="6492875" y="4430713"/>
          <p14:tracePt t="38614" x="6503988" y="4430713"/>
          <p14:tracePt t="38624" x="6529388" y="4430713"/>
          <p14:tracePt t="38630" x="6542088" y="4418013"/>
          <p14:tracePt t="38640" x="6567488" y="4418013"/>
          <p14:tracePt t="38647" x="6604000" y="4418013"/>
          <p14:tracePt t="38657" x="6616700" y="4418013"/>
          <p14:tracePt t="38662" x="6629400" y="4430713"/>
          <p14:tracePt t="38671" x="6654800" y="4443413"/>
          <p14:tracePt t="38678" x="6667500" y="4443413"/>
          <p14:tracePt t="38687" x="6680200" y="4467225"/>
          <p14:tracePt t="38695" x="6704013" y="4479925"/>
          <p14:tracePt t="38703" x="6716713" y="4492625"/>
          <p14:tracePt t="38710" x="6742113" y="4505325"/>
          <p14:tracePt t="38719" x="6742113" y="4518025"/>
          <p14:tracePt t="38726" x="6754813" y="4518025"/>
          <p14:tracePt t="38742" x="6767513" y="4530725"/>
          <p14:tracePt t="38801" x="6780213" y="4543425"/>
          <p14:tracePt t="38813" x="6780213" y="4554538"/>
          <p14:tracePt t="38830" x="6792913" y="4579938"/>
          <p14:tracePt t="38837" x="6792913" y="4592638"/>
          <p14:tracePt t="38854" x="6805613" y="4618038"/>
          <p14:tracePt t="38885" x="6805613" y="4630738"/>
          <p14:tracePt t="38901" x="6805613" y="4656138"/>
          <p14:tracePt t="38909" x="6816725" y="4667250"/>
          <p14:tracePt t="38923" x="6816725" y="4679950"/>
          <p14:tracePt t="38931" x="6816725" y="4692650"/>
          <p14:tracePt t="38939" x="6816725" y="4705350"/>
          <p14:tracePt t="38947" x="6816725" y="4718050"/>
          <p14:tracePt t="38956" x="6816725" y="4730750"/>
          <p14:tracePt t="38963" x="6816725" y="4743450"/>
          <p14:tracePt t="38973" x="6816725" y="4756150"/>
          <p14:tracePt t="38979" x="6816725" y="4768850"/>
          <p14:tracePt t="38987" x="6816725" y="4792663"/>
          <p14:tracePt t="38994" x="6816725" y="4805363"/>
          <p14:tracePt t="39003" x="6816725" y="4818063"/>
          <p14:tracePt t="39011" x="6805613" y="4843463"/>
          <p14:tracePt t="39027" x="6805613" y="4856163"/>
          <p14:tracePt t="40045" x="6792913" y="4868863"/>
          <p14:tracePt t="40061" x="6792913" y="4879975"/>
          <p14:tracePt t="44846" x="6767513" y="4892675"/>
          <p14:tracePt t="44853" x="6754813" y="4892675"/>
          <p14:tracePt t="44861" x="6742113" y="4892675"/>
          <p14:tracePt t="44869" x="6742113" y="4905375"/>
          <p14:tracePt t="44877" x="6729413" y="4905375"/>
          <p14:tracePt t="44885" x="6729413" y="4918075"/>
          <p14:tracePt t="44893" x="6704013" y="4918075"/>
          <p14:tracePt t="44901" x="6704013" y="4930775"/>
          <p14:tracePt t="44909" x="6692900" y="4930775"/>
          <p14:tracePt t="44924" x="6680200" y="4930775"/>
          <p14:tracePt t="45161" x="6680200" y="4943475"/>
          <p14:tracePt t="45169" x="6654800" y="4956175"/>
          <p14:tracePt t="45177" x="6616700" y="4956175"/>
          <p14:tracePt t="45185" x="6554788" y="4981575"/>
          <p14:tracePt t="45193" x="6516688" y="4981575"/>
          <p14:tracePt t="45201" x="6480175" y="5005388"/>
          <p14:tracePt t="45209" x="6416675" y="5018088"/>
          <p14:tracePt t="45218" x="6367463" y="5030788"/>
          <p14:tracePt t="45225" x="6329363" y="5056188"/>
          <p14:tracePt t="45234" x="6303963" y="5056188"/>
          <p14:tracePt t="45241" x="6291263" y="5068888"/>
          <p14:tracePt t="45249" x="6280150" y="5068888"/>
          <p14:tracePt t="45257" x="6254750" y="5081588"/>
          <p14:tracePt t="45263" x="6242050" y="5081588"/>
          <p14:tracePt t="45270" x="6229350" y="5092700"/>
          <p14:tracePt t="45279" x="6203950" y="5105400"/>
          <p14:tracePt t="45287" x="6191250" y="5130800"/>
          <p14:tracePt t="45295" x="6167438" y="5130800"/>
          <p14:tracePt t="45303" x="6142038" y="5143500"/>
          <p14:tracePt t="45311" x="6129338" y="5156200"/>
          <p14:tracePt t="45319" x="6103938" y="5156200"/>
          <p14:tracePt t="45327" x="6078538" y="5156200"/>
          <p14:tracePt t="45335" x="6054725" y="5168900"/>
          <p14:tracePt t="45343" x="6042025" y="5168900"/>
          <p14:tracePt t="45350" x="6016625" y="5181600"/>
          <p14:tracePt t="45359" x="6003925" y="5181600"/>
          <p14:tracePt t="45368" x="5991225" y="5181600"/>
          <p14:tracePt t="45375" x="5978525" y="5181600"/>
          <p14:tracePt t="45383" x="5954713" y="5181600"/>
          <p14:tracePt t="45599" x="5942013" y="5181600"/>
          <p14:tracePt t="45607" x="5929313" y="5181600"/>
          <p14:tracePt t="45616" x="5916613" y="5181600"/>
          <p14:tracePt t="45623" x="5903913" y="5181600"/>
          <p14:tracePt t="45639" x="5891213" y="5168900"/>
          <p14:tracePt t="45658" x="5878513" y="5156200"/>
          <p14:tracePt t="70359" x="5916613" y="5105400"/>
          <p14:tracePt t="70367" x="5967413" y="5030788"/>
          <p14:tracePt t="70375" x="6016625" y="4968875"/>
          <p14:tracePt t="70383" x="6029325" y="4918075"/>
          <p14:tracePt t="70392" x="6054725" y="4879975"/>
          <p14:tracePt t="70399" x="6067425" y="4868863"/>
          <p14:tracePt t="70409" x="6091238" y="4856163"/>
          <p14:tracePt t="70415" x="6091238" y="4830763"/>
          <p14:tracePt t="70424" x="6103938" y="4818063"/>
          <p14:tracePt t="70431" x="6116638" y="4792663"/>
          <p14:tracePt t="70440" x="6129338" y="4779963"/>
          <p14:tracePt t="70447" x="6129338" y="4768850"/>
          <p14:tracePt t="70453" x="6142038" y="4743450"/>
          <p14:tracePt t="70461" x="6154738" y="4718050"/>
          <p14:tracePt t="70470" x="6167438" y="4679950"/>
          <p14:tracePt t="70477" x="6180138" y="4667250"/>
          <p14:tracePt t="70485" x="6191250" y="4605338"/>
          <p14:tracePt t="70494" x="6191250" y="4567238"/>
          <p14:tracePt t="70501" x="6203950" y="4530725"/>
          <p14:tracePt t="70510" x="6203950" y="4505325"/>
          <p14:tracePt t="70517" x="6203950" y="4467225"/>
          <p14:tracePt t="70526" x="6203950" y="4405313"/>
          <p14:tracePt t="70533" x="6203950" y="4367213"/>
          <p14:tracePt t="70543" x="6203950" y="4330700"/>
          <p14:tracePt t="70549" x="6203950" y="4292600"/>
          <p14:tracePt t="70559" x="6203950" y="4241800"/>
          <p14:tracePt t="70565" x="6180138" y="4217988"/>
          <p14:tracePt t="70574" x="6167438" y="4179888"/>
          <p14:tracePt t="70581" x="6154738" y="4154488"/>
          <p14:tracePt t="70589" x="6129338" y="4129088"/>
          <p14:tracePt t="70597" x="6116638" y="4105275"/>
          <p14:tracePt t="70606" x="6091238" y="4067175"/>
          <p14:tracePt t="70611" x="6067425" y="4029075"/>
          <p14:tracePt t="70619" x="6016625" y="3992563"/>
          <p14:tracePt t="70628" x="5991225" y="3941763"/>
          <p14:tracePt t="70635" x="5929313" y="3879850"/>
          <p14:tracePt t="70642" x="5867400" y="3829050"/>
          <p14:tracePt t="70651" x="5816600" y="3816350"/>
          <p14:tracePt t="70661" x="5741988" y="3767138"/>
          <p14:tracePt t="70667" x="5654675" y="3692525"/>
          <p14:tracePt t="70675" x="5578475" y="3629025"/>
          <p14:tracePt t="70683" x="5491163" y="3554413"/>
          <p14:tracePt t="70691" x="5378450" y="3490913"/>
          <p14:tracePt t="70699" x="5278438" y="3403600"/>
          <p14:tracePt t="70708" x="5129213" y="3316288"/>
          <p14:tracePt t="70715" x="4916488" y="3190875"/>
          <p14:tracePt t="70724" x="4716463" y="3054350"/>
          <p14:tracePt t="70731" x="4516438" y="2916238"/>
          <p14:tracePt t="70739" x="4303713" y="2778125"/>
          <p14:tracePt t="70747" x="4040188" y="2627313"/>
          <p14:tracePt t="70756" x="3778250" y="2478088"/>
          <p14:tracePt t="70761" x="3389313" y="2327275"/>
          <p14:tracePt t="70770" x="2989263" y="2214563"/>
          <p14:tracePt t="70777" x="2540000" y="2039938"/>
          <p14:tracePt t="70785" x="2138363" y="1839913"/>
          <p14:tracePt t="70793" x="1851025" y="1689100"/>
          <p14:tracePt t="70801" x="1512888" y="1527175"/>
          <p14:tracePt t="70810" x="1200150" y="1376363"/>
          <p14:tracePt t="70817" x="876300" y="1238250"/>
          <p14:tracePt t="70825" x="625475" y="1125538"/>
          <p14:tracePt t="70833" x="325438" y="950913"/>
          <p14:tracePt t="70841" x="61913" y="801688"/>
        </p14:tracePtLst>
      </p14:laserTraceLst>
    </p:ext>
  </p:extLst>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24729</TotalTime>
  <Words>2851</Words>
  <Application>Microsoft Office PowerPoint</Application>
  <PresentationFormat>Presentación en pantalla (4:3)</PresentationFormat>
  <Paragraphs>238</Paragraphs>
  <Slides>32</Slides>
  <Notes>21</Notes>
  <HiddenSlides>0</HiddenSlides>
  <MMClips>0</MMClips>
  <ScaleCrop>false</ScaleCrop>
  <HeadingPairs>
    <vt:vector size="8" baseType="variant">
      <vt:variant>
        <vt:lpstr>Fuentes usadas</vt:lpstr>
      </vt:variant>
      <vt:variant>
        <vt:i4>10</vt:i4>
      </vt:variant>
      <vt:variant>
        <vt:lpstr>Tema</vt:lpstr>
      </vt:variant>
      <vt:variant>
        <vt:i4>2</vt:i4>
      </vt:variant>
      <vt:variant>
        <vt:lpstr>Servidores OLE incrustados</vt:lpstr>
      </vt:variant>
      <vt:variant>
        <vt:i4>2</vt:i4>
      </vt:variant>
      <vt:variant>
        <vt:lpstr>Títulos de diapositiva</vt:lpstr>
      </vt:variant>
      <vt:variant>
        <vt:i4>32</vt:i4>
      </vt:variant>
    </vt:vector>
  </HeadingPairs>
  <TitlesOfParts>
    <vt:vector size="46" baseType="lpstr">
      <vt:lpstr>AdvOT999035f4</vt:lpstr>
      <vt:lpstr>Albertus Medium</vt:lpstr>
      <vt:lpstr>Aldhabi</vt:lpstr>
      <vt:lpstr>Arial</vt:lpstr>
      <vt:lpstr>Arial Narrow</vt:lpstr>
      <vt:lpstr>Calibri</vt:lpstr>
      <vt:lpstr>Cambria Math</vt:lpstr>
      <vt:lpstr>Comic Sans MS</vt:lpstr>
      <vt:lpstr>Times New Roman</vt:lpstr>
      <vt:lpstr>Wingdings</vt:lpstr>
      <vt:lpstr>Diseño predeterminado</vt:lpstr>
      <vt:lpstr>1_Tema de Office</vt:lpstr>
      <vt:lpstr>Equation</vt:lpstr>
      <vt:lpstr>Ecuación</vt:lpstr>
      <vt:lpstr>Photoinduced dynamics in organic chromophores:  vibronic couplings, efficiency and transient absorption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TAN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Dinámica molecular de  SWMb y HbI:  efecto de mutaciones</dc:title>
  <dc:creator>Fernandez Sebastian</dc:creator>
  <cp:lastModifiedBy>Sebastian Fernandez Alberti</cp:lastModifiedBy>
  <cp:revision>807</cp:revision>
  <dcterms:created xsi:type="dcterms:W3CDTF">2001-03-17T12:03:43Z</dcterms:created>
  <dcterms:modified xsi:type="dcterms:W3CDTF">2024-10-11T20:21:14Z</dcterms:modified>
</cp:coreProperties>
</file>