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3" r:id="rId3"/>
    <p:sldId id="357" r:id="rId4"/>
    <p:sldId id="350" r:id="rId5"/>
    <p:sldId id="309" r:id="rId6"/>
    <p:sldId id="306" r:id="rId7"/>
    <p:sldId id="307" r:id="rId8"/>
    <p:sldId id="352" r:id="rId9"/>
    <p:sldId id="358" r:id="rId10"/>
    <p:sldId id="364" r:id="rId11"/>
    <p:sldId id="311" r:id="rId12"/>
    <p:sldId id="353" r:id="rId13"/>
    <p:sldId id="330" r:id="rId14"/>
    <p:sldId id="361" r:id="rId15"/>
    <p:sldId id="362" r:id="rId16"/>
    <p:sldId id="363" r:id="rId17"/>
    <p:sldId id="347" r:id="rId18"/>
    <p:sldId id="34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399"/>
    <a:srgbClr val="FFFF99"/>
    <a:srgbClr val="FFFFCC"/>
    <a:srgbClr val="FFCCCC"/>
    <a:srgbClr val="FF7C80"/>
    <a:srgbClr val="CCCC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1695A-508D-4EFC-A813-0A8F98E8F97F}" v="225" dt="2026-05-20T14:20:06.983"/>
    <p1510:client id="{B8CE16A5-30F5-42CA-9941-706D8827A146}" v="112" dt="2026-05-20T16:04:48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oqun Zhang" userId="b5b60d353bea5907" providerId="LiveId" clId="{5267F29D-EFA9-43C6-94FC-CC67161E2A63}"/>
    <pc:docChg chg="undo custSel addSld delSld modSld">
      <pc:chgData name="Chaoqun Zhang" userId="b5b60d353bea5907" providerId="LiveId" clId="{5267F29D-EFA9-43C6-94FC-CC67161E2A63}" dt="2026-05-20T14:20:06.983" v="793"/>
      <pc:docMkLst>
        <pc:docMk/>
      </pc:docMkLst>
      <pc:sldChg chg="modSp mod">
        <pc:chgData name="Chaoqun Zhang" userId="b5b60d353bea5907" providerId="LiveId" clId="{5267F29D-EFA9-43C6-94FC-CC67161E2A63}" dt="2026-05-20T01:36:02.385" v="673" actId="27636"/>
        <pc:sldMkLst>
          <pc:docMk/>
          <pc:sldMk cId="707347691" sldId="256"/>
        </pc:sldMkLst>
        <pc:spChg chg="mod">
          <ac:chgData name="Chaoqun Zhang" userId="b5b60d353bea5907" providerId="LiveId" clId="{5267F29D-EFA9-43C6-94FC-CC67161E2A63}" dt="2026-05-20T01:36:02.385" v="673" actId="27636"/>
          <ac:spMkLst>
            <pc:docMk/>
            <pc:sldMk cId="707347691" sldId="256"/>
            <ac:spMk id="3" creationId="{BA0882B2-E941-0DAC-3755-FBAE23DBC71A}"/>
          </ac:spMkLst>
        </pc:spChg>
      </pc:sldChg>
      <pc:sldChg chg="modAnim">
        <pc:chgData name="Chaoqun Zhang" userId="b5b60d353bea5907" providerId="LiveId" clId="{5267F29D-EFA9-43C6-94FC-CC67161E2A63}" dt="2026-05-19T23:44:06.520" v="52"/>
        <pc:sldMkLst>
          <pc:docMk/>
          <pc:sldMk cId="4168001578" sldId="307"/>
        </pc:sldMkLst>
      </pc:sldChg>
      <pc:sldChg chg="modSp mod modAnim">
        <pc:chgData name="Chaoqun Zhang" userId="b5b60d353bea5907" providerId="LiveId" clId="{5267F29D-EFA9-43C6-94FC-CC67161E2A63}" dt="2026-05-20T13:45:36.517" v="718"/>
        <pc:sldMkLst>
          <pc:docMk/>
          <pc:sldMk cId="377016054" sldId="311"/>
        </pc:sldMkLst>
        <pc:spChg chg="mod">
          <ac:chgData name="Chaoqun Zhang" userId="b5b60d353bea5907" providerId="LiveId" clId="{5267F29D-EFA9-43C6-94FC-CC67161E2A63}" dt="2026-05-20T01:29:35.171" v="624" actId="1037"/>
          <ac:spMkLst>
            <pc:docMk/>
            <pc:sldMk cId="377016054" sldId="311"/>
            <ac:spMk id="14" creationId="{25EC61C7-6673-09E0-582B-C8D7135B39EE}"/>
          </ac:spMkLst>
        </pc:spChg>
      </pc:sldChg>
      <pc:sldChg chg="modAnim">
        <pc:chgData name="Chaoqun Zhang" userId="b5b60d353bea5907" providerId="LiveId" clId="{5267F29D-EFA9-43C6-94FC-CC67161E2A63}" dt="2026-05-19T23:44:14.596" v="53"/>
        <pc:sldMkLst>
          <pc:docMk/>
          <pc:sldMk cId="1762673899" sldId="352"/>
        </pc:sldMkLst>
      </pc:sldChg>
      <pc:sldChg chg="addSp modSp mod modAnim">
        <pc:chgData name="Chaoqun Zhang" userId="b5b60d353bea5907" providerId="LiveId" clId="{5267F29D-EFA9-43C6-94FC-CC67161E2A63}" dt="2026-05-20T14:20:06.983" v="793"/>
        <pc:sldMkLst>
          <pc:docMk/>
          <pc:sldMk cId="398507291" sldId="358"/>
        </pc:sldMkLst>
        <pc:spChg chg="add mod">
          <ac:chgData name="Chaoqun Zhang" userId="b5b60d353bea5907" providerId="LiveId" clId="{5267F29D-EFA9-43C6-94FC-CC67161E2A63}" dt="2026-05-20T14:19:57.300" v="792" actId="1076"/>
          <ac:spMkLst>
            <pc:docMk/>
            <pc:sldMk cId="398507291" sldId="358"/>
            <ac:spMk id="3" creationId="{016C6729-B7EE-8AAE-92F3-6488FB82362D}"/>
          </ac:spMkLst>
        </pc:spChg>
      </pc:sldChg>
      <pc:sldChg chg="add">
        <pc:chgData name="Chaoqun Zhang" userId="b5b60d353bea5907" providerId="LiveId" clId="{5267F29D-EFA9-43C6-94FC-CC67161E2A63}" dt="2026-05-19T23:44:52.989" v="55"/>
        <pc:sldMkLst>
          <pc:docMk/>
          <pc:sldMk cId="1320784856" sldId="359"/>
        </pc:sldMkLst>
      </pc:sldChg>
      <pc:sldChg chg="del">
        <pc:chgData name="Chaoqun Zhang" userId="b5b60d353bea5907" providerId="LiveId" clId="{5267F29D-EFA9-43C6-94FC-CC67161E2A63}" dt="2026-05-19T23:44:50.618" v="54" actId="2696"/>
        <pc:sldMkLst>
          <pc:docMk/>
          <pc:sldMk cId="2806681246" sldId="359"/>
        </pc:sldMkLst>
      </pc:sldChg>
      <pc:sldChg chg="addSp delSp modSp mod modAnim">
        <pc:chgData name="Chaoqun Zhang" userId="b5b60d353bea5907" providerId="LiveId" clId="{5267F29D-EFA9-43C6-94FC-CC67161E2A63}" dt="2026-05-20T13:45:26.605" v="717"/>
        <pc:sldMkLst>
          <pc:docMk/>
          <pc:sldMk cId="3645819645" sldId="362"/>
        </pc:sldMkLst>
        <pc:spChg chg="mod">
          <ac:chgData name="Chaoqun Zhang" userId="b5b60d353bea5907" providerId="LiveId" clId="{5267F29D-EFA9-43C6-94FC-CC67161E2A63}" dt="2026-05-19T23:45:26.380" v="116" actId="20577"/>
          <ac:spMkLst>
            <pc:docMk/>
            <pc:sldMk cId="3645819645" sldId="362"/>
            <ac:spMk id="2" creationId="{3DFD618C-BF50-E80C-E311-6F7080EAE889}"/>
          </ac:spMkLst>
        </pc:spChg>
        <pc:spChg chg="mod">
          <ac:chgData name="Chaoqun Zhang" userId="b5b60d353bea5907" providerId="LiveId" clId="{5267F29D-EFA9-43C6-94FC-CC67161E2A63}" dt="2026-05-20T01:35:31.309" v="668"/>
          <ac:spMkLst>
            <pc:docMk/>
            <pc:sldMk cId="3645819645" sldId="362"/>
            <ac:spMk id="3" creationId="{51B3EB41-25CB-585A-201A-0BBF60A59D79}"/>
          </ac:spMkLst>
        </pc:spChg>
        <pc:spChg chg="add mod">
          <ac:chgData name="Chaoqun Zhang" userId="b5b60d353bea5907" providerId="LiveId" clId="{5267F29D-EFA9-43C6-94FC-CC67161E2A63}" dt="2026-05-19T23:51:26.104" v="314" actId="1076"/>
          <ac:spMkLst>
            <pc:docMk/>
            <pc:sldMk cId="3645819645" sldId="362"/>
            <ac:spMk id="6" creationId="{CC149E6A-0D21-8A3B-DDEE-FCDB1CA41DCE}"/>
          </ac:spMkLst>
        </pc:spChg>
        <pc:spChg chg="add del mod">
          <ac:chgData name="Chaoqun Zhang" userId="b5b60d353bea5907" providerId="LiveId" clId="{5267F29D-EFA9-43C6-94FC-CC67161E2A63}" dt="2026-05-20T01:30:57.916" v="638" actId="478"/>
          <ac:spMkLst>
            <pc:docMk/>
            <pc:sldMk cId="3645819645" sldId="362"/>
            <ac:spMk id="7" creationId="{77E6C074-74EC-0C90-AA2A-20A143BFEE2F}"/>
          </ac:spMkLst>
        </pc:spChg>
        <pc:spChg chg="mod">
          <ac:chgData name="Chaoqun Zhang" userId="b5b60d353bea5907" providerId="LiveId" clId="{5267F29D-EFA9-43C6-94FC-CC67161E2A63}" dt="2026-05-19T23:49:41.206" v="293"/>
          <ac:spMkLst>
            <pc:docMk/>
            <pc:sldMk cId="3645819645" sldId="362"/>
            <ac:spMk id="12" creationId="{616D0DA3-ECE1-FDBF-6118-94D50BEDAAAA}"/>
          </ac:spMkLst>
        </pc:spChg>
        <pc:spChg chg="add mod">
          <ac:chgData name="Chaoqun Zhang" userId="b5b60d353bea5907" providerId="LiveId" clId="{5267F29D-EFA9-43C6-94FC-CC67161E2A63}" dt="2026-05-20T01:30:58.933" v="639"/>
          <ac:spMkLst>
            <pc:docMk/>
            <pc:sldMk cId="3645819645" sldId="362"/>
            <ac:spMk id="13" creationId="{E5B579D7-D1AA-977E-13FD-9ED932FED44B}"/>
          </ac:spMkLst>
        </pc:spChg>
        <pc:spChg chg="mod">
          <ac:chgData name="Chaoqun Zhang" userId="b5b60d353bea5907" providerId="LiveId" clId="{5267F29D-EFA9-43C6-94FC-CC67161E2A63}" dt="2026-05-20T01:30:58.933" v="639"/>
          <ac:spMkLst>
            <pc:docMk/>
            <pc:sldMk cId="3645819645" sldId="362"/>
            <ac:spMk id="16" creationId="{CF5A4361-9E5D-F435-A58F-48D9AAF6D319}"/>
          </ac:spMkLst>
        </pc:spChg>
        <pc:grpChg chg="add del mod">
          <ac:chgData name="Chaoqun Zhang" userId="b5b60d353bea5907" providerId="LiveId" clId="{5267F29D-EFA9-43C6-94FC-CC67161E2A63}" dt="2026-05-20T01:30:57.273" v="637" actId="478"/>
          <ac:grpSpMkLst>
            <pc:docMk/>
            <pc:sldMk cId="3645819645" sldId="362"/>
            <ac:grpSpMk id="8" creationId="{9585DDF8-3C77-2CDB-6933-7E9617816177}"/>
          </ac:grpSpMkLst>
        </pc:grpChg>
        <pc:grpChg chg="add mod">
          <ac:chgData name="Chaoqun Zhang" userId="b5b60d353bea5907" providerId="LiveId" clId="{5267F29D-EFA9-43C6-94FC-CC67161E2A63}" dt="2026-05-20T01:30:58.933" v="639"/>
          <ac:grpSpMkLst>
            <pc:docMk/>
            <pc:sldMk cId="3645819645" sldId="362"/>
            <ac:grpSpMk id="14" creationId="{7561F697-0A08-D9E2-AAA6-1ADD934A9F37}"/>
          </ac:grpSpMkLst>
        </pc:grpChg>
        <pc:graphicFrameChg chg="mod modGraphic">
          <ac:chgData name="Chaoqun Zhang" userId="b5b60d353bea5907" providerId="LiveId" clId="{5267F29D-EFA9-43C6-94FC-CC67161E2A63}" dt="2026-05-20T13:45:07.111" v="715" actId="20577"/>
          <ac:graphicFrameMkLst>
            <pc:docMk/>
            <pc:sldMk cId="3645819645" sldId="362"/>
            <ac:graphicFrameMk id="9" creationId="{415345D1-47EB-96C0-2955-F362AD0CB802}"/>
          </ac:graphicFrameMkLst>
        </pc:graphicFrameChg>
        <pc:picChg chg="del">
          <ac:chgData name="Chaoqun Zhang" userId="b5b60d353bea5907" providerId="LiveId" clId="{5267F29D-EFA9-43C6-94FC-CC67161E2A63}" dt="2026-05-19T23:45:28.079" v="117" actId="478"/>
          <ac:picMkLst>
            <pc:docMk/>
            <pc:sldMk cId="3645819645" sldId="362"/>
            <ac:picMk id="5" creationId="{7B87710F-0727-C8BE-5099-13AFD803053B}"/>
          </ac:picMkLst>
        </pc:picChg>
        <pc:picChg chg="mod">
          <ac:chgData name="Chaoqun Zhang" userId="b5b60d353bea5907" providerId="LiveId" clId="{5267F29D-EFA9-43C6-94FC-CC67161E2A63}" dt="2026-05-19T23:49:41.206" v="293"/>
          <ac:picMkLst>
            <pc:docMk/>
            <pc:sldMk cId="3645819645" sldId="362"/>
            <ac:picMk id="10" creationId="{C0FA6087-70CE-8199-B2E6-47557A95B637}"/>
          </ac:picMkLst>
        </pc:picChg>
        <pc:picChg chg="del mod">
          <ac:chgData name="Chaoqun Zhang" userId="b5b60d353bea5907" providerId="LiveId" clId="{5267F29D-EFA9-43C6-94FC-CC67161E2A63}" dt="2026-05-19T23:49:08.096" v="291" actId="478"/>
          <ac:picMkLst>
            <pc:docMk/>
            <pc:sldMk cId="3645819645" sldId="362"/>
            <ac:picMk id="11" creationId="{B19B82D8-935A-0E98-F7E9-7B798236FA67}"/>
          </ac:picMkLst>
        </pc:picChg>
        <pc:picChg chg="mod">
          <ac:chgData name="Chaoqun Zhang" userId="b5b60d353bea5907" providerId="LiveId" clId="{5267F29D-EFA9-43C6-94FC-CC67161E2A63}" dt="2026-05-20T01:30:58.933" v="639"/>
          <ac:picMkLst>
            <pc:docMk/>
            <pc:sldMk cId="3645819645" sldId="362"/>
            <ac:picMk id="15" creationId="{5E9DB869-8E6D-1335-7608-C59DC297B0A3}"/>
          </ac:picMkLst>
        </pc:picChg>
      </pc:sldChg>
      <pc:sldChg chg="delSp modSp add mod">
        <pc:chgData name="Chaoqun Zhang" userId="b5b60d353bea5907" providerId="LiveId" clId="{5267F29D-EFA9-43C6-94FC-CC67161E2A63}" dt="2026-05-20T01:35:35.114" v="669"/>
        <pc:sldMkLst>
          <pc:docMk/>
          <pc:sldMk cId="3318543916" sldId="363"/>
        </pc:sldMkLst>
        <pc:spChg chg="mod">
          <ac:chgData name="Chaoqun Zhang" userId="b5b60d353bea5907" providerId="LiveId" clId="{5267F29D-EFA9-43C6-94FC-CC67161E2A63}" dt="2026-05-19T23:45:18.627" v="95" actId="20577"/>
          <ac:spMkLst>
            <pc:docMk/>
            <pc:sldMk cId="3318543916" sldId="363"/>
            <ac:spMk id="2" creationId="{3DD7087A-CE4C-BBD5-4E3D-BFFFB46E1C3A}"/>
          </ac:spMkLst>
        </pc:spChg>
        <pc:spChg chg="mod">
          <ac:chgData name="Chaoqun Zhang" userId="b5b60d353bea5907" providerId="LiveId" clId="{5267F29D-EFA9-43C6-94FC-CC67161E2A63}" dt="2026-05-20T01:35:35.114" v="669"/>
          <ac:spMkLst>
            <pc:docMk/>
            <pc:sldMk cId="3318543916" sldId="363"/>
            <ac:spMk id="3" creationId="{4E2AC12F-31FD-8BD1-D71E-0B7BDC2A11F8}"/>
          </ac:spMkLst>
        </pc:spChg>
        <pc:graphicFrameChg chg="del">
          <ac:chgData name="Chaoqun Zhang" userId="b5b60d353bea5907" providerId="LiveId" clId="{5267F29D-EFA9-43C6-94FC-CC67161E2A63}" dt="2026-05-19T23:45:03.113" v="57" actId="478"/>
          <ac:graphicFrameMkLst>
            <pc:docMk/>
            <pc:sldMk cId="3318543916" sldId="363"/>
            <ac:graphicFrameMk id="9" creationId="{66960105-3A97-E464-E306-5171C950B5A4}"/>
          </ac:graphicFrameMkLst>
        </pc:graphicFrameChg>
        <pc:picChg chg="mod">
          <ac:chgData name="Chaoqun Zhang" userId="b5b60d353bea5907" providerId="LiveId" clId="{5267F29D-EFA9-43C6-94FC-CC67161E2A63}" dt="2026-05-20T01:34:02.803" v="667" actId="1076"/>
          <ac:picMkLst>
            <pc:docMk/>
            <pc:sldMk cId="3318543916" sldId="363"/>
            <ac:picMk id="5" creationId="{FF6A620D-DE11-A082-B66D-E686BC482745}"/>
          </ac:picMkLst>
        </pc:picChg>
        <pc:picChg chg="del">
          <ac:chgData name="Chaoqun Zhang" userId="b5b60d353bea5907" providerId="LiveId" clId="{5267F29D-EFA9-43C6-94FC-CC67161E2A63}" dt="2026-05-19T23:45:03.765" v="58" actId="478"/>
          <ac:picMkLst>
            <pc:docMk/>
            <pc:sldMk cId="3318543916" sldId="363"/>
            <ac:picMk id="11" creationId="{7B99421D-A77C-6F9A-E70C-E22AED898A8A}"/>
          </ac:picMkLst>
        </pc:picChg>
      </pc:sldChg>
      <pc:sldChg chg="addSp delSp modSp add mod addAnim delAnim">
        <pc:chgData name="Chaoqun Zhang" userId="b5b60d353bea5907" providerId="LiveId" clId="{5267F29D-EFA9-43C6-94FC-CC67161E2A63}" dt="2026-05-20T01:30:34.146" v="636" actId="14100"/>
        <pc:sldMkLst>
          <pc:docMk/>
          <pc:sldMk cId="390316734" sldId="364"/>
        </pc:sldMkLst>
        <pc:spChg chg="mod">
          <ac:chgData name="Chaoqun Zhang" userId="b5b60d353bea5907" providerId="LiveId" clId="{5267F29D-EFA9-43C6-94FC-CC67161E2A63}" dt="2026-05-20T00:04:36.066" v="346" actId="20577"/>
          <ac:spMkLst>
            <pc:docMk/>
            <pc:sldMk cId="390316734" sldId="364"/>
            <ac:spMk id="2" creationId="{5ABA2906-AE3B-31F9-2962-BD8448E25961}"/>
          </ac:spMkLst>
        </pc:spChg>
        <pc:spChg chg="mod">
          <ac:chgData name="Chaoqun Zhang" userId="b5b60d353bea5907" providerId="LiveId" clId="{5267F29D-EFA9-43C6-94FC-CC67161E2A63}" dt="2026-05-20T00:22:22.950" v="555" actId="20577"/>
          <ac:spMkLst>
            <pc:docMk/>
            <pc:sldMk cId="390316734" sldId="364"/>
            <ac:spMk id="3" creationId="{9EA6BB52-F3D5-780D-525D-BDEEC419B8DC}"/>
          </ac:spMkLst>
        </pc:spChg>
        <pc:spChg chg="add mod">
          <ac:chgData name="Chaoqun Zhang" userId="b5b60d353bea5907" providerId="LiveId" clId="{5267F29D-EFA9-43C6-94FC-CC67161E2A63}" dt="2026-05-20T01:29:44.800" v="626"/>
          <ac:spMkLst>
            <pc:docMk/>
            <pc:sldMk cId="390316734" sldId="364"/>
            <ac:spMk id="5" creationId="{6BE1D19F-82E7-E8A7-8E38-C1388E0A802E}"/>
          </ac:spMkLst>
        </pc:spChg>
        <pc:spChg chg="del">
          <ac:chgData name="Chaoqun Zhang" userId="b5b60d353bea5907" providerId="LiveId" clId="{5267F29D-EFA9-43C6-94FC-CC67161E2A63}" dt="2026-05-20T01:29:41.453" v="625" actId="478"/>
          <ac:spMkLst>
            <pc:docMk/>
            <pc:sldMk cId="390316734" sldId="364"/>
            <ac:spMk id="7" creationId="{F22B1AB7-3EF5-59B3-9A4E-9DB814D12164}"/>
          </ac:spMkLst>
        </pc:spChg>
        <pc:spChg chg="add mod">
          <ac:chgData name="Chaoqun Zhang" userId="b5b60d353bea5907" providerId="LiveId" clId="{5267F29D-EFA9-43C6-94FC-CC67161E2A63}" dt="2026-05-20T01:30:34.146" v="636" actId="14100"/>
          <ac:spMkLst>
            <pc:docMk/>
            <pc:sldMk cId="390316734" sldId="364"/>
            <ac:spMk id="11" creationId="{5ABDA2D7-9A74-0A3B-36EB-750867D2FB68}"/>
          </ac:spMkLst>
        </pc:spChg>
        <pc:graphicFrameChg chg="add del mod modGraphic">
          <ac:chgData name="Chaoqun Zhang" userId="b5b60d353bea5907" providerId="LiveId" clId="{5267F29D-EFA9-43C6-94FC-CC67161E2A63}" dt="2026-05-20T00:23:09.540" v="598" actId="1076"/>
          <ac:graphicFrameMkLst>
            <pc:docMk/>
            <pc:sldMk cId="390316734" sldId="364"/>
            <ac:graphicFrameMk id="9" creationId="{47BB02FD-038D-6075-985C-230D6693D320}"/>
          </ac:graphicFrameMkLst>
        </pc:graphicFrameChg>
      </pc:sldChg>
      <pc:sldChg chg="modSp add del mod">
        <pc:chgData name="Chaoqun Zhang" userId="b5b60d353bea5907" providerId="LiveId" clId="{5267F29D-EFA9-43C6-94FC-CC67161E2A63}" dt="2026-05-20T13:54:29.295" v="742" actId="47"/>
        <pc:sldMkLst>
          <pc:docMk/>
          <pc:sldMk cId="1618568930" sldId="365"/>
        </pc:sldMkLst>
        <pc:spChg chg="mod">
          <ac:chgData name="Chaoqun Zhang" userId="b5b60d353bea5907" providerId="LiveId" clId="{5267F29D-EFA9-43C6-94FC-CC67161E2A63}" dt="2026-05-20T13:54:06.292" v="737" actId="20577"/>
          <ac:spMkLst>
            <pc:docMk/>
            <pc:sldMk cId="1618568930" sldId="365"/>
            <ac:spMk id="2" creationId="{DDEA7695-07EF-0234-8D09-BA15DA5D710F}"/>
          </ac:spMkLst>
        </pc:spChg>
        <pc:spChg chg="mod">
          <ac:chgData name="Chaoqun Zhang" userId="b5b60d353bea5907" providerId="LiveId" clId="{5267F29D-EFA9-43C6-94FC-CC67161E2A63}" dt="2026-05-20T13:54:21.737" v="741" actId="20577"/>
          <ac:spMkLst>
            <pc:docMk/>
            <pc:sldMk cId="1618568930" sldId="365"/>
            <ac:spMk id="3" creationId="{84AC5187-3729-2408-37BC-C0942210C988}"/>
          </ac:spMkLst>
        </pc:spChg>
      </pc:sldChg>
    </pc:docChg>
  </pc:docChgLst>
  <pc:docChgLst>
    <pc:chgData name="Chaoqun Zhang" userId="b5b60d353bea5907" providerId="LiveId" clId="{6F1F8E70-8031-4115-B07D-9796A431E939}"/>
    <pc:docChg chg="undo custSel addSld delSld modSld sldOrd">
      <pc:chgData name="Chaoqun Zhang" userId="b5b60d353bea5907" providerId="LiveId" clId="{6F1F8E70-8031-4115-B07D-9796A431E939}" dt="2026-05-20T16:04:48.610" v="1834" actId="47"/>
      <pc:docMkLst>
        <pc:docMk/>
      </pc:docMkLst>
      <pc:sldChg chg="modSp mod">
        <pc:chgData name="Chaoqun Zhang" userId="b5b60d353bea5907" providerId="LiveId" clId="{6F1F8E70-8031-4115-B07D-9796A431E939}" dt="2026-05-19T19:25:20.070" v="425" actId="1035"/>
        <pc:sldMkLst>
          <pc:docMk/>
          <pc:sldMk cId="707347691" sldId="256"/>
        </pc:sldMkLst>
        <pc:spChg chg="mod">
          <ac:chgData name="Chaoqun Zhang" userId="b5b60d353bea5907" providerId="LiveId" clId="{6F1F8E70-8031-4115-B07D-9796A431E939}" dt="2026-05-19T19:25:20.070" v="425" actId="1035"/>
          <ac:spMkLst>
            <pc:docMk/>
            <pc:sldMk cId="707347691" sldId="256"/>
            <ac:spMk id="2" creationId="{BA634B3D-B2AA-6A2E-E9B4-717B0D9BEECC}"/>
          </ac:spMkLst>
        </pc:spChg>
        <pc:spChg chg="mod">
          <ac:chgData name="Chaoqun Zhang" userId="b5b60d353bea5907" providerId="LiveId" clId="{6F1F8E70-8031-4115-B07D-9796A431E939}" dt="2026-05-19T19:25:14.283" v="414" actId="27636"/>
          <ac:spMkLst>
            <pc:docMk/>
            <pc:sldMk cId="707347691" sldId="256"/>
            <ac:spMk id="3" creationId="{BA0882B2-E941-0DAC-3755-FBAE23DBC71A}"/>
          </ac:spMkLst>
        </pc:spChg>
      </pc:sldChg>
      <pc:sldChg chg="modSp del mod">
        <pc:chgData name="Chaoqun Zhang" userId="b5b60d353bea5907" providerId="LiveId" clId="{6F1F8E70-8031-4115-B07D-9796A431E939}" dt="2026-05-19T19:26:01.749" v="436" actId="47"/>
        <pc:sldMkLst>
          <pc:docMk/>
          <pc:sldMk cId="3852655560" sldId="258"/>
        </pc:sldMkLst>
        <pc:spChg chg="mod">
          <ac:chgData name="Chaoqun Zhang" userId="b5b60d353bea5907" providerId="LiveId" clId="{6F1F8E70-8031-4115-B07D-9796A431E939}" dt="2026-05-19T19:25:57.730" v="435" actId="20577"/>
          <ac:spMkLst>
            <pc:docMk/>
            <pc:sldMk cId="3852655560" sldId="258"/>
            <ac:spMk id="2" creationId="{A34BB9CC-16AA-FFB3-827F-4FB7ABF0F7E2}"/>
          </ac:spMkLst>
        </pc:spChg>
      </pc:sldChg>
      <pc:sldChg chg="del">
        <pc:chgData name="Chaoqun Zhang" userId="b5b60d353bea5907" providerId="LiveId" clId="{6F1F8E70-8031-4115-B07D-9796A431E939}" dt="2026-05-19T20:32:05.496" v="1832" actId="47"/>
        <pc:sldMkLst>
          <pc:docMk/>
          <pc:sldMk cId="65686311" sldId="262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1263122474" sldId="294"/>
        </pc:sldMkLst>
      </pc:sldChg>
      <pc:sldChg chg="del">
        <pc:chgData name="Chaoqun Zhang" userId="b5b60d353bea5907" providerId="LiveId" clId="{6F1F8E70-8031-4115-B07D-9796A431E939}" dt="2026-05-19T19:58:58.824" v="988" actId="47"/>
        <pc:sldMkLst>
          <pc:docMk/>
          <pc:sldMk cId="2778441271" sldId="302"/>
        </pc:sldMkLst>
      </pc:sldChg>
      <pc:sldChg chg="addSp delSp modSp mod">
        <pc:chgData name="Chaoqun Zhang" userId="b5b60d353bea5907" providerId="LiveId" clId="{6F1F8E70-8031-4115-B07D-9796A431E939}" dt="2026-05-19T19:39:56" v="614" actId="14100"/>
        <pc:sldMkLst>
          <pc:docMk/>
          <pc:sldMk cId="1738736572" sldId="303"/>
        </pc:sldMkLst>
        <pc:spChg chg="del mod">
          <ac:chgData name="Chaoqun Zhang" userId="b5b60d353bea5907" providerId="LiveId" clId="{6F1F8E70-8031-4115-B07D-9796A431E939}" dt="2026-05-19T19:39:21.761" v="605" actId="478"/>
          <ac:spMkLst>
            <pc:docMk/>
            <pc:sldMk cId="1738736572" sldId="303"/>
            <ac:spMk id="3" creationId="{51272240-6415-C55C-8FFF-213F414FDD25}"/>
          </ac:spMkLst>
        </pc:spChg>
        <pc:spChg chg="add mod">
          <ac:chgData name="Chaoqun Zhang" userId="b5b60d353bea5907" providerId="LiveId" clId="{6F1F8E70-8031-4115-B07D-9796A431E939}" dt="2026-05-19T19:39:41.368" v="609" actId="164"/>
          <ac:spMkLst>
            <pc:docMk/>
            <pc:sldMk cId="1738736572" sldId="303"/>
            <ac:spMk id="8" creationId="{F6A9F75B-9BE9-69B5-AE00-7D78DF771C86}"/>
          </ac:spMkLst>
        </pc:spChg>
        <pc:grpChg chg="add mod">
          <ac:chgData name="Chaoqun Zhang" userId="b5b60d353bea5907" providerId="LiveId" clId="{6F1F8E70-8031-4115-B07D-9796A431E939}" dt="2026-05-19T19:39:41.368" v="609" actId="164"/>
          <ac:grpSpMkLst>
            <pc:docMk/>
            <pc:sldMk cId="1738736572" sldId="303"/>
            <ac:grpSpMk id="5" creationId="{E029D120-24E4-2522-428D-A8C63FD2BC2D}"/>
          </ac:grpSpMkLst>
        </pc:grpChg>
        <pc:grpChg chg="add mod">
          <ac:chgData name="Chaoqun Zhang" userId="b5b60d353bea5907" providerId="LiveId" clId="{6F1F8E70-8031-4115-B07D-9796A431E939}" dt="2026-05-19T19:39:46.546" v="611" actId="1076"/>
          <ac:grpSpMkLst>
            <pc:docMk/>
            <pc:sldMk cId="1738736572" sldId="303"/>
            <ac:grpSpMk id="9" creationId="{661DE8B7-AD51-F075-A12A-ED3FCF4E8A7E}"/>
          </ac:grpSpMkLst>
        </pc:grpChg>
        <pc:grpChg chg="del">
          <ac:chgData name="Chaoqun Zhang" userId="b5b60d353bea5907" providerId="LiveId" clId="{6F1F8E70-8031-4115-B07D-9796A431E939}" dt="2026-05-19T19:38:58.233" v="576" actId="478"/>
          <ac:grpSpMkLst>
            <pc:docMk/>
            <pc:sldMk cId="1738736572" sldId="303"/>
            <ac:grpSpMk id="22" creationId="{F8439395-EB27-A1E1-50F1-1B563A327E5E}"/>
          </ac:grpSpMkLst>
        </pc:grpChg>
        <pc:grpChg chg="del">
          <ac:chgData name="Chaoqun Zhang" userId="b5b60d353bea5907" providerId="LiveId" clId="{6F1F8E70-8031-4115-B07D-9796A431E939}" dt="2026-05-19T19:38:58.818" v="577" actId="478"/>
          <ac:grpSpMkLst>
            <pc:docMk/>
            <pc:sldMk cId="1738736572" sldId="303"/>
            <ac:grpSpMk id="29" creationId="{E850DF4A-BE22-85B3-6801-5613F10C76FB}"/>
          </ac:grpSpMkLst>
        </pc:grpChg>
        <pc:grpChg chg="del">
          <ac:chgData name="Chaoqun Zhang" userId="b5b60d353bea5907" providerId="LiveId" clId="{6F1F8E70-8031-4115-B07D-9796A431E939}" dt="2026-05-19T19:38:59.718" v="578" actId="478"/>
          <ac:grpSpMkLst>
            <pc:docMk/>
            <pc:sldMk cId="1738736572" sldId="303"/>
            <ac:grpSpMk id="36" creationId="{E60A3DED-F9CA-7DBB-6DB5-B02C23FE1DC5}"/>
          </ac:grpSpMkLst>
        </pc:grpChg>
        <pc:picChg chg="mod">
          <ac:chgData name="Chaoqun Zhang" userId="b5b60d353bea5907" providerId="LiveId" clId="{6F1F8E70-8031-4115-B07D-9796A431E939}" dt="2026-05-19T19:38:53.705" v="575"/>
          <ac:picMkLst>
            <pc:docMk/>
            <pc:sldMk cId="1738736572" sldId="303"/>
            <ac:picMk id="6" creationId="{7EEDCE0C-6A3B-9A17-6651-33931BB45475}"/>
          </ac:picMkLst>
        </pc:picChg>
        <pc:picChg chg="mod">
          <ac:chgData name="Chaoqun Zhang" userId="b5b60d353bea5907" providerId="LiveId" clId="{6F1F8E70-8031-4115-B07D-9796A431E939}" dt="2026-05-19T19:38:53.705" v="575"/>
          <ac:picMkLst>
            <pc:docMk/>
            <pc:sldMk cId="1738736572" sldId="303"/>
            <ac:picMk id="7" creationId="{37B1D656-B7AA-6936-2183-8E6C89BD49DB}"/>
          </ac:picMkLst>
        </pc:picChg>
        <pc:picChg chg="del">
          <ac:chgData name="Chaoqun Zhang" userId="b5b60d353bea5907" providerId="LiveId" clId="{6F1F8E70-8031-4115-B07D-9796A431E939}" dt="2026-05-19T19:39:02.312" v="580" actId="478"/>
          <ac:picMkLst>
            <pc:docMk/>
            <pc:sldMk cId="1738736572" sldId="303"/>
            <ac:picMk id="44" creationId="{5A9CD744-7A75-96AB-2957-55EB4D0754E8}"/>
          </ac:picMkLst>
        </pc:picChg>
        <pc:picChg chg="del">
          <ac:chgData name="Chaoqun Zhang" userId="b5b60d353bea5907" providerId="LiveId" clId="{6F1F8E70-8031-4115-B07D-9796A431E939}" dt="2026-05-19T19:39:01.331" v="579" actId="478"/>
          <ac:picMkLst>
            <pc:docMk/>
            <pc:sldMk cId="1738736572" sldId="303"/>
            <ac:picMk id="46" creationId="{4E2EDEF6-EF24-32E9-42AD-EECFECA8D1C1}"/>
          </ac:picMkLst>
        </pc:picChg>
        <pc:cxnChg chg="add mod">
          <ac:chgData name="Chaoqun Zhang" userId="b5b60d353bea5907" providerId="LiveId" clId="{6F1F8E70-8031-4115-B07D-9796A431E939}" dt="2026-05-19T19:39:56" v="614" actId="14100"/>
          <ac:cxnSpMkLst>
            <pc:docMk/>
            <pc:sldMk cId="1738736572" sldId="303"/>
            <ac:cxnSpMk id="10" creationId="{B547B663-988C-114A-2980-97BDD913865A}"/>
          </ac:cxnSpMkLst>
        </pc:cxnChg>
      </pc:sldChg>
      <pc:sldChg chg="modSp">
        <pc:chgData name="Chaoqun Zhang" userId="b5b60d353bea5907" providerId="LiveId" clId="{6F1F8E70-8031-4115-B07D-9796A431E939}" dt="2026-05-19T19:52:40.704" v="759"/>
        <pc:sldMkLst>
          <pc:docMk/>
          <pc:sldMk cId="3679313418" sldId="306"/>
        </pc:sldMkLst>
        <pc:spChg chg="mod">
          <ac:chgData name="Chaoqun Zhang" userId="b5b60d353bea5907" providerId="LiveId" clId="{6F1F8E70-8031-4115-B07D-9796A431E939}" dt="2026-05-19T19:52:40.704" v="759"/>
          <ac:spMkLst>
            <pc:docMk/>
            <pc:sldMk cId="3679313418" sldId="306"/>
            <ac:spMk id="2" creationId="{0145D9D1-2F4D-D3F0-741B-97A2D67B77E7}"/>
          </ac:spMkLst>
        </pc:spChg>
      </pc:sldChg>
      <pc:sldChg chg="addSp delSp modSp mod">
        <pc:chgData name="Chaoqun Zhang" userId="b5b60d353bea5907" providerId="LiveId" clId="{6F1F8E70-8031-4115-B07D-9796A431E939}" dt="2026-05-19T19:52:43.575" v="760"/>
        <pc:sldMkLst>
          <pc:docMk/>
          <pc:sldMk cId="4168001578" sldId="307"/>
        </pc:sldMkLst>
        <pc:spChg chg="mod">
          <ac:chgData name="Chaoqun Zhang" userId="b5b60d353bea5907" providerId="LiveId" clId="{6F1F8E70-8031-4115-B07D-9796A431E939}" dt="2026-05-19T19:52:43.575" v="760"/>
          <ac:spMkLst>
            <pc:docMk/>
            <pc:sldMk cId="4168001578" sldId="307"/>
            <ac:spMk id="2" creationId="{2162E281-BADD-8782-63E9-07E0227E3720}"/>
          </ac:spMkLst>
        </pc:spChg>
        <pc:spChg chg="add del mod">
          <ac:chgData name="Chaoqun Zhang" userId="b5b60d353bea5907" providerId="LiveId" clId="{6F1F8E70-8031-4115-B07D-9796A431E939}" dt="2026-05-19T19:34:21.192" v="482" actId="478"/>
          <ac:spMkLst>
            <pc:docMk/>
            <pc:sldMk cId="4168001578" sldId="307"/>
            <ac:spMk id="3" creationId="{27A03FA1-D6AD-4D79-6EF8-33FC69C0C95E}"/>
          </ac:spMkLst>
        </pc:spChg>
        <pc:spChg chg="add del mod">
          <ac:chgData name="Chaoqun Zhang" userId="b5b60d353bea5907" providerId="LiveId" clId="{6F1F8E70-8031-4115-B07D-9796A431E939}" dt="2026-05-19T19:34:09.870" v="478" actId="478"/>
          <ac:spMkLst>
            <pc:docMk/>
            <pc:sldMk cId="4168001578" sldId="307"/>
            <ac:spMk id="6" creationId="{F3441DA5-61E5-0293-F378-E9D9DE7A5F45}"/>
          </ac:spMkLst>
        </pc:spChg>
        <pc:spChg chg="mod">
          <ac:chgData name="Chaoqun Zhang" userId="b5b60d353bea5907" providerId="LiveId" clId="{6F1F8E70-8031-4115-B07D-9796A431E939}" dt="2026-05-19T19:35:30.695" v="517" actId="20577"/>
          <ac:spMkLst>
            <pc:docMk/>
            <pc:sldMk cId="4168001578" sldId="307"/>
            <ac:spMk id="7" creationId="{19E6F6F5-7D1F-8138-3CC1-EF2B2FA18AE1}"/>
          </ac:spMkLst>
        </pc:spChg>
        <pc:spChg chg="add mod">
          <ac:chgData name="Chaoqun Zhang" userId="b5b60d353bea5907" providerId="LiveId" clId="{6F1F8E70-8031-4115-B07D-9796A431E939}" dt="2026-05-19T19:37:16.134" v="554" actId="122"/>
          <ac:spMkLst>
            <pc:docMk/>
            <pc:sldMk cId="4168001578" sldId="307"/>
            <ac:spMk id="8" creationId="{92BA668A-1B21-FBC7-78A2-F7ED255E0B66}"/>
          </ac:spMkLst>
        </pc:spChg>
        <pc:spChg chg="add del mod">
          <ac:chgData name="Chaoqun Zhang" userId="b5b60d353bea5907" providerId="LiveId" clId="{6F1F8E70-8031-4115-B07D-9796A431E939}" dt="2026-05-19T19:34:22.622" v="483" actId="478"/>
          <ac:spMkLst>
            <pc:docMk/>
            <pc:sldMk cId="4168001578" sldId="307"/>
            <ac:spMk id="10" creationId="{F111FAC5-4CE8-290E-4192-807E944A3151}"/>
          </ac:spMkLst>
        </pc:spChg>
        <pc:spChg chg="mod topLvl">
          <ac:chgData name="Chaoqun Zhang" userId="b5b60d353bea5907" providerId="LiveId" clId="{6F1F8E70-8031-4115-B07D-9796A431E939}" dt="2026-05-19T19:37:46.825" v="562" actId="1076"/>
          <ac:spMkLst>
            <pc:docMk/>
            <pc:sldMk cId="4168001578" sldId="307"/>
            <ac:spMk id="16" creationId="{98E8E2CD-6679-6DE0-4335-88C8B6DBDE3A}"/>
          </ac:spMkLst>
        </pc:spChg>
        <pc:spChg chg="mod">
          <ac:chgData name="Chaoqun Zhang" userId="b5b60d353bea5907" providerId="LiveId" clId="{6F1F8E70-8031-4115-B07D-9796A431E939}" dt="2026-05-19T19:35:42.236" v="519"/>
          <ac:spMkLst>
            <pc:docMk/>
            <pc:sldMk cId="4168001578" sldId="307"/>
            <ac:spMk id="20" creationId="{DE9969F9-981A-B0B1-E3D6-3D713898B680}"/>
          </ac:spMkLst>
        </pc:spChg>
        <pc:spChg chg="mod">
          <ac:chgData name="Chaoqun Zhang" userId="b5b60d353bea5907" providerId="LiveId" clId="{6F1F8E70-8031-4115-B07D-9796A431E939}" dt="2026-05-19T19:37:28.433" v="559" actId="1076"/>
          <ac:spMkLst>
            <pc:docMk/>
            <pc:sldMk cId="4168001578" sldId="307"/>
            <ac:spMk id="21" creationId="{7AB76898-124D-C85D-DEBE-D00C1B8AB4B3}"/>
          </ac:spMkLst>
        </pc:spChg>
        <pc:spChg chg="mod">
          <ac:chgData name="Chaoqun Zhang" userId="b5b60d353bea5907" providerId="LiveId" clId="{6F1F8E70-8031-4115-B07D-9796A431E939}" dt="2026-05-19T19:35:42.236" v="519"/>
          <ac:spMkLst>
            <pc:docMk/>
            <pc:sldMk cId="4168001578" sldId="307"/>
            <ac:spMk id="22" creationId="{0B690B2C-795E-BF9F-FDB0-CE782B36F37B}"/>
          </ac:spMkLst>
        </pc:spChg>
        <pc:spChg chg="mod">
          <ac:chgData name="Chaoqun Zhang" userId="b5b60d353bea5907" providerId="LiveId" clId="{6F1F8E70-8031-4115-B07D-9796A431E939}" dt="2026-05-19T19:37:35.032" v="560" actId="255"/>
          <ac:spMkLst>
            <pc:docMk/>
            <pc:sldMk cId="4168001578" sldId="307"/>
            <ac:spMk id="24" creationId="{AC121A6E-D234-1B7F-C848-D13689770B11}"/>
          </ac:spMkLst>
        </pc:spChg>
        <pc:grpChg chg="add mod">
          <ac:chgData name="Chaoqun Zhang" userId="b5b60d353bea5907" providerId="LiveId" clId="{6F1F8E70-8031-4115-B07D-9796A431E939}" dt="2026-05-19T19:37:10.788" v="552" actId="1076"/>
          <ac:grpSpMkLst>
            <pc:docMk/>
            <pc:sldMk cId="4168001578" sldId="307"/>
            <ac:grpSpMk id="11" creationId="{BA48A2DB-3FCC-7155-8B9F-1B60ABA34676}"/>
          </ac:grpSpMkLst>
        </pc:grpChg>
        <pc:grpChg chg="add del mod">
          <ac:chgData name="Chaoqun Zhang" userId="b5b60d353bea5907" providerId="LiveId" clId="{6F1F8E70-8031-4115-B07D-9796A431E939}" dt="2026-05-19T19:35:49.644" v="525" actId="478"/>
          <ac:grpSpMkLst>
            <pc:docMk/>
            <pc:sldMk cId="4168001578" sldId="307"/>
            <ac:grpSpMk id="12" creationId="{D697A85D-D57A-46FD-BD97-7FADF58D45F9}"/>
          </ac:grpSpMkLst>
        </pc:grpChg>
        <pc:grpChg chg="add mod">
          <ac:chgData name="Chaoqun Zhang" userId="b5b60d353bea5907" providerId="LiveId" clId="{6F1F8E70-8031-4115-B07D-9796A431E939}" dt="2026-05-19T19:37:42.376" v="561" actId="164"/>
          <ac:grpSpMkLst>
            <pc:docMk/>
            <pc:sldMk cId="4168001578" sldId="307"/>
            <ac:grpSpMk id="17" creationId="{65D7C02C-A798-E538-E9D1-12F87B04C377}"/>
          </ac:grpSpMkLst>
        </pc:grpChg>
        <pc:grpChg chg="add mod">
          <ac:chgData name="Chaoqun Zhang" userId="b5b60d353bea5907" providerId="LiveId" clId="{6F1F8E70-8031-4115-B07D-9796A431E939}" dt="2026-05-19T19:37:55.114" v="573" actId="1037"/>
          <ac:grpSpMkLst>
            <pc:docMk/>
            <pc:sldMk cId="4168001578" sldId="307"/>
            <ac:grpSpMk id="25" creationId="{5B3ED8FE-7DAF-C8CF-F122-D1198BE76E37}"/>
          </ac:grpSpMkLst>
        </pc:grpChg>
        <pc:picChg chg="del mod">
          <ac:chgData name="Chaoqun Zhang" userId="b5b60d353bea5907" providerId="LiveId" clId="{6F1F8E70-8031-4115-B07D-9796A431E939}" dt="2026-05-19T19:35:46.216" v="522" actId="478"/>
          <ac:picMkLst>
            <pc:docMk/>
            <pc:sldMk cId="4168001578" sldId="307"/>
            <ac:picMk id="13" creationId="{534AA039-D675-5064-8A55-D7127EAD06FF}"/>
          </ac:picMkLst>
        </pc:picChg>
        <pc:picChg chg="del mod topLvl">
          <ac:chgData name="Chaoqun Zhang" userId="b5b60d353bea5907" providerId="LiveId" clId="{6F1F8E70-8031-4115-B07D-9796A431E939}" dt="2026-05-19T19:35:49.644" v="525" actId="478"/>
          <ac:picMkLst>
            <pc:docMk/>
            <pc:sldMk cId="4168001578" sldId="307"/>
            <ac:picMk id="14" creationId="{161F328E-AA47-A02F-A5CE-A4B93478AB80}"/>
          </ac:picMkLst>
        </pc:picChg>
        <pc:picChg chg="mod">
          <ac:chgData name="Chaoqun Zhang" userId="b5b60d353bea5907" providerId="LiveId" clId="{6F1F8E70-8031-4115-B07D-9796A431E939}" dt="2026-05-19T19:34:30.023" v="485" actId="164"/>
          <ac:picMkLst>
            <pc:docMk/>
            <pc:sldMk cId="4168001578" sldId="307"/>
            <ac:picMk id="15" creationId="{4EC7EAA2-435B-DF2A-0D31-4717BF103F5D}"/>
          </ac:picMkLst>
        </pc:picChg>
        <pc:picChg chg="mod">
          <ac:chgData name="Chaoqun Zhang" userId="b5b60d353bea5907" providerId="LiveId" clId="{6F1F8E70-8031-4115-B07D-9796A431E939}" dt="2026-05-19T19:35:42.236" v="519"/>
          <ac:picMkLst>
            <pc:docMk/>
            <pc:sldMk cId="4168001578" sldId="307"/>
            <ac:picMk id="18" creationId="{ABEF0675-4BCF-7851-519C-748B5CCC8666}"/>
          </ac:picMkLst>
        </pc:picChg>
        <pc:picChg chg="mod">
          <ac:chgData name="Chaoqun Zhang" userId="b5b60d353bea5907" providerId="LiveId" clId="{6F1F8E70-8031-4115-B07D-9796A431E939}" dt="2026-05-19T19:34:30.023" v="485" actId="164"/>
          <ac:picMkLst>
            <pc:docMk/>
            <pc:sldMk cId="4168001578" sldId="307"/>
            <ac:picMk id="26" creationId="{AD556C79-E8ED-5A0A-BBDD-C9A59B4F42CF}"/>
          </ac:picMkLst>
        </pc:picChg>
        <pc:cxnChg chg="mod">
          <ac:chgData name="Chaoqun Zhang" userId="b5b60d353bea5907" providerId="LiveId" clId="{6F1F8E70-8031-4115-B07D-9796A431E939}" dt="2026-05-19T19:35:42.236" v="519"/>
          <ac:cxnSpMkLst>
            <pc:docMk/>
            <pc:sldMk cId="4168001578" sldId="307"/>
            <ac:cxnSpMk id="19" creationId="{66D4E868-1261-1032-688E-D4C72501E7BC}"/>
          </ac:cxnSpMkLst>
        </pc:cxnChg>
        <pc:cxnChg chg="mod">
          <ac:chgData name="Chaoqun Zhang" userId="b5b60d353bea5907" providerId="LiveId" clId="{6F1F8E70-8031-4115-B07D-9796A431E939}" dt="2026-05-19T19:35:42.236" v="519"/>
          <ac:cxnSpMkLst>
            <pc:docMk/>
            <pc:sldMk cId="4168001578" sldId="307"/>
            <ac:cxnSpMk id="23" creationId="{4817EF8D-A21B-562A-A6F4-2B32E3CC4B21}"/>
          </ac:cxnSpMkLst>
        </pc:cxnChg>
      </pc:sldChg>
      <pc:sldChg chg="del">
        <pc:chgData name="Chaoqun Zhang" userId="b5b60d353bea5907" providerId="LiveId" clId="{6F1F8E70-8031-4115-B07D-9796A431E939}" dt="2026-05-19T19:34:38.214" v="488" actId="47"/>
        <pc:sldMkLst>
          <pc:docMk/>
          <pc:sldMk cId="3218514958" sldId="308"/>
        </pc:sldMkLst>
      </pc:sldChg>
      <pc:sldChg chg="modSp">
        <pc:chgData name="Chaoqun Zhang" userId="b5b60d353bea5907" providerId="LiveId" clId="{6F1F8E70-8031-4115-B07D-9796A431E939}" dt="2026-05-19T19:52:38.826" v="758"/>
        <pc:sldMkLst>
          <pc:docMk/>
          <pc:sldMk cId="1555838912" sldId="309"/>
        </pc:sldMkLst>
        <pc:spChg chg="mod">
          <ac:chgData name="Chaoqun Zhang" userId="b5b60d353bea5907" providerId="LiveId" clId="{6F1F8E70-8031-4115-B07D-9796A431E939}" dt="2026-05-19T19:52:38.826" v="758"/>
          <ac:spMkLst>
            <pc:docMk/>
            <pc:sldMk cId="1555838912" sldId="309"/>
            <ac:spMk id="2" creationId="{AD30B909-DCFF-24B7-2F30-B14F3802F713}"/>
          </ac:spMkLst>
        </pc:spChg>
      </pc:sldChg>
      <pc:sldChg chg="addSp modSp del mod modAnim">
        <pc:chgData name="Chaoqun Zhang" userId="b5b60d353bea5907" providerId="LiveId" clId="{6F1F8E70-8031-4115-B07D-9796A431E939}" dt="2026-05-19T19:38:00.604" v="574" actId="47"/>
        <pc:sldMkLst>
          <pc:docMk/>
          <pc:sldMk cId="4277369738" sldId="310"/>
        </pc:sldMkLst>
        <pc:spChg chg="mod">
          <ac:chgData name="Chaoqun Zhang" userId="b5b60d353bea5907" providerId="LiveId" clId="{6F1F8E70-8031-4115-B07D-9796A431E939}" dt="2026-05-19T19:35:40.635" v="518" actId="164"/>
          <ac:spMkLst>
            <pc:docMk/>
            <pc:sldMk cId="4277369738" sldId="310"/>
            <ac:spMk id="9" creationId="{BD185A27-B1C9-82E8-2C88-A3FD6C7DE083}"/>
          </ac:spMkLst>
        </pc:spChg>
        <pc:spChg chg="mod">
          <ac:chgData name="Chaoqun Zhang" userId="b5b60d353bea5907" providerId="LiveId" clId="{6F1F8E70-8031-4115-B07D-9796A431E939}" dt="2026-05-19T19:35:40.635" v="518" actId="164"/>
          <ac:spMkLst>
            <pc:docMk/>
            <pc:sldMk cId="4277369738" sldId="310"/>
            <ac:spMk id="11" creationId="{059B1206-EC8D-CA0A-0B4A-605A8073E6C5}"/>
          </ac:spMkLst>
        </pc:spChg>
        <pc:spChg chg="mod">
          <ac:chgData name="Chaoqun Zhang" userId="b5b60d353bea5907" providerId="LiveId" clId="{6F1F8E70-8031-4115-B07D-9796A431E939}" dt="2026-05-19T19:35:40.635" v="518" actId="164"/>
          <ac:spMkLst>
            <pc:docMk/>
            <pc:sldMk cId="4277369738" sldId="310"/>
            <ac:spMk id="12" creationId="{72740F73-E85D-39AD-A376-FE66A0E6F36D}"/>
          </ac:spMkLst>
        </pc:spChg>
        <pc:spChg chg="mod">
          <ac:chgData name="Chaoqun Zhang" userId="b5b60d353bea5907" providerId="LiveId" clId="{6F1F8E70-8031-4115-B07D-9796A431E939}" dt="2026-05-19T19:35:40.635" v="518" actId="164"/>
          <ac:spMkLst>
            <pc:docMk/>
            <pc:sldMk cId="4277369738" sldId="310"/>
            <ac:spMk id="16" creationId="{A6A63EDC-044C-FF1D-30B5-AD7244E1058C}"/>
          </ac:spMkLst>
        </pc:spChg>
        <pc:grpChg chg="add mod">
          <ac:chgData name="Chaoqun Zhang" userId="b5b60d353bea5907" providerId="LiveId" clId="{6F1F8E70-8031-4115-B07D-9796A431E939}" dt="2026-05-19T19:35:40.635" v="518" actId="164"/>
          <ac:grpSpMkLst>
            <pc:docMk/>
            <pc:sldMk cId="4277369738" sldId="310"/>
            <ac:grpSpMk id="5" creationId="{78AF9730-9BEC-E902-E9C9-3E57ED629397}"/>
          </ac:grpSpMkLst>
        </pc:grpChg>
        <pc:picChg chg="mod">
          <ac:chgData name="Chaoqun Zhang" userId="b5b60d353bea5907" providerId="LiveId" clId="{6F1F8E70-8031-4115-B07D-9796A431E939}" dt="2026-05-19T19:35:40.635" v="518" actId="164"/>
          <ac:picMkLst>
            <pc:docMk/>
            <pc:sldMk cId="4277369738" sldId="310"/>
            <ac:picMk id="6" creationId="{9D859C48-2578-03B8-7E25-65A44F11D741}"/>
          </ac:picMkLst>
        </pc:picChg>
        <pc:cxnChg chg="mod">
          <ac:chgData name="Chaoqun Zhang" userId="b5b60d353bea5907" providerId="LiveId" clId="{6F1F8E70-8031-4115-B07D-9796A431E939}" dt="2026-05-19T19:35:40.635" v="518" actId="164"/>
          <ac:cxnSpMkLst>
            <pc:docMk/>
            <pc:sldMk cId="4277369738" sldId="310"/>
            <ac:cxnSpMk id="8" creationId="{912C40FB-252B-2053-323F-DE25DD3423D0}"/>
          </ac:cxnSpMkLst>
        </pc:cxnChg>
        <pc:cxnChg chg="mod">
          <ac:chgData name="Chaoqun Zhang" userId="b5b60d353bea5907" providerId="LiveId" clId="{6F1F8E70-8031-4115-B07D-9796A431E939}" dt="2026-05-19T19:35:40.635" v="518" actId="164"/>
          <ac:cxnSpMkLst>
            <pc:docMk/>
            <pc:sldMk cId="4277369738" sldId="310"/>
            <ac:cxnSpMk id="13" creationId="{CF298244-50D7-43C2-8973-0AE2A45AD2F9}"/>
          </ac:cxnSpMkLst>
        </pc:cxnChg>
      </pc:sldChg>
      <pc:sldChg chg="addSp delSp modSp mod modAnim">
        <pc:chgData name="Chaoqun Zhang" userId="b5b60d353bea5907" providerId="LiveId" clId="{6F1F8E70-8031-4115-B07D-9796A431E939}" dt="2026-05-19T20:00:40.920" v="998" actId="1076"/>
        <pc:sldMkLst>
          <pc:docMk/>
          <pc:sldMk cId="377016054" sldId="311"/>
        </pc:sldMkLst>
        <pc:spChg chg="mod">
          <ac:chgData name="Chaoqun Zhang" userId="b5b60d353bea5907" providerId="LiveId" clId="{6F1F8E70-8031-4115-B07D-9796A431E939}" dt="2026-05-19T19:47:38.797" v="732" actId="20577"/>
          <ac:spMkLst>
            <pc:docMk/>
            <pc:sldMk cId="377016054" sldId="311"/>
            <ac:spMk id="2" creationId="{13937C06-4E61-5464-83CC-A5AC8B965D44}"/>
          </ac:spMkLst>
        </pc:spChg>
        <pc:spChg chg="del">
          <ac:chgData name="Chaoqun Zhang" userId="b5b60d353bea5907" providerId="LiveId" clId="{6F1F8E70-8031-4115-B07D-9796A431E939}" dt="2026-05-19T19:56:05.915" v="807" actId="478"/>
          <ac:spMkLst>
            <pc:docMk/>
            <pc:sldMk cId="377016054" sldId="311"/>
            <ac:spMk id="3" creationId="{CC07A017-8032-398D-77D1-67D9615E0770}"/>
          </ac:spMkLst>
        </pc:spChg>
        <pc:spChg chg="mod">
          <ac:chgData name="Chaoqun Zhang" userId="b5b60d353bea5907" providerId="LiveId" clId="{6F1F8E70-8031-4115-B07D-9796A431E939}" dt="2026-05-19T19:58:42.166" v="987"/>
          <ac:spMkLst>
            <pc:docMk/>
            <pc:sldMk cId="377016054" sldId="311"/>
            <ac:spMk id="7" creationId="{BA6219B3-61A9-FD0B-417D-C9FEA4754F61}"/>
          </ac:spMkLst>
        </pc:spChg>
        <pc:spChg chg="mod">
          <ac:chgData name="Chaoqun Zhang" userId="b5b60d353bea5907" providerId="LiveId" clId="{6F1F8E70-8031-4115-B07D-9796A431E939}" dt="2026-05-19T19:57:08.928" v="933" actId="1038"/>
          <ac:spMkLst>
            <pc:docMk/>
            <pc:sldMk cId="377016054" sldId="311"/>
            <ac:spMk id="9" creationId="{B59FDFF6-21A4-2DD4-1FB4-13B0E2C282F8}"/>
          </ac:spMkLst>
        </pc:spChg>
        <pc:spChg chg="del mod">
          <ac:chgData name="Chaoqun Zhang" userId="b5b60d353bea5907" providerId="LiveId" clId="{6F1F8E70-8031-4115-B07D-9796A431E939}" dt="2026-05-19T19:56:52.500" v="899" actId="478"/>
          <ac:spMkLst>
            <pc:docMk/>
            <pc:sldMk cId="377016054" sldId="311"/>
            <ac:spMk id="10" creationId="{29F8F1FC-0EC4-62EB-1DDB-46CAF82791BD}"/>
          </ac:spMkLst>
        </pc:spChg>
        <pc:spChg chg="add del mod">
          <ac:chgData name="Chaoqun Zhang" userId="b5b60d353bea5907" providerId="LiveId" clId="{6F1F8E70-8031-4115-B07D-9796A431E939}" dt="2026-05-19T19:56:07.225" v="808" actId="478"/>
          <ac:spMkLst>
            <pc:docMk/>
            <pc:sldMk cId="377016054" sldId="311"/>
            <ac:spMk id="12" creationId="{CCFCB2D4-F590-EB46-E5F5-85F3DB0718EC}"/>
          </ac:spMkLst>
        </pc:spChg>
        <pc:spChg chg="add mod">
          <ac:chgData name="Chaoqun Zhang" userId="b5b60d353bea5907" providerId="LiveId" clId="{6F1F8E70-8031-4115-B07D-9796A431E939}" dt="2026-05-19T19:56:23.415" v="840" actId="20577"/>
          <ac:spMkLst>
            <pc:docMk/>
            <pc:sldMk cId="377016054" sldId="311"/>
            <ac:spMk id="14" creationId="{25EC61C7-6673-09E0-582B-C8D7135B39EE}"/>
          </ac:spMkLst>
        </pc:spChg>
        <pc:spChg chg="mod">
          <ac:chgData name="Chaoqun Zhang" userId="b5b60d353bea5907" providerId="LiveId" clId="{6F1F8E70-8031-4115-B07D-9796A431E939}" dt="2026-05-19T20:00:32.730" v="996"/>
          <ac:spMkLst>
            <pc:docMk/>
            <pc:sldMk cId="377016054" sldId="311"/>
            <ac:spMk id="18" creationId="{648D9DC4-C238-5EF1-5EDB-AEC9F8A7487B}"/>
          </ac:spMkLst>
        </pc:spChg>
        <pc:grpChg chg="add mod">
          <ac:chgData name="Chaoqun Zhang" userId="b5b60d353bea5907" providerId="LiveId" clId="{6F1F8E70-8031-4115-B07D-9796A431E939}" dt="2026-05-19T20:00:40.920" v="998" actId="1076"/>
          <ac:grpSpMkLst>
            <pc:docMk/>
            <pc:sldMk cId="377016054" sldId="311"/>
            <ac:grpSpMk id="16" creationId="{9EB2C559-39FE-2EE8-FDCF-5250B88D8A5B}"/>
          </ac:grpSpMkLst>
        </pc:grpChg>
        <pc:graphicFrameChg chg="mod modGraphic">
          <ac:chgData name="Chaoqun Zhang" userId="b5b60d353bea5907" providerId="LiveId" clId="{6F1F8E70-8031-4115-B07D-9796A431E939}" dt="2026-05-19T19:57:04.315" v="905" actId="1076"/>
          <ac:graphicFrameMkLst>
            <pc:docMk/>
            <pc:sldMk cId="377016054" sldId="311"/>
            <ac:graphicFrameMk id="13" creationId="{48FFB886-50CD-BE7F-E630-D4B22B66C6B1}"/>
          </ac:graphicFrameMkLst>
        </pc:graphicFrameChg>
        <pc:picChg chg="add del mod">
          <ac:chgData name="Chaoqun Zhang" userId="b5b60d353bea5907" providerId="LiveId" clId="{6F1F8E70-8031-4115-B07D-9796A431E939}" dt="2026-05-19T20:00:32.421" v="995" actId="478"/>
          <ac:picMkLst>
            <pc:docMk/>
            <pc:sldMk cId="377016054" sldId="311"/>
            <ac:picMk id="6" creationId="{65355C4F-D0C0-C9E4-35F8-93602554F8B5}"/>
          </ac:picMkLst>
        </pc:picChg>
        <pc:picChg chg="del mod">
          <ac:chgData name="Chaoqun Zhang" userId="b5b60d353bea5907" providerId="LiveId" clId="{6F1F8E70-8031-4115-B07D-9796A431E939}" dt="2026-05-19T19:56:50.125" v="898" actId="478"/>
          <ac:picMkLst>
            <pc:docMk/>
            <pc:sldMk cId="377016054" sldId="311"/>
            <ac:picMk id="8" creationId="{BB7223D5-87C1-4778-C7FD-BFD3915D273F}"/>
          </ac:picMkLst>
        </pc:picChg>
        <pc:picChg chg="mod">
          <ac:chgData name="Chaoqun Zhang" userId="b5b60d353bea5907" providerId="LiveId" clId="{6F1F8E70-8031-4115-B07D-9796A431E939}" dt="2026-05-19T19:56:54.747" v="900" actId="1076"/>
          <ac:picMkLst>
            <pc:docMk/>
            <pc:sldMk cId="377016054" sldId="311"/>
            <ac:picMk id="15" creationId="{9512087E-F21F-0A1A-2423-F0F284A758C1}"/>
          </ac:picMkLst>
        </pc:picChg>
        <pc:picChg chg="mod">
          <ac:chgData name="Chaoqun Zhang" userId="b5b60d353bea5907" providerId="LiveId" clId="{6F1F8E70-8031-4115-B07D-9796A431E939}" dt="2026-05-19T20:00:32.730" v="996"/>
          <ac:picMkLst>
            <pc:docMk/>
            <pc:sldMk cId="377016054" sldId="311"/>
            <ac:picMk id="17" creationId="{4592B275-19C3-BD57-4CF7-48DD12D8054A}"/>
          </ac:picMkLst>
        </pc:picChg>
      </pc:sldChg>
      <pc:sldChg chg="del">
        <pc:chgData name="Chaoqun Zhang" userId="b5b60d353bea5907" providerId="LiveId" clId="{6F1F8E70-8031-4115-B07D-9796A431E939}" dt="2026-05-19T19:58:58.824" v="988" actId="47"/>
        <pc:sldMkLst>
          <pc:docMk/>
          <pc:sldMk cId="1923525485" sldId="312"/>
        </pc:sldMkLst>
      </pc:sldChg>
      <pc:sldChg chg="del">
        <pc:chgData name="Chaoqun Zhang" userId="b5b60d353bea5907" providerId="LiveId" clId="{6F1F8E70-8031-4115-B07D-9796A431E939}" dt="2026-05-19T19:58:58.824" v="988" actId="47"/>
        <pc:sldMkLst>
          <pc:docMk/>
          <pc:sldMk cId="3385892182" sldId="313"/>
        </pc:sldMkLst>
      </pc:sldChg>
      <pc:sldChg chg="del">
        <pc:chgData name="Chaoqun Zhang" userId="b5b60d353bea5907" providerId="LiveId" clId="{6F1F8E70-8031-4115-B07D-9796A431E939}" dt="2026-05-19T19:58:58.824" v="988" actId="47"/>
        <pc:sldMkLst>
          <pc:docMk/>
          <pc:sldMk cId="2756398788" sldId="314"/>
        </pc:sldMkLst>
      </pc:sldChg>
      <pc:sldChg chg="del">
        <pc:chgData name="Chaoqun Zhang" userId="b5b60d353bea5907" providerId="LiveId" clId="{6F1F8E70-8031-4115-B07D-9796A431E939}" dt="2026-05-19T19:58:58.824" v="988" actId="47"/>
        <pc:sldMkLst>
          <pc:docMk/>
          <pc:sldMk cId="1354340585" sldId="316"/>
        </pc:sldMkLst>
      </pc:sldChg>
      <pc:sldChg chg="del">
        <pc:chgData name="Chaoqun Zhang" userId="b5b60d353bea5907" providerId="LiveId" clId="{6F1F8E70-8031-4115-B07D-9796A431E939}" dt="2026-05-19T20:32:05.496" v="1832" actId="47"/>
        <pc:sldMkLst>
          <pc:docMk/>
          <pc:sldMk cId="930360914" sldId="317"/>
        </pc:sldMkLst>
      </pc:sldChg>
      <pc:sldChg chg="del">
        <pc:chgData name="Chaoqun Zhang" userId="b5b60d353bea5907" providerId="LiveId" clId="{6F1F8E70-8031-4115-B07D-9796A431E939}" dt="2026-05-19T19:58:58.824" v="988" actId="47"/>
        <pc:sldMkLst>
          <pc:docMk/>
          <pc:sldMk cId="3240199040" sldId="318"/>
        </pc:sldMkLst>
      </pc:sldChg>
      <pc:sldChg chg="del">
        <pc:chgData name="Chaoqun Zhang" userId="b5b60d353bea5907" providerId="LiveId" clId="{6F1F8E70-8031-4115-B07D-9796A431E939}" dt="2026-05-19T19:58:58.824" v="988" actId="47"/>
        <pc:sldMkLst>
          <pc:docMk/>
          <pc:sldMk cId="56177890" sldId="320"/>
        </pc:sldMkLst>
      </pc:sldChg>
      <pc:sldChg chg="del">
        <pc:chgData name="Chaoqun Zhang" userId="b5b60d353bea5907" providerId="LiveId" clId="{6F1F8E70-8031-4115-B07D-9796A431E939}" dt="2026-05-19T19:58:58.824" v="988" actId="47"/>
        <pc:sldMkLst>
          <pc:docMk/>
          <pc:sldMk cId="21350529" sldId="323"/>
        </pc:sldMkLst>
      </pc:sldChg>
      <pc:sldChg chg="del">
        <pc:chgData name="Chaoqun Zhang" userId="b5b60d353bea5907" providerId="LiveId" clId="{6F1F8E70-8031-4115-B07D-9796A431E939}" dt="2026-05-19T19:58:58.824" v="988" actId="47"/>
        <pc:sldMkLst>
          <pc:docMk/>
          <pc:sldMk cId="3748611222" sldId="324"/>
        </pc:sldMkLst>
      </pc:sldChg>
      <pc:sldChg chg="del ord">
        <pc:chgData name="Chaoqun Zhang" userId="b5b60d353bea5907" providerId="LiveId" clId="{6F1F8E70-8031-4115-B07D-9796A431E939}" dt="2026-05-19T19:58:58.824" v="988" actId="47"/>
        <pc:sldMkLst>
          <pc:docMk/>
          <pc:sldMk cId="694921554" sldId="325"/>
        </pc:sldMkLst>
      </pc:sldChg>
      <pc:sldChg chg="del">
        <pc:chgData name="Chaoqun Zhang" userId="b5b60d353bea5907" providerId="LiveId" clId="{6F1F8E70-8031-4115-B07D-9796A431E939}" dt="2026-05-19T19:58:58.824" v="988" actId="47"/>
        <pc:sldMkLst>
          <pc:docMk/>
          <pc:sldMk cId="1130696467" sldId="326"/>
        </pc:sldMkLst>
      </pc:sldChg>
      <pc:sldChg chg="del">
        <pc:chgData name="Chaoqun Zhang" userId="b5b60d353bea5907" providerId="LiveId" clId="{6F1F8E70-8031-4115-B07D-9796A431E939}" dt="2026-05-19T20:32:05.496" v="1832" actId="47"/>
        <pc:sldMkLst>
          <pc:docMk/>
          <pc:sldMk cId="1558013896" sldId="328"/>
        </pc:sldMkLst>
      </pc:sldChg>
      <pc:sldChg chg="addSp modSp del mod">
        <pc:chgData name="Chaoqun Zhang" userId="b5b60d353bea5907" providerId="LiveId" clId="{6F1F8E70-8031-4115-B07D-9796A431E939}" dt="2026-05-19T19:58:58.824" v="988" actId="47"/>
        <pc:sldMkLst>
          <pc:docMk/>
          <pc:sldMk cId="2797292034" sldId="329"/>
        </pc:sldMkLst>
        <pc:spChg chg="mod">
          <ac:chgData name="Chaoqun Zhang" userId="b5b60d353bea5907" providerId="LiveId" clId="{6F1F8E70-8031-4115-B07D-9796A431E939}" dt="2026-05-19T19:30:28.255" v="456" actId="1036"/>
          <ac:spMkLst>
            <pc:docMk/>
            <pc:sldMk cId="2797292034" sldId="329"/>
            <ac:spMk id="5" creationId="{71DD744E-C75F-F33A-BE51-8D5A36A0359D}"/>
          </ac:spMkLst>
        </pc:spChg>
        <pc:picChg chg="add mod">
          <ac:chgData name="Chaoqun Zhang" userId="b5b60d353bea5907" providerId="LiveId" clId="{6F1F8E70-8031-4115-B07D-9796A431E939}" dt="2026-05-19T19:30:13.791" v="440" actId="1076"/>
          <ac:picMkLst>
            <pc:docMk/>
            <pc:sldMk cId="2797292034" sldId="329"/>
            <ac:picMk id="6" creationId="{29F9ECC2-2ABA-80A4-F0DD-2C24EEB3C31C}"/>
          </ac:picMkLst>
        </pc:picChg>
        <pc:picChg chg="mod">
          <ac:chgData name="Chaoqun Zhang" userId="b5b60d353bea5907" providerId="LiveId" clId="{6F1F8E70-8031-4115-B07D-9796A431E939}" dt="2026-05-19T19:30:06.677" v="438" actId="1076"/>
          <ac:picMkLst>
            <pc:docMk/>
            <pc:sldMk cId="2797292034" sldId="329"/>
            <ac:picMk id="11" creationId="{C0C903B4-3072-B3CF-676A-60C22C734CE4}"/>
          </ac:picMkLst>
        </pc:picChg>
      </pc:sldChg>
      <pc:sldChg chg="addSp delSp modSp mod">
        <pc:chgData name="Chaoqun Zhang" userId="b5b60d353bea5907" providerId="LiveId" clId="{6F1F8E70-8031-4115-B07D-9796A431E939}" dt="2026-05-19T20:10:06.452" v="1080" actId="20577"/>
        <pc:sldMkLst>
          <pc:docMk/>
          <pc:sldMk cId="880204802" sldId="330"/>
        </pc:sldMkLst>
        <pc:spChg chg="mod">
          <ac:chgData name="Chaoqun Zhang" userId="b5b60d353bea5907" providerId="LiveId" clId="{6F1F8E70-8031-4115-B07D-9796A431E939}" dt="2026-05-19T20:02:20.499" v="1051" actId="20577"/>
          <ac:spMkLst>
            <pc:docMk/>
            <pc:sldMk cId="880204802" sldId="330"/>
            <ac:spMk id="2" creationId="{0E058B03-0D2E-5049-B2C6-9CB1052FF1DD}"/>
          </ac:spMkLst>
        </pc:spChg>
        <pc:spChg chg="add del">
          <ac:chgData name="Chaoqun Zhang" userId="b5b60d353bea5907" providerId="LiveId" clId="{6F1F8E70-8031-4115-B07D-9796A431E939}" dt="2026-05-19T20:07:42.655" v="1054" actId="478"/>
          <ac:spMkLst>
            <pc:docMk/>
            <pc:sldMk cId="880204802" sldId="330"/>
            <ac:spMk id="3" creationId="{AA2631FE-D768-7CB8-0C5A-F44B442B3912}"/>
          </ac:spMkLst>
        </pc:spChg>
        <pc:spChg chg="add mod">
          <ac:chgData name="Chaoqun Zhang" userId="b5b60d353bea5907" providerId="LiveId" clId="{6F1F8E70-8031-4115-B07D-9796A431E939}" dt="2026-05-19T20:10:06.452" v="1080" actId="20577"/>
          <ac:spMkLst>
            <pc:docMk/>
            <pc:sldMk cId="880204802" sldId="330"/>
            <ac:spMk id="8" creationId="{A6C41CC6-D051-B74D-A2BA-82493210A391}"/>
          </ac:spMkLst>
        </pc:spChg>
        <pc:grpChg chg="del">
          <ac:chgData name="Chaoqun Zhang" userId="b5b60d353bea5907" providerId="LiveId" clId="{6F1F8E70-8031-4115-B07D-9796A431E939}" dt="2026-05-19T20:02:26.404" v="1052" actId="478"/>
          <ac:grpSpMkLst>
            <pc:docMk/>
            <pc:sldMk cId="880204802" sldId="330"/>
            <ac:grpSpMk id="61" creationId="{01A0C67C-BC77-427D-5538-BE5C35E40D06}"/>
          </ac:grpSpMkLst>
        </pc:grpChg>
        <pc:grpChg chg="del">
          <ac:chgData name="Chaoqun Zhang" userId="b5b60d353bea5907" providerId="LiveId" clId="{6F1F8E70-8031-4115-B07D-9796A431E939}" dt="2026-05-19T20:02:26.404" v="1052" actId="478"/>
          <ac:grpSpMkLst>
            <pc:docMk/>
            <pc:sldMk cId="880204802" sldId="330"/>
            <ac:grpSpMk id="70" creationId="{62993116-21C4-4974-454F-F2B357B4FCF9}"/>
          </ac:grpSpMkLst>
        </pc:grpChg>
        <pc:grpChg chg="del">
          <ac:chgData name="Chaoqun Zhang" userId="b5b60d353bea5907" providerId="LiveId" clId="{6F1F8E70-8031-4115-B07D-9796A431E939}" dt="2026-05-19T20:02:26.404" v="1052" actId="478"/>
          <ac:grpSpMkLst>
            <pc:docMk/>
            <pc:sldMk cId="880204802" sldId="330"/>
            <ac:grpSpMk id="75" creationId="{BB4A1AD2-EDEA-A7BA-C2A3-54D5AD821DA0}"/>
          </ac:grpSpMkLst>
        </pc:grpChg>
        <pc:grpChg chg="del">
          <ac:chgData name="Chaoqun Zhang" userId="b5b60d353bea5907" providerId="LiveId" clId="{6F1F8E70-8031-4115-B07D-9796A431E939}" dt="2026-05-19T20:02:26.404" v="1052" actId="478"/>
          <ac:grpSpMkLst>
            <pc:docMk/>
            <pc:sldMk cId="880204802" sldId="330"/>
            <ac:grpSpMk id="79" creationId="{7B98C01A-492C-596F-4F2C-1D6378B7A563}"/>
          </ac:grpSpMkLst>
        </pc:grpChg>
        <pc:grpChg chg="del">
          <ac:chgData name="Chaoqun Zhang" userId="b5b60d353bea5907" providerId="LiveId" clId="{6F1F8E70-8031-4115-B07D-9796A431E939}" dt="2026-05-19T20:02:26.404" v="1052" actId="478"/>
          <ac:grpSpMkLst>
            <pc:docMk/>
            <pc:sldMk cId="880204802" sldId="330"/>
            <ac:grpSpMk id="83" creationId="{62B045E9-68DC-1785-05F2-0C398366FAAF}"/>
          </ac:grpSpMkLst>
        </pc:grpChg>
        <pc:grpChg chg="del">
          <ac:chgData name="Chaoqun Zhang" userId="b5b60d353bea5907" providerId="LiveId" clId="{6F1F8E70-8031-4115-B07D-9796A431E939}" dt="2026-05-19T20:02:26.404" v="1052" actId="478"/>
          <ac:grpSpMkLst>
            <pc:docMk/>
            <pc:sldMk cId="880204802" sldId="330"/>
            <ac:grpSpMk id="86" creationId="{B0578022-C212-2B54-D521-4F4178AA544C}"/>
          </ac:grpSpMkLst>
        </pc:grpChg>
        <pc:picChg chg="add mod">
          <ac:chgData name="Chaoqun Zhang" userId="b5b60d353bea5907" providerId="LiveId" clId="{6F1F8E70-8031-4115-B07D-9796A431E939}" dt="2026-05-19T20:08:04.036" v="1057" actId="1076"/>
          <ac:picMkLst>
            <pc:docMk/>
            <pc:sldMk cId="880204802" sldId="330"/>
            <ac:picMk id="6" creationId="{432253BB-B9CC-45B5-AC1F-7AE710C80F15}"/>
          </ac:picMkLst>
        </pc:picChg>
        <pc:picChg chg="del">
          <ac:chgData name="Chaoqun Zhang" userId="b5b60d353bea5907" providerId="LiveId" clId="{6F1F8E70-8031-4115-B07D-9796A431E939}" dt="2026-05-19T20:02:26.404" v="1052" actId="478"/>
          <ac:picMkLst>
            <pc:docMk/>
            <pc:sldMk cId="880204802" sldId="330"/>
            <ac:picMk id="63" creationId="{45B20630-E2C6-21D1-A7DC-7A1BFFC6DB28}"/>
          </ac:picMkLst>
        </pc:picChg>
        <pc:picChg chg="del">
          <ac:chgData name="Chaoqun Zhang" userId="b5b60d353bea5907" providerId="LiveId" clId="{6F1F8E70-8031-4115-B07D-9796A431E939}" dt="2026-05-19T20:02:26.404" v="1052" actId="478"/>
          <ac:picMkLst>
            <pc:docMk/>
            <pc:sldMk cId="880204802" sldId="330"/>
            <ac:picMk id="78" creationId="{F62A88E2-9210-6F8C-5AEB-8B88912031B3}"/>
          </ac:picMkLst>
        </pc:picChg>
        <pc:cxnChg chg="del">
          <ac:chgData name="Chaoqun Zhang" userId="b5b60d353bea5907" providerId="LiveId" clId="{6F1F8E70-8031-4115-B07D-9796A431E939}" dt="2026-05-19T20:02:26.404" v="1052" actId="478"/>
          <ac:cxnSpMkLst>
            <pc:docMk/>
            <pc:sldMk cId="880204802" sldId="330"/>
            <ac:cxnSpMk id="71" creationId="{526955ED-1E8F-556D-42EC-B3E5918D76D4}"/>
          </ac:cxnSpMkLst>
        </pc:cxnChg>
        <pc:cxnChg chg="del">
          <ac:chgData name="Chaoqun Zhang" userId="b5b60d353bea5907" providerId="LiveId" clId="{6F1F8E70-8031-4115-B07D-9796A431E939}" dt="2026-05-19T20:02:26.404" v="1052" actId="478"/>
          <ac:cxnSpMkLst>
            <pc:docMk/>
            <pc:sldMk cId="880204802" sldId="330"/>
            <ac:cxnSpMk id="89" creationId="{14F65215-5731-51A5-1BCF-702BF889F47C}"/>
          </ac:cxnSpMkLst>
        </pc:cxnChg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3770797620" sldId="331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3992855775" sldId="332"/>
        </pc:sldMkLst>
      </pc:sldChg>
      <pc:sldChg chg="del">
        <pc:chgData name="Chaoqun Zhang" userId="b5b60d353bea5907" providerId="LiveId" clId="{6F1F8E70-8031-4115-B07D-9796A431E939}" dt="2026-05-19T19:58:58.824" v="988" actId="47"/>
        <pc:sldMkLst>
          <pc:docMk/>
          <pc:sldMk cId="727087694" sldId="333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478560018" sldId="334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1703415094" sldId="335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4189631289" sldId="336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945298189" sldId="337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2829289988" sldId="338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1248820634" sldId="339"/>
        </pc:sldMkLst>
      </pc:sldChg>
      <pc:sldChg chg="del">
        <pc:chgData name="Chaoqun Zhang" userId="b5b60d353bea5907" providerId="LiveId" clId="{6F1F8E70-8031-4115-B07D-9796A431E939}" dt="2026-05-19T20:32:05.496" v="1832" actId="47"/>
        <pc:sldMkLst>
          <pc:docMk/>
          <pc:sldMk cId="2340266145" sldId="340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4070700186" sldId="341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1940376164" sldId="342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3375907741" sldId="343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1034838879" sldId="344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2563347077" sldId="345"/>
        </pc:sldMkLst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3659989923" sldId="346"/>
        </pc:sldMkLst>
      </pc:sldChg>
      <pc:sldChg chg="modSp mod">
        <pc:chgData name="Chaoqun Zhang" userId="b5b60d353bea5907" providerId="LiveId" clId="{6F1F8E70-8031-4115-B07D-9796A431E939}" dt="2026-05-19T20:32:16.629" v="1833" actId="6549"/>
        <pc:sldMkLst>
          <pc:docMk/>
          <pc:sldMk cId="2730744701" sldId="347"/>
        </pc:sldMkLst>
        <pc:spChg chg="mod">
          <ac:chgData name="Chaoqun Zhang" userId="b5b60d353bea5907" providerId="LiveId" clId="{6F1F8E70-8031-4115-B07D-9796A431E939}" dt="2026-05-19T20:32:16.629" v="1833" actId="6549"/>
          <ac:spMkLst>
            <pc:docMk/>
            <pc:sldMk cId="2730744701" sldId="347"/>
            <ac:spMk id="3" creationId="{AE9C976F-F1B3-1E9A-6883-71A4BF442C37}"/>
          </ac:spMkLst>
        </pc:spChg>
      </pc:sldChg>
      <pc:sldChg chg="addSp delSp modSp mod">
        <pc:chgData name="Chaoqun Zhang" userId="b5b60d353bea5907" providerId="LiveId" clId="{6F1F8E70-8031-4115-B07D-9796A431E939}" dt="2026-05-19T20:31:45.214" v="1831" actId="1036"/>
        <pc:sldMkLst>
          <pc:docMk/>
          <pc:sldMk cId="1978379928" sldId="349"/>
        </pc:sldMkLst>
        <pc:spChg chg="del mod">
          <ac:chgData name="Chaoqun Zhang" userId="b5b60d353bea5907" providerId="LiveId" clId="{6F1F8E70-8031-4115-B07D-9796A431E939}" dt="2026-05-19T20:26:13.532" v="1769" actId="478"/>
          <ac:spMkLst>
            <pc:docMk/>
            <pc:sldMk cId="1978379928" sldId="349"/>
            <ac:spMk id="3" creationId="{74AE998B-D0C3-9B65-D882-E954B6721848}"/>
          </ac:spMkLst>
        </pc:spChg>
        <pc:spChg chg="add del mod">
          <ac:chgData name="Chaoqun Zhang" userId="b5b60d353bea5907" providerId="LiveId" clId="{6F1F8E70-8031-4115-B07D-9796A431E939}" dt="2026-05-19T20:26:15.700" v="1770" actId="478"/>
          <ac:spMkLst>
            <pc:docMk/>
            <pc:sldMk cId="1978379928" sldId="349"/>
            <ac:spMk id="7" creationId="{F69D171F-8F7A-9100-D376-02807F43477E}"/>
          </ac:spMkLst>
        </pc:spChg>
        <pc:spChg chg="add mod">
          <ac:chgData name="Chaoqun Zhang" userId="b5b60d353bea5907" providerId="LiveId" clId="{6F1F8E70-8031-4115-B07D-9796A431E939}" dt="2026-05-19T20:31:05.702" v="1798" actId="1076"/>
          <ac:spMkLst>
            <pc:docMk/>
            <pc:sldMk cId="1978379928" sldId="349"/>
            <ac:spMk id="9" creationId="{3F250915-320D-29E5-54FC-364F26FE76E3}"/>
          </ac:spMkLst>
        </pc:spChg>
        <pc:spChg chg="add mod">
          <ac:chgData name="Chaoqun Zhang" userId="b5b60d353bea5907" providerId="LiveId" clId="{6F1F8E70-8031-4115-B07D-9796A431E939}" dt="2026-05-19T20:31:45.214" v="1831" actId="1036"/>
          <ac:spMkLst>
            <pc:docMk/>
            <pc:sldMk cId="1978379928" sldId="349"/>
            <ac:spMk id="10" creationId="{F7CE6E2C-AEEF-AFD8-C2CD-03C99A13C43A}"/>
          </ac:spMkLst>
        </pc:spChg>
        <pc:picChg chg="mod">
          <ac:chgData name="Chaoqun Zhang" userId="b5b60d353bea5907" providerId="LiveId" clId="{6F1F8E70-8031-4115-B07D-9796A431E939}" dt="2026-05-19T20:31:41.499" v="1824" actId="1076"/>
          <ac:picMkLst>
            <pc:docMk/>
            <pc:sldMk cId="1978379928" sldId="349"/>
            <ac:picMk id="5" creationId="{49697215-3869-8FD3-63E7-9ADBD65F4FCA}"/>
          </ac:picMkLst>
        </pc:picChg>
        <pc:picChg chg="add mod">
          <ac:chgData name="Chaoqun Zhang" userId="b5b60d353bea5907" providerId="LiveId" clId="{6F1F8E70-8031-4115-B07D-9796A431E939}" dt="2026-05-19T20:30:54.816" v="1789" actId="1076"/>
          <ac:picMkLst>
            <pc:docMk/>
            <pc:sldMk cId="1978379928" sldId="349"/>
            <ac:picMk id="8" creationId="{52BD1A64-7465-4F40-38F7-8E397BEAAF8E}"/>
          </ac:picMkLst>
        </pc:picChg>
        <pc:picChg chg="del mod">
          <ac:chgData name="Chaoqun Zhang" userId="b5b60d353bea5907" providerId="LiveId" clId="{6F1F8E70-8031-4115-B07D-9796A431E939}" dt="2026-05-19T20:30:08.770" v="1771" actId="478"/>
          <ac:picMkLst>
            <pc:docMk/>
            <pc:sldMk cId="1978379928" sldId="349"/>
            <ac:picMk id="2050" creationId="{8F17D36F-50B9-C4B8-3473-95F948315FFA}"/>
          </ac:picMkLst>
        </pc:picChg>
        <pc:picChg chg="mod">
          <ac:chgData name="Chaoqun Zhang" userId="b5b60d353bea5907" providerId="LiveId" clId="{6F1F8E70-8031-4115-B07D-9796A431E939}" dt="2026-05-19T20:31:32.632" v="1823" actId="1076"/>
          <ac:picMkLst>
            <pc:docMk/>
            <pc:sldMk cId="1978379928" sldId="349"/>
            <ac:picMk id="2052" creationId="{CD69CDC0-B41C-B4DA-7D09-F5B596377A67}"/>
          </ac:picMkLst>
        </pc:picChg>
      </pc:sldChg>
      <pc:sldChg chg="modSp mod">
        <pc:chgData name="Chaoqun Zhang" userId="b5b60d353bea5907" providerId="LiveId" clId="{6F1F8E70-8031-4115-B07D-9796A431E939}" dt="2026-05-19T19:52:36.065" v="757" actId="20577"/>
        <pc:sldMkLst>
          <pc:docMk/>
          <pc:sldMk cId="2691901286" sldId="350"/>
        </pc:sldMkLst>
        <pc:spChg chg="mod">
          <ac:chgData name="Chaoqun Zhang" userId="b5b60d353bea5907" providerId="LiveId" clId="{6F1F8E70-8031-4115-B07D-9796A431E939}" dt="2026-05-19T19:52:36.065" v="757" actId="20577"/>
          <ac:spMkLst>
            <pc:docMk/>
            <pc:sldMk cId="2691901286" sldId="350"/>
            <ac:spMk id="2" creationId="{A0215F7F-3605-1B3D-B280-544E1DD6220C}"/>
          </ac:spMkLst>
        </pc:spChg>
      </pc:sldChg>
      <pc:sldChg chg="del">
        <pc:chgData name="Chaoqun Zhang" userId="b5b60d353bea5907" providerId="LiveId" clId="{6F1F8E70-8031-4115-B07D-9796A431E939}" dt="2026-05-19T19:40:01.461" v="615" actId="47"/>
        <pc:sldMkLst>
          <pc:docMk/>
          <pc:sldMk cId="2749144303" sldId="351"/>
        </pc:sldMkLst>
      </pc:sldChg>
      <pc:sldChg chg="modSp mod ord">
        <pc:chgData name="Chaoqun Zhang" userId="b5b60d353bea5907" providerId="LiveId" clId="{6F1F8E70-8031-4115-B07D-9796A431E939}" dt="2026-05-19T19:53:02.380" v="781" actId="20577"/>
        <pc:sldMkLst>
          <pc:docMk/>
          <pc:sldMk cId="1762673899" sldId="352"/>
        </pc:sldMkLst>
        <pc:spChg chg="mod">
          <ac:chgData name="Chaoqun Zhang" userId="b5b60d353bea5907" providerId="LiveId" clId="{6F1F8E70-8031-4115-B07D-9796A431E939}" dt="2026-05-19T19:53:02.380" v="781" actId="20577"/>
          <ac:spMkLst>
            <pc:docMk/>
            <pc:sldMk cId="1762673899" sldId="352"/>
            <ac:spMk id="2" creationId="{AC870669-66E4-C2E2-2E24-D38E4328307D}"/>
          </ac:spMkLst>
        </pc:spChg>
        <pc:spChg chg="mod">
          <ac:chgData name="Chaoqun Zhang" userId="b5b60d353bea5907" providerId="LiveId" clId="{6F1F8E70-8031-4115-B07D-9796A431E939}" dt="2026-05-19T19:45:59.650" v="678"/>
          <ac:spMkLst>
            <pc:docMk/>
            <pc:sldMk cId="1762673899" sldId="352"/>
            <ac:spMk id="8" creationId="{039E20F0-81DE-BBA5-405F-435E5E6DA10E}"/>
          </ac:spMkLst>
        </pc:spChg>
        <pc:spChg chg="mod">
          <ac:chgData name="Chaoqun Zhang" userId="b5b60d353bea5907" providerId="LiveId" clId="{6F1F8E70-8031-4115-B07D-9796A431E939}" dt="2026-05-19T19:46:02.338" v="679"/>
          <ac:spMkLst>
            <pc:docMk/>
            <pc:sldMk cId="1762673899" sldId="352"/>
            <ac:spMk id="16" creationId="{4335D06A-40CA-BA2D-1DE6-EDE8EA489C05}"/>
          </ac:spMkLst>
        </pc:spChg>
      </pc:sldChg>
      <pc:sldChg chg="addSp modSp mod">
        <pc:chgData name="Chaoqun Zhang" userId="b5b60d353bea5907" providerId="LiveId" clId="{6F1F8E70-8031-4115-B07D-9796A431E939}" dt="2026-05-19T19:59:38.783" v="994" actId="1076"/>
        <pc:sldMkLst>
          <pc:docMk/>
          <pc:sldMk cId="2206640258" sldId="353"/>
        </pc:sldMkLst>
        <pc:spChg chg="add mod">
          <ac:chgData name="Chaoqun Zhang" userId="b5b60d353bea5907" providerId="LiveId" clId="{6F1F8E70-8031-4115-B07D-9796A431E939}" dt="2026-05-19T19:59:38.783" v="994" actId="1076"/>
          <ac:spMkLst>
            <pc:docMk/>
            <pc:sldMk cId="2206640258" sldId="353"/>
            <ac:spMk id="3" creationId="{6EE89447-2DF4-2CB6-A28B-146F62802BD2}"/>
          </ac:spMkLst>
        </pc:spChg>
      </pc:sldChg>
      <pc:sldChg chg="del">
        <pc:chgData name="Chaoqun Zhang" userId="b5b60d353bea5907" providerId="LiveId" clId="{6F1F8E70-8031-4115-B07D-9796A431E939}" dt="2026-05-19T20:11:45.102" v="1158" actId="47"/>
        <pc:sldMkLst>
          <pc:docMk/>
          <pc:sldMk cId="2600786431" sldId="354"/>
        </pc:sldMkLst>
      </pc:sldChg>
      <pc:sldChg chg="add del">
        <pc:chgData name="Chaoqun Zhang" userId="b5b60d353bea5907" providerId="LiveId" clId="{6F1F8E70-8031-4115-B07D-9796A431E939}" dt="2026-05-19T19:40:09.691" v="616" actId="47"/>
        <pc:sldMkLst>
          <pc:docMk/>
          <pc:sldMk cId="2762522807" sldId="355"/>
        </pc:sldMkLst>
      </pc:sldChg>
      <pc:sldChg chg="new del">
        <pc:chgData name="Chaoqun Zhang" userId="b5b60d353bea5907" providerId="LiveId" clId="{6F1F8E70-8031-4115-B07D-9796A431E939}" dt="2026-05-19T19:32:26.900" v="459" actId="47"/>
        <pc:sldMkLst>
          <pc:docMk/>
          <pc:sldMk cId="2075557052" sldId="356"/>
        </pc:sldMkLst>
      </pc:sldChg>
      <pc:sldChg chg="addSp delSp modSp add mod">
        <pc:chgData name="Chaoqun Zhang" userId="b5b60d353bea5907" providerId="LiveId" clId="{6F1F8E70-8031-4115-B07D-9796A431E939}" dt="2026-05-19T19:32:40.550" v="468" actId="1076"/>
        <pc:sldMkLst>
          <pc:docMk/>
          <pc:sldMk cId="3511208788" sldId="357"/>
        </pc:sldMkLst>
        <pc:spChg chg="del">
          <ac:chgData name="Chaoqun Zhang" userId="b5b60d353bea5907" providerId="LiveId" clId="{6F1F8E70-8031-4115-B07D-9796A431E939}" dt="2026-05-19T19:32:31.932" v="460" actId="478"/>
          <ac:spMkLst>
            <pc:docMk/>
            <pc:sldMk cId="3511208788" sldId="357"/>
            <ac:spMk id="3" creationId="{3587B4E7-2B09-6BF1-0E04-87C4DA3FFC03}"/>
          </ac:spMkLst>
        </pc:spChg>
        <pc:spChg chg="add del mod">
          <ac:chgData name="Chaoqun Zhang" userId="b5b60d353bea5907" providerId="LiveId" clId="{6F1F8E70-8031-4115-B07D-9796A431E939}" dt="2026-05-19T19:32:33.936" v="461" actId="478"/>
          <ac:spMkLst>
            <pc:docMk/>
            <pc:sldMk cId="3511208788" sldId="357"/>
            <ac:spMk id="6" creationId="{31F5C577-3E27-620C-7F79-7DBF33BBBA6D}"/>
          </ac:spMkLst>
        </pc:spChg>
        <pc:grpChg chg="add mod">
          <ac:chgData name="Chaoqun Zhang" userId="b5b60d353bea5907" providerId="LiveId" clId="{6F1F8E70-8031-4115-B07D-9796A431E939}" dt="2026-05-19T19:32:40.550" v="468" actId="1076"/>
          <ac:grpSpMkLst>
            <pc:docMk/>
            <pc:sldMk cId="3511208788" sldId="357"/>
            <ac:grpSpMk id="7" creationId="{F451D9CD-BFA2-0A17-1D15-704D0B374F19}"/>
          </ac:grpSpMkLst>
        </pc:grpChg>
        <pc:grpChg chg="del">
          <ac:chgData name="Chaoqun Zhang" userId="b5b60d353bea5907" providerId="LiveId" clId="{6F1F8E70-8031-4115-B07D-9796A431E939}" dt="2026-05-19T19:32:34.947" v="462" actId="478"/>
          <ac:grpSpMkLst>
            <pc:docMk/>
            <pc:sldMk cId="3511208788" sldId="357"/>
            <ac:grpSpMk id="22" creationId="{85FDBD05-AD8D-1DBE-89DC-9A2EE2B150EA}"/>
          </ac:grpSpMkLst>
        </pc:grpChg>
        <pc:grpChg chg="del">
          <ac:chgData name="Chaoqun Zhang" userId="b5b60d353bea5907" providerId="LiveId" clId="{6F1F8E70-8031-4115-B07D-9796A431E939}" dt="2026-05-19T19:32:35.457" v="463" actId="478"/>
          <ac:grpSpMkLst>
            <pc:docMk/>
            <pc:sldMk cId="3511208788" sldId="357"/>
            <ac:grpSpMk id="29" creationId="{A04D9213-564C-4DBE-A16C-86C94084BD17}"/>
          </ac:grpSpMkLst>
        </pc:grpChg>
        <pc:grpChg chg="del">
          <ac:chgData name="Chaoqun Zhang" userId="b5b60d353bea5907" providerId="LiveId" clId="{6F1F8E70-8031-4115-B07D-9796A431E939}" dt="2026-05-19T19:32:36.126" v="464" actId="478"/>
          <ac:grpSpMkLst>
            <pc:docMk/>
            <pc:sldMk cId="3511208788" sldId="357"/>
            <ac:grpSpMk id="36" creationId="{747104F6-4B6B-7FDA-DC55-754957CAB89C}"/>
          </ac:grpSpMkLst>
        </pc:grpChg>
        <pc:grpChg chg="del">
          <ac:chgData name="Chaoqun Zhang" userId="b5b60d353bea5907" providerId="LiveId" clId="{6F1F8E70-8031-4115-B07D-9796A431E939}" dt="2026-05-19T19:32:36.956" v="465" actId="478"/>
          <ac:grpSpMkLst>
            <pc:docMk/>
            <pc:sldMk cId="3511208788" sldId="357"/>
            <ac:grpSpMk id="52" creationId="{96D41840-68F6-5CCD-4E75-AF9172FE7C33}"/>
          </ac:grpSpMkLst>
        </pc:grpChg>
        <pc:picChg chg="mod">
          <ac:chgData name="Chaoqun Zhang" userId="b5b60d353bea5907" providerId="LiveId" clId="{6F1F8E70-8031-4115-B07D-9796A431E939}" dt="2026-05-19T19:32:38.746" v="467"/>
          <ac:picMkLst>
            <pc:docMk/>
            <pc:sldMk cId="3511208788" sldId="357"/>
            <ac:picMk id="8" creationId="{75BD9D8D-0FEA-A11F-9A46-51603DB44DBA}"/>
          </ac:picMkLst>
        </pc:picChg>
        <pc:picChg chg="mod">
          <ac:chgData name="Chaoqun Zhang" userId="b5b60d353bea5907" providerId="LiveId" clId="{6F1F8E70-8031-4115-B07D-9796A431E939}" dt="2026-05-19T19:32:38.746" v="467"/>
          <ac:picMkLst>
            <pc:docMk/>
            <pc:sldMk cId="3511208788" sldId="357"/>
            <ac:picMk id="9" creationId="{33BE8F59-7C8C-43FB-8EDE-B3321140DD04}"/>
          </ac:picMkLst>
        </pc:picChg>
        <pc:picChg chg="del">
          <ac:chgData name="Chaoqun Zhang" userId="b5b60d353bea5907" providerId="LiveId" clId="{6F1F8E70-8031-4115-B07D-9796A431E939}" dt="2026-05-19T19:32:37.865" v="466" actId="478"/>
          <ac:picMkLst>
            <pc:docMk/>
            <pc:sldMk cId="3511208788" sldId="357"/>
            <ac:picMk id="44" creationId="{24ACA672-D324-2D49-4034-BDE3D6FF56CC}"/>
          </ac:picMkLst>
        </pc:picChg>
        <pc:picChg chg="del">
          <ac:chgData name="Chaoqun Zhang" userId="b5b60d353bea5907" providerId="LiveId" clId="{6F1F8E70-8031-4115-B07D-9796A431E939}" dt="2026-05-19T19:32:37.865" v="466" actId="478"/>
          <ac:picMkLst>
            <pc:docMk/>
            <pc:sldMk cId="3511208788" sldId="357"/>
            <ac:picMk id="46" creationId="{AD7DF5F4-8C96-A82E-8408-62D8E4398517}"/>
          </ac:picMkLst>
        </pc:picChg>
      </pc:sldChg>
      <pc:sldChg chg="addSp delSp modSp add mod">
        <pc:chgData name="Chaoqun Zhang" userId="b5b60d353bea5907" providerId="LiveId" clId="{6F1F8E70-8031-4115-B07D-9796A431E939}" dt="2026-05-19T19:54:43.011" v="799" actId="20577"/>
        <pc:sldMkLst>
          <pc:docMk/>
          <pc:sldMk cId="398507291" sldId="358"/>
        </pc:sldMkLst>
        <pc:spChg chg="mod">
          <ac:chgData name="Chaoqun Zhang" userId="b5b60d353bea5907" providerId="LiveId" clId="{6F1F8E70-8031-4115-B07D-9796A431E939}" dt="2026-05-19T19:54:43.011" v="799" actId="20577"/>
          <ac:spMkLst>
            <pc:docMk/>
            <pc:sldMk cId="398507291" sldId="358"/>
            <ac:spMk id="2" creationId="{0614DF99-182E-3E06-6EB2-CC5A0F1832EC}"/>
          </ac:spMkLst>
        </pc:spChg>
        <pc:spChg chg="del">
          <ac:chgData name="Chaoqun Zhang" userId="b5b60d353bea5907" providerId="LiveId" clId="{6F1F8E70-8031-4115-B07D-9796A431E939}" dt="2026-05-19T19:53:53.560" v="783" actId="478"/>
          <ac:spMkLst>
            <pc:docMk/>
            <pc:sldMk cId="398507291" sldId="358"/>
            <ac:spMk id="3" creationId="{0FDB3847-7935-3F19-5CA3-54977473BEF5}"/>
          </ac:spMkLst>
        </pc:spChg>
        <pc:spChg chg="del">
          <ac:chgData name="Chaoqun Zhang" userId="b5b60d353bea5907" providerId="LiveId" clId="{6F1F8E70-8031-4115-B07D-9796A431E939}" dt="2026-05-19T19:53:53.560" v="783" actId="478"/>
          <ac:spMkLst>
            <pc:docMk/>
            <pc:sldMk cId="398507291" sldId="358"/>
            <ac:spMk id="5" creationId="{4D9FA349-3FA4-ECFE-71D1-4FEC9D399FDF}"/>
          </ac:spMkLst>
        </pc:spChg>
        <pc:spChg chg="del">
          <ac:chgData name="Chaoqun Zhang" userId="b5b60d353bea5907" providerId="LiveId" clId="{6F1F8E70-8031-4115-B07D-9796A431E939}" dt="2026-05-19T19:53:53.560" v="783" actId="478"/>
          <ac:spMkLst>
            <pc:docMk/>
            <pc:sldMk cId="398507291" sldId="358"/>
            <ac:spMk id="7" creationId="{3EAB0640-879B-D3DE-2A11-79BC19848110}"/>
          </ac:spMkLst>
        </pc:spChg>
        <pc:spChg chg="del">
          <ac:chgData name="Chaoqun Zhang" userId="b5b60d353bea5907" providerId="LiveId" clId="{6F1F8E70-8031-4115-B07D-9796A431E939}" dt="2026-05-19T19:53:53.560" v="783" actId="478"/>
          <ac:spMkLst>
            <pc:docMk/>
            <pc:sldMk cId="398507291" sldId="358"/>
            <ac:spMk id="8" creationId="{8F1E8199-D09C-A03D-044C-BB1634C32B4A}"/>
          </ac:spMkLst>
        </pc:spChg>
        <pc:spChg chg="del">
          <ac:chgData name="Chaoqun Zhang" userId="b5b60d353bea5907" providerId="LiveId" clId="{6F1F8E70-8031-4115-B07D-9796A431E939}" dt="2026-05-19T19:53:53.560" v="783" actId="478"/>
          <ac:spMkLst>
            <pc:docMk/>
            <pc:sldMk cId="398507291" sldId="358"/>
            <ac:spMk id="9" creationId="{DB451628-F421-F6C0-2EE2-4F2BEDE63FDF}"/>
          </ac:spMkLst>
        </pc:spChg>
        <pc:spChg chg="del">
          <ac:chgData name="Chaoqun Zhang" userId="b5b60d353bea5907" providerId="LiveId" clId="{6F1F8E70-8031-4115-B07D-9796A431E939}" dt="2026-05-19T19:53:53.560" v="783" actId="478"/>
          <ac:spMkLst>
            <pc:docMk/>
            <pc:sldMk cId="398507291" sldId="358"/>
            <ac:spMk id="10" creationId="{9533F7FD-6E6B-4C8F-E579-A8A9D985120A}"/>
          </ac:spMkLst>
        </pc:spChg>
        <pc:spChg chg="del">
          <ac:chgData name="Chaoqun Zhang" userId="b5b60d353bea5907" providerId="LiveId" clId="{6F1F8E70-8031-4115-B07D-9796A431E939}" dt="2026-05-19T19:53:53.560" v="783" actId="478"/>
          <ac:spMkLst>
            <pc:docMk/>
            <pc:sldMk cId="398507291" sldId="358"/>
            <ac:spMk id="12" creationId="{7404839B-5F6E-AACD-2CED-490E0B648DA4}"/>
          </ac:spMkLst>
        </pc:spChg>
        <pc:spChg chg="del">
          <ac:chgData name="Chaoqun Zhang" userId="b5b60d353bea5907" providerId="LiveId" clId="{6F1F8E70-8031-4115-B07D-9796A431E939}" dt="2026-05-19T19:53:53.560" v="783" actId="478"/>
          <ac:spMkLst>
            <pc:docMk/>
            <pc:sldMk cId="398507291" sldId="358"/>
            <ac:spMk id="13" creationId="{DB7BBFBB-5CE3-4EDF-40A4-7650CBD1DA6E}"/>
          </ac:spMkLst>
        </pc:spChg>
        <pc:spChg chg="del">
          <ac:chgData name="Chaoqun Zhang" userId="b5b60d353bea5907" providerId="LiveId" clId="{6F1F8E70-8031-4115-B07D-9796A431E939}" dt="2026-05-19T19:53:53.560" v="783" actId="478"/>
          <ac:spMkLst>
            <pc:docMk/>
            <pc:sldMk cId="398507291" sldId="358"/>
            <ac:spMk id="16" creationId="{E83830D6-CEE9-45DB-DE7A-92ADCF0547CD}"/>
          </ac:spMkLst>
        </pc:spChg>
        <pc:spChg chg="add del mod">
          <ac:chgData name="Chaoqun Zhang" userId="b5b60d353bea5907" providerId="LiveId" clId="{6F1F8E70-8031-4115-B07D-9796A431E939}" dt="2026-05-19T19:53:55.772" v="784" actId="478"/>
          <ac:spMkLst>
            <pc:docMk/>
            <pc:sldMk cId="398507291" sldId="358"/>
            <ac:spMk id="18" creationId="{AE1AFEDA-0A8B-442C-F490-50115BFF9F1A}"/>
          </ac:spMkLst>
        </pc:spChg>
        <pc:spChg chg="mod">
          <ac:chgData name="Chaoqun Zhang" userId="b5b60d353bea5907" providerId="LiveId" clId="{6F1F8E70-8031-4115-B07D-9796A431E939}" dt="2026-05-19T19:53:56.212" v="785"/>
          <ac:spMkLst>
            <pc:docMk/>
            <pc:sldMk cId="398507291" sldId="358"/>
            <ac:spMk id="21" creationId="{780921F6-0C92-303E-4099-1C7C3C2C5E31}"/>
          </ac:spMkLst>
        </pc:spChg>
        <pc:spChg chg="mod">
          <ac:chgData name="Chaoqun Zhang" userId="b5b60d353bea5907" providerId="LiveId" clId="{6F1F8E70-8031-4115-B07D-9796A431E939}" dt="2026-05-19T19:53:56.212" v="785"/>
          <ac:spMkLst>
            <pc:docMk/>
            <pc:sldMk cId="398507291" sldId="358"/>
            <ac:spMk id="29" creationId="{D09AECA2-C6EB-424D-07F1-0DF2E2E757ED}"/>
          </ac:spMkLst>
        </pc:spChg>
        <pc:spChg chg="mod">
          <ac:chgData name="Chaoqun Zhang" userId="b5b60d353bea5907" providerId="LiveId" clId="{6F1F8E70-8031-4115-B07D-9796A431E939}" dt="2026-05-19T19:53:56.212" v="785"/>
          <ac:spMkLst>
            <pc:docMk/>
            <pc:sldMk cId="398507291" sldId="358"/>
            <ac:spMk id="30" creationId="{66FC76FC-44A4-6013-D665-9F18AE75EDE9}"/>
          </ac:spMkLst>
        </pc:spChg>
        <pc:spChg chg="mod">
          <ac:chgData name="Chaoqun Zhang" userId="b5b60d353bea5907" providerId="LiveId" clId="{6F1F8E70-8031-4115-B07D-9796A431E939}" dt="2026-05-19T19:53:56.212" v="785"/>
          <ac:spMkLst>
            <pc:docMk/>
            <pc:sldMk cId="398507291" sldId="358"/>
            <ac:spMk id="31" creationId="{D0A1A8F6-0743-F4BD-1C68-DFA2809176F4}"/>
          </ac:spMkLst>
        </pc:spChg>
        <pc:spChg chg="mod">
          <ac:chgData name="Chaoqun Zhang" userId="b5b60d353bea5907" providerId="LiveId" clId="{6F1F8E70-8031-4115-B07D-9796A431E939}" dt="2026-05-19T19:53:56.212" v="785"/>
          <ac:spMkLst>
            <pc:docMk/>
            <pc:sldMk cId="398507291" sldId="358"/>
            <ac:spMk id="32" creationId="{1BE7FA24-CC5C-D313-83F2-DCAB5F9204D6}"/>
          </ac:spMkLst>
        </pc:spChg>
        <pc:spChg chg="mod">
          <ac:chgData name="Chaoqun Zhang" userId="b5b60d353bea5907" providerId="LiveId" clId="{6F1F8E70-8031-4115-B07D-9796A431E939}" dt="2026-05-19T19:53:56.212" v="785"/>
          <ac:spMkLst>
            <pc:docMk/>
            <pc:sldMk cId="398507291" sldId="358"/>
            <ac:spMk id="33" creationId="{91B25738-4CDA-9356-D554-B41B9079BECF}"/>
          </ac:spMkLst>
        </pc:spChg>
        <pc:spChg chg="mod">
          <ac:chgData name="Chaoqun Zhang" userId="b5b60d353bea5907" providerId="LiveId" clId="{6F1F8E70-8031-4115-B07D-9796A431E939}" dt="2026-05-19T19:53:56.212" v="785"/>
          <ac:spMkLst>
            <pc:docMk/>
            <pc:sldMk cId="398507291" sldId="358"/>
            <ac:spMk id="34" creationId="{E2F554BE-CF81-6CDD-2B2B-E7A9BFA5FC56}"/>
          </ac:spMkLst>
        </pc:spChg>
        <pc:grpChg chg="mod">
          <ac:chgData name="Chaoqun Zhang" userId="b5b60d353bea5907" providerId="LiveId" clId="{6F1F8E70-8031-4115-B07D-9796A431E939}" dt="2026-05-19T19:53:56.212" v="785"/>
          <ac:grpSpMkLst>
            <pc:docMk/>
            <pc:sldMk cId="398507291" sldId="358"/>
            <ac:grpSpMk id="24" creationId="{38D4546E-A3A5-12C0-A203-B3D146080BEC}"/>
          </ac:grpSpMkLst>
        </pc:grpChg>
        <pc:grpChg chg="mod">
          <ac:chgData name="Chaoqun Zhang" userId="b5b60d353bea5907" providerId="LiveId" clId="{6F1F8E70-8031-4115-B07D-9796A431E939}" dt="2026-05-19T19:53:56.212" v="785"/>
          <ac:grpSpMkLst>
            <pc:docMk/>
            <pc:sldMk cId="398507291" sldId="358"/>
            <ac:grpSpMk id="25" creationId="{0CBFE724-63F0-8B2F-722E-480404D51108}"/>
          </ac:grpSpMkLst>
        </pc:grpChg>
        <pc:picChg chg="mod">
          <ac:chgData name="Chaoqun Zhang" userId="b5b60d353bea5907" providerId="LiveId" clId="{6F1F8E70-8031-4115-B07D-9796A431E939}" dt="2026-05-19T19:53:56.212" v="785"/>
          <ac:picMkLst>
            <pc:docMk/>
            <pc:sldMk cId="398507291" sldId="358"/>
            <ac:picMk id="20" creationId="{14F3A06D-FADE-0E88-A1AF-C815F1BCFC61}"/>
          </ac:picMkLst>
        </pc:picChg>
      </pc:sldChg>
      <pc:sldChg chg="modSp add del mod">
        <pc:chgData name="Chaoqun Zhang" userId="b5b60d353bea5907" providerId="LiveId" clId="{6F1F8E70-8031-4115-B07D-9796A431E939}" dt="2026-05-19T19:46:24.437" v="696" actId="47"/>
        <pc:sldMkLst>
          <pc:docMk/>
          <pc:sldMk cId="3434608457" sldId="358"/>
        </pc:sldMkLst>
        <pc:spChg chg="mod">
          <ac:chgData name="Chaoqun Zhang" userId="b5b60d353bea5907" providerId="LiveId" clId="{6F1F8E70-8031-4115-B07D-9796A431E939}" dt="2026-05-19T19:46:12.445" v="695" actId="20577"/>
          <ac:spMkLst>
            <pc:docMk/>
            <pc:sldMk cId="3434608457" sldId="358"/>
            <ac:spMk id="2" creationId="{D2751163-1AF1-80BA-C71E-7F6A82F3C261}"/>
          </ac:spMkLst>
        </pc:spChg>
      </pc:sldChg>
      <pc:sldChg chg="del">
        <pc:chgData name="Chaoqun Zhang" userId="b5b60d353bea5907" providerId="LiveId" clId="{6F1F8E70-8031-4115-B07D-9796A431E939}" dt="2026-05-20T16:04:48.610" v="1834" actId="47"/>
        <pc:sldMkLst>
          <pc:docMk/>
          <pc:sldMk cId="1320784856" sldId="359"/>
        </pc:sldMkLst>
      </pc:sldChg>
      <pc:sldChg chg="add mod modShow">
        <pc:chgData name="Chaoqun Zhang" userId="b5b60d353bea5907" providerId="LiveId" clId="{6F1F8E70-8031-4115-B07D-9796A431E939}" dt="2026-05-19T20:01:49.473" v="999" actId="729"/>
        <pc:sldMkLst>
          <pc:docMk/>
          <pc:sldMk cId="2806681246" sldId="359"/>
        </pc:sldMkLst>
      </pc:sldChg>
      <pc:sldChg chg="new del">
        <pc:chgData name="Chaoqun Zhang" userId="b5b60d353bea5907" providerId="LiveId" clId="{6F1F8E70-8031-4115-B07D-9796A431E939}" dt="2026-05-19T20:02:03.348" v="1002" actId="47"/>
        <pc:sldMkLst>
          <pc:docMk/>
          <pc:sldMk cId="3449902282" sldId="360"/>
        </pc:sldMkLst>
      </pc:sldChg>
      <pc:sldChg chg="addSp modSp add mod">
        <pc:chgData name="Chaoqun Zhang" userId="b5b60d353bea5907" providerId="LiveId" clId="{6F1F8E70-8031-4115-B07D-9796A431E939}" dt="2026-05-19T20:13:03.003" v="1195" actId="20577"/>
        <pc:sldMkLst>
          <pc:docMk/>
          <pc:sldMk cId="2265900032" sldId="361"/>
        </pc:sldMkLst>
        <pc:spChg chg="mod">
          <ac:chgData name="Chaoqun Zhang" userId="b5b60d353bea5907" providerId="LiveId" clId="{6F1F8E70-8031-4115-B07D-9796A431E939}" dt="2026-05-19T20:13:03.003" v="1195" actId="20577"/>
          <ac:spMkLst>
            <pc:docMk/>
            <pc:sldMk cId="2265900032" sldId="361"/>
            <ac:spMk id="2" creationId="{23304489-48DC-2E57-A7E4-B752CC00A7CB}"/>
          </ac:spMkLst>
        </pc:spChg>
        <pc:spChg chg="add mod">
          <ac:chgData name="Chaoqun Zhang" userId="b5b60d353bea5907" providerId="LiveId" clId="{6F1F8E70-8031-4115-B07D-9796A431E939}" dt="2026-05-19T20:11:33.752" v="1157" actId="20577"/>
          <ac:spMkLst>
            <pc:docMk/>
            <pc:sldMk cId="2265900032" sldId="361"/>
            <ac:spMk id="3" creationId="{0808C264-6FB6-DCC2-4990-2FF5757219B9}"/>
          </ac:spMkLst>
        </pc:spChg>
      </pc:sldChg>
      <pc:sldChg chg="addSp delSp modSp add mod addAnim delAnim modAnim">
        <pc:chgData name="Chaoqun Zhang" userId="b5b60d353bea5907" providerId="LiveId" clId="{6F1F8E70-8031-4115-B07D-9796A431E939}" dt="2026-05-19T20:23:03.749" v="1432" actId="1076"/>
        <pc:sldMkLst>
          <pc:docMk/>
          <pc:sldMk cId="3645819645" sldId="362"/>
        </pc:sldMkLst>
        <pc:spChg chg="mod">
          <ac:chgData name="Chaoqun Zhang" userId="b5b60d353bea5907" providerId="LiveId" clId="{6F1F8E70-8031-4115-B07D-9796A431E939}" dt="2026-05-19T20:13:22.228" v="1215" actId="20577"/>
          <ac:spMkLst>
            <pc:docMk/>
            <pc:sldMk cId="3645819645" sldId="362"/>
            <ac:spMk id="2" creationId="{3DFD618C-BF50-E80C-E311-6F7080EAE889}"/>
          </ac:spMkLst>
        </pc:spChg>
        <pc:grpChg chg="del">
          <ac:chgData name="Chaoqun Zhang" userId="b5b60d353bea5907" providerId="LiveId" clId="{6F1F8E70-8031-4115-B07D-9796A431E939}" dt="2026-05-19T20:13:29.390" v="1216" actId="478"/>
          <ac:grpSpMkLst>
            <pc:docMk/>
            <pc:sldMk cId="3645819645" sldId="362"/>
            <ac:grpSpMk id="61" creationId="{EBC05587-1712-170A-05AD-48A764CCD5DF}"/>
          </ac:grpSpMkLst>
        </pc:grpChg>
        <pc:grpChg chg="del">
          <ac:chgData name="Chaoqun Zhang" userId="b5b60d353bea5907" providerId="LiveId" clId="{6F1F8E70-8031-4115-B07D-9796A431E939}" dt="2026-05-19T20:13:29.390" v="1216" actId="478"/>
          <ac:grpSpMkLst>
            <pc:docMk/>
            <pc:sldMk cId="3645819645" sldId="362"/>
            <ac:grpSpMk id="70" creationId="{3DD2EDDB-9877-4FBD-C417-02D2C39C5955}"/>
          </ac:grpSpMkLst>
        </pc:grpChg>
        <pc:grpChg chg="del">
          <ac:chgData name="Chaoqun Zhang" userId="b5b60d353bea5907" providerId="LiveId" clId="{6F1F8E70-8031-4115-B07D-9796A431E939}" dt="2026-05-19T20:13:29.390" v="1216" actId="478"/>
          <ac:grpSpMkLst>
            <pc:docMk/>
            <pc:sldMk cId="3645819645" sldId="362"/>
            <ac:grpSpMk id="75" creationId="{230EF54D-0DAC-B189-8A3A-D5FDAB9213F6}"/>
          </ac:grpSpMkLst>
        </pc:grpChg>
        <pc:grpChg chg="del">
          <ac:chgData name="Chaoqun Zhang" userId="b5b60d353bea5907" providerId="LiveId" clId="{6F1F8E70-8031-4115-B07D-9796A431E939}" dt="2026-05-19T20:13:29.390" v="1216" actId="478"/>
          <ac:grpSpMkLst>
            <pc:docMk/>
            <pc:sldMk cId="3645819645" sldId="362"/>
            <ac:grpSpMk id="79" creationId="{2B03E853-548E-E4AA-08FF-1B4C68A68FCE}"/>
          </ac:grpSpMkLst>
        </pc:grpChg>
        <pc:grpChg chg="del">
          <ac:chgData name="Chaoqun Zhang" userId="b5b60d353bea5907" providerId="LiveId" clId="{6F1F8E70-8031-4115-B07D-9796A431E939}" dt="2026-05-19T20:13:29.390" v="1216" actId="478"/>
          <ac:grpSpMkLst>
            <pc:docMk/>
            <pc:sldMk cId="3645819645" sldId="362"/>
            <ac:grpSpMk id="83" creationId="{B2DA0BE7-1449-BF17-10E4-C10876E4D897}"/>
          </ac:grpSpMkLst>
        </pc:grpChg>
        <pc:grpChg chg="del">
          <ac:chgData name="Chaoqun Zhang" userId="b5b60d353bea5907" providerId="LiveId" clId="{6F1F8E70-8031-4115-B07D-9796A431E939}" dt="2026-05-19T20:13:29.390" v="1216" actId="478"/>
          <ac:grpSpMkLst>
            <pc:docMk/>
            <pc:sldMk cId="3645819645" sldId="362"/>
            <ac:grpSpMk id="86" creationId="{FDA4EDE3-A087-6534-B329-CB49CFE46837}"/>
          </ac:grpSpMkLst>
        </pc:grpChg>
        <pc:graphicFrameChg chg="add mod modGraphic">
          <ac:chgData name="Chaoqun Zhang" userId="b5b60d353bea5907" providerId="LiveId" clId="{6F1F8E70-8031-4115-B07D-9796A431E939}" dt="2026-05-19T20:23:01.847" v="1431" actId="1076"/>
          <ac:graphicFrameMkLst>
            <pc:docMk/>
            <pc:sldMk cId="3645819645" sldId="362"/>
            <ac:graphicFrameMk id="9" creationId="{415345D1-47EB-96C0-2955-F362AD0CB802}"/>
          </ac:graphicFrameMkLst>
        </pc:graphicFrameChg>
        <pc:picChg chg="add del mod">
          <ac:chgData name="Chaoqun Zhang" userId="b5b60d353bea5907" providerId="LiveId" clId="{6F1F8E70-8031-4115-B07D-9796A431E939}" dt="2026-05-19T20:23:03.749" v="1432" actId="1076"/>
          <ac:picMkLst>
            <pc:docMk/>
            <pc:sldMk cId="3645819645" sldId="362"/>
            <ac:picMk id="5" creationId="{7B87710F-0727-C8BE-5099-13AFD803053B}"/>
          </ac:picMkLst>
        </pc:picChg>
        <pc:picChg chg="add del mod">
          <ac:chgData name="Chaoqun Zhang" userId="b5b60d353bea5907" providerId="LiveId" clId="{6F1F8E70-8031-4115-B07D-9796A431E939}" dt="2026-05-19T20:19:34.659" v="1390" actId="478"/>
          <ac:picMkLst>
            <pc:docMk/>
            <pc:sldMk cId="3645819645" sldId="362"/>
            <ac:picMk id="8" creationId="{CBC4348B-70C9-EF8D-F23F-DA685E2FEFC9}"/>
          </ac:picMkLst>
        </pc:picChg>
        <pc:picChg chg="add mod">
          <ac:chgData name="Chaoqun Zhang" userId="b5b60d353bea5907" providerId="LiveId" clId="{6F1F8E70-8031-4115-B07D-9796A431E939}" dt="2026-05-19T20:22:33.759" v="1416" actId="1076"/>
          <ac:picMkLst>
            <pc:docMk/>
            <pc:sldMk cId="3645819645" sldId="362"/>
            <ac:picMk id="11" creationId="{B19B82D8-935A-0E98-F7E9-7B798236FA67}"/>
          </ac:picMkLst>
        </pc:picChg>
        <pc:picChg chg="del">
          <ac:chgData name="Chaoqun Zhang" userId="b5b60d353bea5907" providerId="LiveId" clId="{6F1F8E70-8031-4115-B07D-9796A431E939}" dt="2026-05-19T20:13:29.390" v="1216" actId="478"/>
          <ac:picMkLst>
            <pc:docMk/>
            <pc:sldMk cId="3645819645" sldId="362"/>
            <ac:picMk id="63" creationId="{36AFB8A8-B3D2-E64E-BE1D-DDBCE03269D8}"/>
          </ac:picMkLst>
        </pc:picChg>
        <pc:picChg chg="del">
          <ac:chgData name="Chaoqun Zhang" userId="b5b60d353bea5907" providerId="LiveId" clId="{6F1F8E70-8031-4115-B07D-9796A431E939}" dt="2026-05-19T20:13:29.390" v="1216" actId="478"/>
          <ac:picMkLst>
            <pc:docMk/>
            <pc:sldMk cId="3645819645" sldId="362"/>
            <ac:picMk id="78" creationId="{5D66270A-8302-C8A2-D026-4762E118DB6E}"/>
          </ac:picMkLst>
        </pc:picChg>
        <pc:cxnChg chg="del">
          <ac:chgData name="Chaoqun Zhang" userId="b5b60d353bea5907" providerId="LiveId" clId="{6F1F8E70-8031-4115-B07D-9796A431E939}" dt="2026-05-19T20:13:29.390" v="1216" actId="478"/>
          <ac:cxnSpMkLst>
            <pc:docMk/>
            <pc:sldMk cId="3645819645" sldId="362"/>
            <ac:cxnSpMk id="65" creationId="{F001650F-6419-8687-8C1D-8E29B2FD7296}"/>
          </ac:cxnSpMkLst>
        </pc:cxnChg>
        <pc:cxnChg chg="del">
          <ac:chgData name="Chaoqun Zhang" userId="b5b60d353bea5907" providerId="LiveId" clId="{6F1F8E70-8031-4115-B07D-9796A431E939}" dt="2026-05-19T20:13:29.390" v="1216" actId="478"/>
          <ac:cxnSpMkLst>
            <pc:docMk/>
            <pc:sldMk cId="3645819645" sldId="362"/>
            <ac:cxnSpMk id="71" creationId="{2479AEEE-B62F-0B35-82EF-311F3A1C61C1}"/>
          </ac:cxnSpMkLst>
        </pc:cxnChg>
      </pc:sldChg>
      <pc:sldChg chg="addSp delSp modSp add del mod">
        <pc:chgData name="Chaoqun Zhang" userId="b5b60d353bea5907" providerId="LiveId" clId="{6F1F8E70-8031-4115-B07D-9796A431E939}" dt="2026-05-19T20:11:03.178" v="1090" actId="47"/>
        <pc:sldMkLst>
          <pc:docMk/>
          <pc:sldMk cId="4294447883" sldId="362"/>
        </pc:sldMkLst>
        <pc:spChg chg="del">
          <ac:chgData name="Chaoqun Zhang" userId="b5b60d353bea5907" providerId="LiveId" clId="{6F1F8E70-8031-4115-B07D-9796A431E939}" dt="2026-05-19T20:10:43.991" v="1083" actId="478"/>
          <ac:spMkLst>
            <pc:docMk/>
            <pc:sldMk cId="4294447883" sldId="362"/>
            <ac:spMk id="3" creationId="{5E3DFE69-863D-2FC6-ED22-FACB41D58E56}"/>
          </ac:spMkLst>
        </pc:spChg>
        <pc:picChg chg="add mod">
          <ac:chgData name="Chaoqun Zhang" userId="b5b60d353bea5907" providerId="LiveId" clId="{6F1F8E70-8031-4115-B07D-9796A431E939}" dt="2026-05-19T20:10:53.725" v="1088" actId="1076"/>
          <ac:picMkLst>
            <pc:docMk/>
            <pc:sldMk cId="4294447883" sldId="362"/>
            <ac:picMk id="5" creationId="{0B2FC2B2-C803-0283-3962-05C3DD8C125F}"/>
          </ac:picMkLst>
        </pc:picChg>
        <pc:picChg chg="add mod">
          <ac:chgData name="Chaoqun Zhang" userId="b5b60d353bea5907" providerId="LiveId" clId="{6F1F8E70-8031-4115-B07D-9796A431E939}" dt="2026-05-19T20:10:57.099" v="1089" actId="1076"/>
          <ac:picMkLst>
            <pc:docMk/>
            <pc:sldMk cId="4294447883" sldId="362"/>
            <ac:picMk id="11" creationId="{BFB7AF1C-6D3B-BBD4-AB3F-B91E867D18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A552A-2F54-4433-9211-41C8A844A818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09D54-9280-4629-AB28-5650BE3FB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DB344-1D3E-3BCC-40FF-BF2357160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96B1B-C34D-7500-69D4-F198E54AE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32607-874C-E1DE-8F0B-3229BD3E8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9DE9E-9C94-BCEB-1470-E88A89CEF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9D54-9280-4629-AB28-5650BE3FBE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3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3B8BE-F8FE-3564-13F6-EFE2B82D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CC84DD-A0E2-6395-5B7C-6B693961C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0DCDB0-428F-0D60-71C8-E4C401CCE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9DC5D-CB1F-42DB-5162-47944B7F2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9D54-9280-4629-AB28-5650BE3FBE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D7FC8-67C9-ADC0-6984-50ED68B77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AD3F01-97BB-2D7B-C5EA-A3B544180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13F51-2CEA-5F5B-49AF-7C580F530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C06D9-D6F0-B636-A8A7-A15DE288D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9D54-9280-4629-AB28-5650BE3FBE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CA392-46E4-00F3-8749-CC6A7B99C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48B07C-92BC-BC58-A68E-730DB733C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4121D-5119-5203-36C3-3769B6C17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865E6-1BC5-D864-4423-160B90123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9D54-9280-4629-AB28-5650BE3FBE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B9E23-2DAF-A7E8-A253-A97BE493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586C1-D966-ADFF-0F91-B456E9CF4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DD19D-C9AA-1056-7A6D-277CC286B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BEDA5-8281-CE53-29A2-CF45CA177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9D54-9280-4629-AB28-5650BE3FBE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5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BD252-3F20-E389-C941-DAD489E7F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215546-1D79-2D25-2C78-62B2EA3C6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537750-E1CD-7EC8-7B00-580D6B401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60FB4-95E7-5BBE-FFF8-A1D613C928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9D54-9280-4629-AB28-5650BE3FBE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3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E850E-EBC6-74CA-C928-849BD682E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6F982-19CD-B09C-0DA2-F329C00EB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04E15-2F76-22C8-58E1-9304AA11D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240C4-07BF-E7CB-71BC-2F95E2018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09D54-9280-4629-AB28-5650BE3FBE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9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8451-F718-B13E-8935-976C5DC9E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F2BC1-809C-A80A-0EE7-711083246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25D77-D430-7D7C-D7CD-1D9F51BA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6ACC-9EBA-4A55-8A9F-4F2BA8D85DF2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35E94-4866-45C1-00DE-81395BFA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B889B-DDE7-AD43-B8A0-BD2DB30B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A0BD-7219-E598-E278-1B77DEC4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DEF6B-1B27-5526-901B-AECEC326C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CF03B-AF0B-8692-62A3-62B365D6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220D-E974-4B63-A88B-9C3996A53E3B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3A5F-5D17-4E2B-BCEB-AA0AC1E4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8D95E-CB91-1748-92FF-D4D81C6D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7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AF7384-3245-A240-1FD8-B86F26A3B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D5B4B-45EF-9B45-F022-CC9E32B58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62FC-E3FE-703C-100E-F1EC97B2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F7D0-A84A-4D8B-8557-1B25B46BBBE8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228D6-F9AA-7325-B94A-B4D589CE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5828B-7C6E-B826-D70F-4CF30956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3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F72C-1C5F-E3F4-2DA1-44E61F68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F0E4-C5F3-09BC-322D-328FB32EF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4447B-8C35-E01E-4089-39858356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7DD5-98AB-42AC-B193-839F8D7AFA5D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EA2AB-A0E5-FFB3-1C63-AA6A8B6C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EBBA1-6CFB-9804-98FE-E0A2810A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8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5F08-D649-DA98-3BE0-E466EEA8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F086B-B68A-4569-464C-53147E2AC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42C06-B0D3-ED4F-E9F3-7CFB8531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DB88-A5D2-402F-AC0A-07B8F060C0B6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204E6-7AB7-8535-015B-16A0ECE3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89795-52DB-BFC8-0AF3-308EC5F6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4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592E-03E1-4C27-4C04-0C869418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4AE3-82A5-A3E3-1247-2162CE7C2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564FE-871D-ABF8-1CB4-5464FAFAB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5FF9D-9310-1DE4-023F-41CC961B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F47A-AA64-49BA-8AAC-B098847F57D6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E8A4A-28DF-4472-16B1-428957C9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C0467-4478-E822-2543-71C0FCD1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77B2-EBD2-25B0-EB24-C580C920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DBFD8-F517-620D-B83D-01E782EAE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82FD4-A4E2-B1DE-E21C-CBFE00496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7A3DF-462D-9CA4-210A-D30A4D138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B8B2A-2402-6E20-4ACE-ECA0EBCE7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C687C-279C-847A-64AB-FC07028E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E8D0-01E8-46C1-BB14-FDD5B203113F}" type="datetime1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B1ED7-F87A-6A1E-F54B-7AE6A467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39FA9D-02E7-5460-E111-F66AB308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7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D8AF2-926D-6B51-3491-334AB089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AF6BC-2F39-818F-A005-6C882AC1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987B-88DA-47C8-8A46-39B801512A4C}" type="datetime1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0189E-47C3-D6C2-6D92-43371927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E389E-7920-4FD4-81D8-A274E52F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7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36BCE-E934-EE32-05F8-F919EECD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8422-0AE6-4456-AD19-8320BFF728D1}" type="datetime1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62FCF-36B1-0B20-8252-FF400F72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963FE-DB13-4378-B1C1-AF180862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8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55D9-06CC-B8F4-42DC-4E909EBB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4BCD5-8309-5EF2-DB6E-706DDB31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9989A-5A88-0A74-2159-90A7FDA61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297FC-2B44-55A5-53E8-C4AF47DB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715-379F-453E-9173-0005560881D9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0F75D-473C-7E90-703A-F631EF74F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375A3-549B-9D95-0877-60CA4DD9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9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C78E-E516-5C62-39C5-CF7D697C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F9B49-549C-DF99-1E45-1F0513DDA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0CD77-CD6E-5424-C990-85B49358E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64379-C67A-A222-E754-D2C6A116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8960-1381-4237-A5CE-C9A1AB133281}" type="datetime1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EE9DA-70E8-39AA-5D10-D63D1807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2EDA-621D-12FB-6055-7B02A2E1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2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2F7D6-431D-BB5E-FE17-D68BA9CF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E4825-BEA0-6486-FA13-6FF92F51C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F66EB-3C44-79DA-B199-C0A390C94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BA5189-7F62-4EC6-8F59-5151FBF53CB7}" type="datetime1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99DE1-6930-77F4-C7E2-FDF9DEE0B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46BD1-5B79-ECBC-8BB8-F0DD96199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C9B2AA-45D7-49BF-88D0-1A258F74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4B3D-B2AA-6A2E-E9B4-717B0D9BE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7771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000" b="1">
                <a:latin typeface="Arial" panose="020B0604020202020204" pitchFamily="34" charset="0"/>
                <a:cs typeface="Arial" panose="020B0604020202020204" pitchFamily="34" charset="0"/>
              </a:rPr>
              <a:t>Deep Learning Electron-Phonon Couplings Beyond Mean-Field Level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882B2-E941-0DAC-3755-FBAE23DBC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0174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Chaoqun Zhang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Postdoc @ Yale University, Zhu Group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2026-05-20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Virtual International Seminar on Theoretical Advancements (VISTA)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135BF-CA2B-64BC-8A36-37BF052A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4901-2928-4314-B9D8-E22F09EFFD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4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9C8A9-E00F-4F18-8EDA-661AC6BF2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2906-AE3B-31F9-2962-BD8448E2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DFT code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001A4-7455-29A0-EFF7-DBEC73D8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6BB52-F3D5-780D-525D-BDEEC419B8DC}"/>
              </a:ext>
            </a:extLst>
          </p:cNvPr>
          <p:cNvSpPr txBox="1"/>
          <p:nvPr/>
        </p:nvSpPr>
        <p:spPr>
          <a:xfrm>
            <a:off x="1196420" y="6400412"/>
            <a:ext cx="4660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[1] G Antonius, et al, Phys. Rev. Lett. 112, 215501 (2014)</a:t>
            </a:r>
          </a:p>
          <a:p>
            <a:r>
              <a:rPr lang="de-DE" sz="1200"/>
              <a:t>[2] G Mann, M Rohlfing, T Deilmann, Phys. Rev. B. 110, 075145 (2024)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7BB02FD-038D-6075-985C-230D6693D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69123"/>
              </p:ext>
            </p:extLst>
          </p:nvPr>
        </p:nvGraphicFramePr>
        <p:xfrm>
          <a:off x="5548107" y="3539618"/>
          <a:ext cx="5129670" cy="17366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4835">
                  <a:extLst>
                    <a:ext uri="{9D8B030D-6E8A-4147-A177-3AD203B41FA5}">
                      <a16:colId xmlns:a16="http://schemas.microsoft.com/office/drawing/2014/main" val="3559560354"/>
                    </a:ext>
                  </a:extLst>
                </a:gridCol>
                <a:gridCol w="2564835">
                  <a:extLst>
                    <a:ext uri="{9D8B030D-6E8A-4147-A177-3AD203B41FA5}">
                      <a16:colId xmlns:a16="http://schemas.microsoft.com/office/drawing/2014/main" val="55376256"/>
                    </a:ext>
                  </a:extLst>
                </a:gridCol>
              </a:tblGrid>
              <a:tr h="730828"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Basis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Zero-point renormalization (ZPR, in </a:t>
                      </a:r>
                      <a:r>
                        <a:rPr lang="en-US" sz="1600" b="0" err="1">
                          <a:solidFill>
                            <a:schemeClr val="tx1"/>
                          </a:solidFill>
                        </a:rPr>
                        <a:t>meV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588029"/>
                  </a:ext>
                </a:extLst>
              </a:tr>
              <a:tr h="3293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Planewave [1]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-437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472544"/>
                  </a:ext>
                </a:extLst>
              </a:tr>
              <a:tr h="3293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Gaussian [2]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-407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611949"/>
                  </a:ext>
                </a:extLst>
              </a:tr>
              <a:tr h="3293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Gaussian [This work]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-446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28349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620A5A-6314-48B8-F092-9BDC9579CBBC}"/>
                  </a:ext>
                </a:extLst>
              </p:cNvPr>
              <p:cNvSpPr txBox="1"/>
              <p:nvPr/>
            </p:nvSpPr>
            <p:spPr>
              <a:xfrm>
                <a:off x="5228971" y="2191866"/>
                <a:ext cx="6124828" cy="1053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𝐵𝑍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𝑚𝑛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𝜈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nary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𝜈𝜈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𝐷𝑊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620A5A-6314-48B8-F092-9BDC9579C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971" y="2191866"/>
                <a:ext cx="6124828" cy="1053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BB2A976-897E-DFE1-0189-12EA6570E0A2}"/>
              </a:ext>
            </a:extLst>
          </p:cNvPr>
          <p:cNvGrpSpPr/>
          <p:nvPr/>
        </p:nvGrpSpPr>
        <p:grpSpPr>
          <a:xfrm>
            <a:off x="691263" y="2777859"/>
            <a:ext cx="4279773" cy="2727901"/>
            <a:chOff x="6309957" y="3481947"/>
            <a:chExt cx="4279773" cy="27279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20C644-6C92-57EA-5C0C-F8D17D957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957" y="3481947"/>
              <a:ext cx="4279773" cy="27279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FEF6D4-780A-5946-4688-45B025D6ECF5}"/>
                </a:ext>
              </a:extLst>
            </p:cNvPr>
            <p:cNvSpPr txBox="1"/>
            <p:nvPr/>
          </p:nvSpPr>
          <p:spPr>
            <a:xfrm>
              <a:off x="9134475" y="4538120"/>
              <a:ext cx="511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CC9900"/>
                  </a:solidFill>
                </a:rPr>
                <a:t>Exp.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E1D19F-82E7-E8A7-8E38-C1388E0A802E}"/>
              </a:ext>
            </a:extLst>
          </p:cNvPr>
          <p:cNvSpPr txBox="1"/>
          <p:nvPr/>
        </p:nvSpPr>
        <p:spPr>
          <a:xfrm>
            <a:off x="1168323" y="20072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Diamond band gap renormalization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DA2D7-9A74-0A3B-36EB-750867D2FB68}"/>
              </a:ext>
            </a:extLst>
          </p:cNvPr>
          <p:cNvSpPr/>
          <p:nvPr/>
        </p:nvSpPr>
        <p:spPr>
          <a:xfrm>
            <a:off x="1280160" y="3712464"/>
            <a:ext cx="3593592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59565-C84F-3889-BBB9-1850FD636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7C06-4E61-5464-83CC-A5AC8B96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Is DFT enough for all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9B391-8CFA-B3AA-C4C1-06BF6A53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219B3-61A9-FD0B-417D-C9FEA4754F61}"/>
              </a:ext>
            </a:extLst>
          </p:cNvPr>
          <p:cNvSpPr txBox="1"/>
          <p:nvPr/>
        </p:nvSpPr>
        <p:spPr>
          <a:xfrm>
            <a:off x="1196420" y="6400412"/>
            <a:ext cx="3644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G Antonius, et al, Phys. Rev. Lett. 112, 215501 (2014)</a:t>
            </a:r>
          </a:p>
          <a:p>
            <a:r>
              <a:rPr lang="de-DE" sz="1200"/>
              <a:t>Z Li, et al, Phys. Rev. Lett. 122, 186402 (2019)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FDFF6-21A4-2DD4-1FB4-13B0E2C282F8}"/>
              </a:ext>
            </a:extLst>
          </p:cNvPr>
          <p:cNvSpPr txBox="1"/>
          <p:nvPr/>
        </p:nvSpPr>
        <p:spPr>
          <a:xfrm>
            <a:off x="7917653" y="20072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Superconductivity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8FFB886-50CD-BE7F-E630-D4B22B66C6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317853"/>
                  </p:ext>
                </p:extLst>
              </p:nvPr>
            </p:nvGraphicFramePr>
            <p:xfrm>
              <a:off x="9121659" y="3140349"/>
              <a:ext cx="2500365" cy="1341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833455">
                      <a:extLst>
                        <a:ext uri="{9D8B030D-6E8A-4147-A177-3AD203B41FA5}">
                          <a16:colId xmlns:a16="http://schemas.microsoft.com/office/drawing/2014/main" val="3559560354"/>
                        </a:ext>
                      </a:extLst>
                    </a:gridCol>
                    <a:gridCol w="833455">
                      <a:extLst>
                        <a:ext uri="{9D8B030D-6E8A-4147-A177-3AD203B41FA5}">
                          <a16:colId xmlns:a16="http://schemas.microsoft.com/office/drawing/2014/main" val="55376256"/>
                        </a:ext>
                      </a:extLst>
                    </a:gridCol>
                    <a:gridCol w="833455">
                      <a:extLst>
                        <a:ext uri="{9D8B030D-6E8A-4147-A177-3AD203B41FA5}">
                          <a16:colId xmlns:a16="http://schemas.microsoft.com/office/drawing/2014/main" val="4273744130"/>
                        </a:ext>
                      </a:extLst>
                    </a:gridCol>
                  </a:tblGrid>
                  <a:tr h="243282"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𝐾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6588029"/>
                      </a:ext>
                    </a:extLst>
                  </a:tr>
                  <a:tr h="2432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DFT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0.47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0.6 – 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1472544"/>
                      </a:ext>
                    </a:extLst>
                  </a:tr>
                  <a:tr h="2432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GW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1.14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29 – 45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8611949"/>
                      </a:ext>
                    </a:extLst>
                  </a:tr>
                  <a:tr h="2432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Exp.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30 – 32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22834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48FFB886-50CD-BE7F-E630-D4B22B66C6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317853"/>
                  </p:ext>
                </p:extLst>
              </p:nvPr>
            </p:nvGraphicFramePr>
            <p:xfrm>
              <a:off x="9121659" y="3140349"/>
              <a:ext cx="2500365" cy="1341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833455">
                      <a:extLst>
                        <a:ext uri="{9D8B030D-6E8A-4147-A177-3AD203B41FA5}">
                          <a16:colId xmlns:a16="http://schemas.microsoft.com/office/drawing/2014/main" val="3559560354"/>
                        </a:ext>
                      </a:extLst>
                    </a:gridCol>
                    <a:gridCol w="833455">
                      <a:extLst>
                        <a:ext uri="{9D8B030D-6E8A-4147-A177-3AD203B41FA5}">
                          <a16:colId xmlns:a16="http://schemas.microsoft.com/office/drawing/2014/main" val="55376256"/>
                        </a:ext>
                      </a:extLst>
                    </a:gridCol>
                    <a:gridCol w="833455">
                      <a:extLst>
                        <a:ext uri="{9D8B030D-6E8A-4147-A177-3AD203B41FA5}">
                          <a16:colId xmlns:a16="http://schemas.microsoft.com/office/drawing/2014/main" val="427374413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818" r="-100730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000" t="-1818" r="-730" b="-3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658802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DFT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0.47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0.6 – 6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14725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GW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1.14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29 – 45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861194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Exp.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30 – 32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228349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9512087E-F21F-0A1A-2423-F0F284A75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8632" y="2567322"/>
            <a:ext cx="2404401" cy="27015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EC61C7-6673-09E0-582B-C8D7135B39EE}"/>
              </a:ext>
            </a:extLst>
          </p:cNvPr>
          <p:cNvSpPr txBox="1"/>
          <p:nvPr/>
        </p:nvSpPr>
        <p:spPr>
          <a:xfrm>
            <a:off x="1168323" y="20072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Diamond band gap renormalization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B2C559-39FE-2EE8-FDCF-5250B88D8A5B}"/>
              </a:ext>
            </a:extLst>
          </p:cNvPr>
          <p:cNvGrpSpPr/>
          <p:nvPr/>
        </p:nvGrpSpPr>
        <p:grpSpPr>
          <a:xfrm>
            <a:off x="691263" y="2777859"/>
            <a:ext cx="4279773" cy="2727901"/>
            <a:chOff x="6309957" y="3481947"/>
            <a:chExt cx="4279773" cy="27279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592B275-19C3-BD57-4CF7-48DD12D80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957" y="3481947"/>
              <a:ext cx="4279773" cy="272790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8D9DC4-C238-5EF1-5EDB-AEC9F8A7487B}"/>
                </a:ext>
              </a:extLst>
            </p:cNvPr>
            <p:cNvSpPr txBox="1"/>
            <p:nvPr/>
          </p:nvSpPr>
          <p:spPr>
            <a:xfrm>
              <a:off x="9134475" y="4538120"/>
              <a:ext cx="511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CC9900"/>
                  </a:solidFill>
                </a:rPr>
                <a:t>Exp.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1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71EBC-A466-7667-153D-4C8D85E0D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A431-6C76-B0C4-36C0-8EE05109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Workflow is the same for quasi-particle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065D1-120D-C085-CB7F-F4E37B6E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12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A9C9AE-88D7-E6DC-5159-3874F57BD907}"/>
              </a:ext>
            </a:extLst>
          </p:cNvPr>
          <p:cNvGrpSpPr/>
          <p:nvPr/>
        </p:nvGrpSpPr>
        <p:grpSpPr>
          <a:xfrm>
            <a:off x="2474976" y="2010476"/>
            <a:ext cx="6437212" cy="3589322"/>
            <a:chOff x="838200" y="1791020"/>
            <a:chExt cx="6437212" cy="35893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DA7582-DD42-8729-A920-C1D9C3379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661"/>
            <a:stretch>
              <a:fillRect/>
            </a:stretch>
          </p:blipFill>
          <p:spPr>
            <a:xfrm>
              <a:off x="838200" y="3098713"/>
              <a:ext cx="1607270" cy="111667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AAEBD1-93AD-23D5-7323-63D3830702E8}"/>
                </a:ext>
              </a:extLst>
            </p:cNvPr>
            <p:cNvSpPr txBox="1"/>
            <p:nvPr/>
          </p:nvSpPr>
          <p:spPr>
            <a:xfrm>
              <a:off x="838200" y="2821714"/>
              <a:ext cx="1558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Optimized geometry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1D7D5C-673D-3250-0B60-9DCB9AB68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2652" y="2155001"/>
              <a:ext cx="871658" cy="7479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3280789-C1B6-5289-7838-48BAF9075266}"/>
                </a:ext>
              </a:extLst>
            </p:cNvPr>
            <p:cNvCxnSpPr>
              <a:cxnSpLocks/>
            </p:cNvCxnSpPr>
            <p:nvPr/>
          </p:nvCxnSpPr>
          <p:spPr>
            <a:xfrm>
              <a:off x="2618372" y="4215384"/>
              <a:ext cx="780218" cy="8009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67D6B2F-B249-2366-00AC-393506DA3924}"/>
                </a:ext>
              </a:extLst>
            </p:cNvPr>
            <p:cNvGrpSpPr/>
            <p:nvPr/>
          </p:nvGrpSpPr>
          <p:grpSpPr>
            <a:xfrm>
              <a:off x="3680348" y="1791020"/>
              <a:ext cx="1247536" cy="727962"/>
              <a:chOff x="3790529" y="2248303"/>
              <a:chExt cx="1247536" cy="72796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CBC103F-D209-9396-9FD6-94E085B80D7E}"/>
                  </a:ext>
                </a:extLst>
              </p:cNvPr>
              <p:cNvSpPr/>
              <p:nvPr/>
            </p:nvSpPr>
            <p:spPr>
              <a:xfrm>
                <a:off x="3790529" y="2248303"/>
                <a:ext cx="1247536" cy="727962"/>
              </a:xfrm>
              <a:prstGeom prst="roundRect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E1E3C87-6E71-0708-562A-1F2BE4FE349D}"/>
                      </a:ext>
                    </a:extLst>
                  </p:cNvPr>
                  <p:cNvSpPr txBox="1"/>
                  <p:nvPr/>
                </p:nvSpPr>
                <p:spPr>
                  <a:xfrm>
                    <a:off x="4110303" y="2302744"/>
                    <a:ext cx="607987" cy="6190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oMath>
                      </m:oMathPara>
                    </a14:m>
                    <a:endParaRPr lang="en-US"/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E1E3C87-6E71-0708-562A-1F2BE4FE34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0303" y="2302744"/>
                    <a:ext cx="607987" cy="6190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05EBEAA-019E-6E51-E3BB-7E9D28CF9673}"/>
                </a:ext>
              </a:extLst>
            </p:cNvPr>
            <p:cNvGrpSpPr/>
            <p:nvPr/>
          </p:nvGrpSpPr>
          <p:grpSpPr>
            <a:xfrm>
              <a:off x="3680348" y="4652380"/>
              <a:ext cx="1247536" cy="727962"/>
              <a:chOff x="3790529" y="2248303"/>
              <a:chExt cx="1247536" cy="72796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C657F0E-9D47-B118-582A-78A520CEEB13}"/>
                  </a:ext>
                </a:extLst>
              </p:cNvPr>
              <p:cNvSpPr/>
              <p:nvPr/>
            </p:nvSpPr>
            <p:spPr>
              <a:xfrm>
                <a:off x="3790529" y="2248303"/>
                <a:ext cx="1247536" cy="727962"/>
              </a:xfrm>
              <a:prstGeom prst="roundRect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B7A977-B4F9-7A32-A902-2162177903EA}"/>
                  </a:ext>
                </a:extLst>
              </p:cNvPr>
              <p:cNvSpPr txBox="1"/>
              <p:nvPr/>
            </p:nvSpPr>
            <p:spPr>
              <a:xfrm>
                <a:off x="3927753" y="2427618"/>
                <a:ext cx="950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Phonon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EE5DA0C-EA4C-C5CD-6A00-CD561264F7F0}"/>
                </a:ext>
              </a:extLst>
            </p:cNvPr>
            <p:cNvCxnSpPr>
              <a:cxnSpLocks/>
            </p:cNvCxnSpPr>
            <p:nvPr/>
          </p:nvCxnSpPr>
          <p:spPr>
            <a:xfrm>
              <a:off x="6605927" y="2648520"/>
              <a:ext cx="0" cy="5087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874DC08-0655-6769-6A85-1A067C646D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1938" y="4278427"/>
              <a:ext cx="871658" cy="7479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A2F2719-97C4-9B58-5381-A4D1D993C78E}"/>
                </a:ext>
              </a:extLst>
            </p:cNvPr>
            <p:cNvGrpSpPr/>
            <p:nvPr/>
          </p:nvGrpSpPr>
          <p:grpSpPr>
            <a:xfrm>
              <a:off x="6027876" y="3255339"/>
              <a:ext cx="1247536" cy="727962"/>
              <a:chOff x="3790529" y="2248303"/>
              <a:chExt cx="1247536" cy="72796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ED8DC03-0048-51D3-6918-D64BE9E536F5}"/>
                  </a:ext>
                </a:extLst>
              </p:cNvPr>
              <p:cNvSpPr/>
              <p:nvPr/>
            </p:nvSpPr>
            <p:spPr>
              <a:xfrm>
                <a:off x="3790529" y="2248303"/>
                <a:ext cx="1247536" cy="727962"/>
              </a:xfrm>
              <a:prstGeom prst="roundRect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7285EB6-FDD5-6C80-B6FD-CE51564B1AB5}"/>
                      </a:ext>
                    </a:extLst>
                  </p:cNvPr>
                  <p:cNvSpPr txBox="1"/>
                  <p:nvPr/>
                </p:nvSpPr>
                <p:spPr>
                  <a:xfrm>
                    <a:off x="4107867" y="2416461"/>
                    <a:ext cx="612860" cy="3916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7285EB6-FDD5-6C80-B6FD-CE51564B1A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7867" y="2416461"/>
                    <a:ext cx="612860" cy="39164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ADB694F-AC4C-7E13-6298-0B86CDDE351B}"/>
              </a:ext>
            </a:extLst>
          </p:cNvPr>
          <p:cNvCxnSpPr>
            <a:cxnSpLocks/>
          </p:cNvCxnSpPr>
          <p:nvPr/>
        </p:nvCxnSpPr>
        <p:spPr>
          <a:xfrm flipV="1">
            <a:off x="5929798" y="2920229"/>
            <a:ext cx="0" cy="1577654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38F1F8-A4C4-2511-D7B1-90C50D5B984C}"/>
              </a:ext>
            </a:extLst>
          </p:cNvPr>
          <p:cNvCxnSpPr>
            <a:cxnSpLocks/>
          </p:cNvCxnSpPr>
          <p:nvPr/>
        </p:nvCxnSpPr>
        <p:spPr>
          <a:xfrm>
            <a:off x="6838714" y="2351717"/>
            <a:ext cx="523274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CABE18-83B3-FB39-B97E-870B8E7373F3}"/>
              </a:ext>
            </a:extLst>
          </p:cNvPr>
          <p:cNvSpPr/>
          <p:nvPr/>
        </p:nvSpPr>
        <p:spPr>
          <a:xfrm>
            <a:off x="7626100" y="1977616"/>
            <a:ext cx="1247536" cy="727962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A88710-CE28-E62D-8FA3-5F92F4C8F6B6}"/>
                  </a:ext>
                </a:extLst>
              </p:cNvPr>
              <p:cNvSpPr txBox="1"/>
              <p:nvPr/>
            </p:nvSpPr>
            <p:spPr>
              <a:xfrm>
                <a:off x="7945874" y="2032057"/>
                <a:ext cx="607987" cy="619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A88710-CE28-E62D-8FA3-5F92F4C8F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874" y="2032057"/>
                <a:ext cx="607987" cy="619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E0A1D5B-2F65-871C-30BA-5B7A29F3C0BD}"/>
              </a:ext>
            </a:extLst>
          </p:cNvPr>
          <p:cNvSpPr txBox="1"/>
          <p:nvPr/>
        </p:nvSpPr>
        <p:spPr>
          <a:xfrm rot="19140175">
            <a:off x="4121561" y="2398075"/>
            <a:ext cx="74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DFT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80A195-F092-7F43-136E-C3F09A559E57}"/>
              </a:ext>
            </a:extLst>
          </p:cNvPr>
          <p:cNvSpPr txBox="1"/>
          <p:nvPr/>
        </p:nvSpPr>
        <p:spPr>
          <a:xfrm rot="2688298">
            <a:off x="4444829" y="4474400"/>
            <a:ext cx="74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89447-2DF4-2CB6-A28B-146F62802BD2}"/>
              </a:ext>
            </a:extLst>
          </p:cNvPr>
          <p:cNvSpPr txBox="1"/>
          <p:nvPr/>
        </p:nvSpPr>
        <p:spPr>
          <a:xfrm>
            <a:off x="6800698" y="1880251"/>
            <a:ext cx="74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GW</a:t>
            </a:r>
          </a:p>
        </p:txBody>
      </p:sp>
    </p:spTree>
    <p:extLst>
      <p:ext uri="{BB962C8B-B14F-4D97-AF65-F5344CB8AC3E}">
        <p14:creationId xmlns:p14="http://schemas.microsoft.com/office/powerpoint/2010/main" val="220664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D4D59-8D60-34E1-74AE-ECC34F304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8B03-0D2E-5049-B2C6-9CB1052F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Accurate machine learning Green’s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38EDC-BBEA-3487-BE76-3BF798EE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253BB-B9CC-45B5-AC1F-7AE710C80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2291248"/>
            <a:ext cx="11191875" cy="2415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C41CC6-D051-B74D-A2BA-82493210A391}"/>
              </a:ext>
            </a:extLst>
          </p:cNvPr>
          <p:cNvSpPr txBox="1"/>
          <p:nvPr/>
        </p:nvSpPr>
        <p:spPr>
          <a:xfrm>
            <a:off x="1196420" y="6400412"/>
            <a:ext cx="4111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/>
              <a:t>C. Venturella, et al, </a:t>
            </a:r>
            <a:r>
              <a:rPr lang="en-US" sz="1200"/>
              <a:t>J. Chem. Theory </a:t>
            </a:r>
            <a:r>
              <a:rPr lang="en-US" sz="1200" err="1"/>
              <a:t>Comput</a:t>
            </a:r>
            <a:r>
              <a:rPr lang="en-US" sz="1200"/>
              <a:t>. 20, 143 (2024)</a:t>
            </a:r>
            <a:br>
              <a:rPr lang="it-IT" sz="1200"/>
            </a:br>
            <a:r>
              <a:rPr lang="it-IT" sz="1200"/>
              <a:t>C. Venturella, J. Li, T. Zhu, Nat. Comput. Sci. 5, 502 (2025)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88020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7B98B-4E36-E359-009B-659845292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4489-48DC-2E57-A7E4-B752CC00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Machine learning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EB8E6-3E54-863E-C2BC-BAF9363C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14</a:t>
            </a:fld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B84138-2D28-7CF5-AF33-A16EC80893BB}"/>
              </a:ext>
            </a:extLst>
          </p:cNvPr>
          <p:cNvGrpSpPr/>
          <p:nvPr/>
        </p:nvGrpSpPr>
        <p:grpSpPr>
          <a:xfrm>
            <a:off x="566485" y="1962150"/>
            <a:ext cx="2018891" cy="1466850"/>
            <a:chOff x="1765300" y="3181350"/>
            <a:chExt cx="2018891" cy="146685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9283FEC-EA0F-5C83-A287-9AED6E55756A}"/>
                </a:ext>
              </a:extLst>
            </p:cNvPr>
            <p:cNvCxnSpPr>
              <a:cxnSpLocks/>
            </p:cNvCxnSpPr>
            <p:nvPr/>
          </p:nvCxnSpPr>
          <p:spPr>
            <a:xfrm>
              <a:off x="1765300" y="3914169"/>
              <a:ext cx="2018891" cy="0"/>
            </a:xfrm>
            <a:prstGeom prst="lin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272D670-33DF-AF7E-235D-B518DE238CDE}"/>
                </a:ext>
              </a:extLst>
            </p:cNvPr>
            <p:cNvCxnSpPr>
              <a:cxnSpLocks/>
            </p:cNvCxnSpPr>
            <p:nvPr/>
          </p:nvCxnSpPr>
          <p:spPr>
            <a:xfrm>
              <a:off x="1765300" y="4278151"/>
              <a:ext cx="2018891" cy="0"/>
            </a:xfrm>
            <a:prstGeom prst="lin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5E19168-34E1-6BFA-9C4B-65CB8AD434E5}"/>
                </a:ext>
              </a:extLst>
            </p:cNvPr>
            <p:cNvCxnSpPr>
              <a:cxnSpLocks/>
            </p:cNvCxnSpPr>
            <p:nvPr/>
          </p:nvCxnSpPr>
          <p:spPr>
            <a:xfrm>
              <a:off x="1765300" y="3551399"/>
              <a:ext cx="2018891" cy="0"/>
            </a:xfrm>
            <a:prstGeom prst="lin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A1354C-7E9B-E269-EF1D-89A6E3A63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2700" y="3182563"/>
              <a:ext cx="0" cy="1465637"/>
            </a:xfrm>
            <a:prstGeom prst="lin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9B8BA4-86C9-E685-3ADE-364418199956}"/>
                </a:ext>
              </a:extLst>
            </p:cNvPr>
            <p:cNvSpPr/>
            <p:nvPr/>
          </p:nvSpPr>
          <p:spPr>
            <a:xfrm>
              <a:off x="3074425" y="3453125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BF95F7-F2F9-120C-4135-2A595353B794}"/>
                </a:ext>
              </a:extLst>
            </p:cNvPr>
            <p:cNvSpPr/>
            <p:nvPr/>
          </p:nvSpPr>
          <p:spPr>
            <a:xfrm>
              <a:off x="3076833" y="3815894"/>
              <a:ext cx="196550" cy="1965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FFA4489-CC02-CC03-CB40-D731C388C61B}"/>
                </a:ext>
              </a:extLst>
            </p:cNvPr>
            <p:cNvSpPr/>
            <p:nvPr/>
          </p:nvSpPr>
          <p:spPr>
            <a:xfrm>
              <a:off x="3074425" y="4185942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1079D8-297C-0B49-2FD3-0FF91727A4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4746" y="3182563"/>
              <a:ext cx="0" cy="1465637"/>
            </a:xfrm>
            <a:prstGeom prst="lin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A65C274-7CA6-AC24-0EED-680B229E11C3}"/>
                </a:ext>
              </a:extLst>
            </p:cNvPr>
            <p:cNvSpPr/>
            <p:nvPr/>
          </p:nvSpPr>
          <p:spPr>
            <a:xfrm>
              <a:off x="2676471" y="3453125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F4CB7D-95AC-9552-917B-4697F342ED60}"/>
                </a:ext>
              </a:extLst>
            </p:cNvPr>
            <p:cNvSpPr/>
            <p:nvPr/>
          </p:nvSpPr>
          <p:spPr>
            <a:xfrm>
              <a:off x="2676471" y="3817107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E59A4FB-F014-EECF-8270-2340367674C0}"/>
                </a:ext>
              </a:extLst>
            </p:cNvPr>
            <p:cNvSpPr/>
            <p:nvPr/>
          </p:nvSpPr>
          <p:spPr>
            <a:xfrm>
              <a:off x="2676471" y="4185942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E934ED-6A3F-89B4-2F1B-207AC64E2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6791" y="3182563"/>
              <a:ext cx="0" cy="1465637"/>
            </a:xfrm>
            <a:prstGeom prst="lin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8260DE-461C-DB50-89B0-67DC34BC7924}"/>
                </a:ext>
              </a:extLst>
            </p:cNvPr>
            <p:cNvSpPr/>
            <p:nvPr/>
          </p:nvSpPr>
          <p:spPr>
            <a:xfrm>
              <a:off x="2278516" y="3453125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1DC3E3-7E9C-0D68-8BDC-4DE84A9C3F78}"/>
                </a:ext>
              </a:extLst>
            </p:cNvPr>
            <p:cNvSpPr/>
            <p:nvPr/>
          </p:nvSpPr>
          <p:spPr>
            <a:xfrm>
              <a:off x="2278516" y="3817107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2684BEF-3556-2303-1AD5-8E2CFC4164D3}"/>
                </a:ext>
              </a:extLst>
            </p:cNvPr>
            <p:cNvSpPr/>
            <p:nvPr/>
          </p:nvSpPr>
          <p:spPr>
            <a:xfrm>
              <a:off x="2278516" y="4185942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417393-EDCB-63D5-6165-A97C3DC5DC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0654" y="3181350"/>
              <a:ext cx="0" cy="1465637"/>
            </a:xfrm>
            <a:prstGeom prst="lin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3AB3B7-239E-E4F0-755E-E05CD755D19C}"/>
                </a:ext>
              </a:extLst>
            </p:cNvPr>
            <p:cNvSpPr/>
            <p:nvPr/>
          </p:nvSpPr>
          <p:spPr>
            <a:xfrm>
              <a:off x="3472379" y="3451912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725EF93-3A3F-432B-017D-5229ADF4B955}"/>
                </a:ext>
              </a:extLst>
            </p:cNvPr>
            <p:cNvSpPr/>
            <p:nvPr/>
          </p:nvSpPr>
          <p:spPr>
            <a:xfrm>
              <a:off x="3472379" y="3815894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418487-A7D4-3247-A806-0B082A9A3EAA}"/>
                </a:ext>
              </a:extLst>
            </p:cNvPr>
            <p:cNvSpPr/>
            <p:nvPr/>
          </p:nvSpPr>
          <p:spPr>
            <a:xfrm>
              <a:off x="3472379" y="4184729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6056937-2D68-C049-5D56-E1A5E7B7F3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8837" y="3181350"/>
              <a:ext cx="0" cy="1465637"/>
            </a:xfrm>
            <a:prstGeom prst="lin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05328D6-2DBD-126D-D50F-BA1F1527F806}"/>
                </a:ext>
              </a:extLst>
            </p:cNvPr>
            <p:cNvSpPr/>
            <p:nvPr/>
          </p:nvSpPr>
          <p:spPr>
            <a:xfrm>
              <a:off x="1880562" y="3451912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88E6FD4-EE4B-5725-5779-E135E7963825}"/>
                </a:ext>
              </a:extLst>
            </p:cNvPr>
            <p:cNvSpPr/>
            <p:nvPr/>
          </p:nvSpPr>
          <p:spPr>
            <a:xfrm>
              <a:off x="1880562" y="3815894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6E3DD12-9D9E-C271-A913-B47D80B69DE7}"/>
                </a:ext>
              </a:extLst>
            </p:cNvPr>
            <p:cNvSpPr/>
            <p:nvPr/>
          </p:nvSpPr>
          <p:spPr>
            <a:xfrm>
              <a:off x="1880562" y="4184729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FAAF77A-B5C7-DB65-C8EA-2F9BCA6FE8E6}"/>
                    </a:ext>
                  </a:extLst>
                </p:cNvPr>
                <p:cNvSpPr txBox="1"/>
                <p:nvPr/>
              </p:nvSpPr>
              <p:spPr>
                <a:xfrm>
                  <a:off x="2771901" y="3651723"/>
                  <a:ext cx="488012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oMath>
                    </m:oMathPara>
                  </a14:m>
                  <a:endParaRPr lang="en-US" sz="1100" b="1"/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FAAF77A-B5C7-DB65-C8EA-2F9BCA6FE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901" y="3651723"/>
                  <a:ext cx="488012" cy="2616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AC1352B-2ABB-4DC2-8E31-78FA13836286}"/>
                </a:ext>
              </a:extLst>
            </p:cNvPr>
            <p:cNvSpPr/>
            <p:nvPr/>
          </p:nvSpPr>
          <p:spPr>
            <a:xfrm>
              <a:off x="3145868" y="3732784"/>
              <a:ext cx="196550" cy="1965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4B43E7E-3D1B-2BE8-5981-D6166F2F9F19}"/>
              </a:ext>
            </a:extLst>
          </p:cNvPr>
          <p:cNvCxnSpPr/>
          <p:nvPr/>
        </p:nvCxnSpPr>
        <p:spPr>
          <a:xfrm>
            <a:off x="5652138" y="2695579"/>
            <a:ext cx="92825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0891148-3B73-B850-B5D1-3868AFB2BC2E}"/>
              </a:ext>
            </a:extLst>
          </p:cNvPr>
          <p:cNvGrpSpPr/>
          <p:nvPr/>
        </p:nvGrpSpPr>
        <p:grpSpPr>
          <a:xfrm>
            <a:off x="9896074" y="2438610"/>
            <a:ext cx="570990" cy="513933"/>
            <a:chOff x="6559156" y="4158184"/>
            <a:chExt cx="570990" cy="51393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5146D48-B23B-D9DF-B499-A72F9D27E1FA}"/>
                </a:ext>
              </a:extLst>
            </p:cNvPr>
            <p:cNvSpPr/>
            <p:nvPr/>
          </p:nvSpPr>
          <p:spPr>
            <a:xfrm>
              <a:off x="6587685" y="4158184"/>
              <a:ext cx="513933" cy="51393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428CB84-CD8C-D73D-064B-956125156E23}"/>
                </a:ext>
              </a:extLst>
            </p:cNvPr>
            <p:cNvSpPr txBox="1"/>
            <p:nvPr/>
          </p:nvSpPr>
          <p:spPr>
            <a:xfrm>
              <a:off x="6559156" y="4261261"/>
              <a:ext cx="570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∑(</a:t>
              </a:r>
              <a:r>
                <a:rPr lang="el-GR" sz="1400" i="1"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2308C5E-7BBF-768D-7077-745A9859A383}"/>
              </a:ext>
            </a:extLst>
          </p:cNvPr>
          <p:cNvCxnSpPr/>
          <p:nvPr/>
        </p:nvCxnSpPr>
        <p:spPr>
          <a:xfrm>
            <a:off x="8820866" y="2695575"/>
            <a:ext cx="92825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8D5635F-74FD-D2EE-B794-618B4235FE88}"/>
              </a:ext>
            </a:extLst>
          </p:cNvPr>
          <p:cNvCxnSpPr/>
          <p:nvPr/>
        </p:nvCxnSpPr>
        <p:spPr>
          <a:xfrm>
            <a:off x="2767654" y="2695577"/>
            <a:ext cx="92825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370A926-C0A7-3B93-0737-8CE9BF986BEA}"/>
              </a:ext>
            </a:extLst>
          </p:cNvPr>
          <p:cNvGrpSpPr/>
          <p:nvPr/>
        </p:nvGrpSpPr>
        <p:grpSpPr>
          <a:xfrm>
            <a:off x="4044159" y="2331596"/>
            <a:ext cx="1247536" cy="727962"/>
            <a:chOff x="3790529" y="2248303"/>
            <a:chExt cx="1247536" cy="727962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EC7AA120-B118-C81D-795E-011FA5D0FB95}"/>
                </a:ext>
              </a:extLst>
            </p:cNvPr>
            <p:cNvSpPr/>
            <p:nvPr/>
          </p:nvSpPr>
          <p:spPr>
            <a:xfrm>
              <a:off x="3790529" y="2248303"/>
              <a:ext cx="1247536" cy="727962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6B2370E-52F3-6250-A476-9BE39EF4F4DA}"/>
                </a:ext>
              </a:extLst>
            </p:cNvPr>
            <p:cNvSpPr txBox="1"/>
            <p:nvPr/>
          </p:nvSpPr>
          <p:spPr>
            <a:xfrm>
              <a:off x="4136817" y="2427618"/>
              <a:ext cx="577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DFT</a:t>
              </a:r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583F196-EBA1-B7B4-944E-29058B71EBFF}"/>
              </a:ext>
            </a:extLst>
          </p:cNvPr>
          <p:cNvCxnSpPr>
            <a:cxnSpLocks/>
          </p:cNvCxnSpPr>
          <p:nvPr/>
        </p:nvCxnSpPr>
        <p:spPr>
          <a:xfrm>
            <a:off x="4667927" y="3141660"/>
            <a:ext cx="0" cy="89291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F637377E-5732-0C6E-89D5-2F642A1A41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687"/>
          <a:stretch>
            <a:fillRect/>
          </a:stretch>
        </p:blipFill>
        <p:spPr>
          <a:xfrm>
            <a:off x="6884179" y="2732963"/>
            <a:ext cx="1583366" cy="1290556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0F876934-7F1E-2398-25FB-1D1668FDD888}"/>
              </a:ext>
            </a:extLst>
          </p:cNvPr>
          <p:cNvGrpSpPr/>
          <p:nvPr/>
        </p:nvGrpSpPr>
        <p:grpSpPr>
          <a:xfrm>
            <a:off x="4055252" y="4236811"/>
            <a:ext cx="1247536" cy="727962"/>
            <a:chOff x="3790529" y="2248303"/>
            <a:chExt cx="1247536" cy="727962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D7265B95-6C1A-8CAF-8AC8-23070D1BB007}"/>
                </a:ext>
              </a:extLst>
            </p:cNvPr>
            <p:cNvSpPr/>
            <p:nvPr/>
          </p:nvSpPr>
          <p:spPr>
            <a:xfrm>
              <a:off x="3790529" y="2248303"/>
              <a:ext cx="1247536" cy="727962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97D75AE-10EE-6D6B-B28A-A80144E67BDE}"/>
                </a:ext>
              </a:extLst>
            </p:cNvPr>
            <p:cNvSpPr txBox="1"/>
            <p:nvPr/>
          </p:nvSpPr>
          <p:spPr>
            <a:xfrm>
              <a:off x="3927753" y="2427618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Phonon</a:t>
              </a: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87FC8B1-421B-93D7-E56D-7961D65DCA2B}"/>
              </a:ext>
            </a:extLst>
          </p:cNvPr>
          <p:cNvCxnSpPr>
            <a:cxnSpLocks/>
          </p:cNvCxnSpPr>
          <p:nvPr/>
        </p:nvCxnSpPr>
        <p:spPr>
          <a:xfrm>
            <a:off x="10199935" y="3141660"/>
            <a:ext cx="0" cy="89291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46D2B11-DEE0-3022-6181-C0E09BCD8D50}"/>
              </a:ext>
            </a:extLst>
          </p:cNvPr>
          <p:cNvGrpSpPr/>
          <p:nvPr/>
        </p:nvGrpSpPr>
        <p:grpSpPr>
          <a:xfrm>
            <a:off x="9587260" y="4236811"/>
            <a:ext cx="1247536" cy="727962"/>
            <a:chOff x="3790529" y="2248303"/>
            <a:chExt cx="1247536" cy="727962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B454911E-7715-3F1A-F937-8ADC598E6788}"/>
                </a:ext>
              </a:extLst>
            </p:cNvPr>
            <p:cNvSpPr/>
            <p:nvPr/>
          </p:nvSpPr>
          <p:spPr>
            <a:xfrm>
              <a:off x="3790529" y="2248303"/>
              <a:ext cx="1247536" cy="727962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BEA54934-3CB8-3616-27F3-42369DE10C81}"/>
                    </a:ext>
                  </a:extLst>
                </p:cNvPr>
                <p:cNvSpPr txBox="1"/>
                <p:nvPr/>
              </p:nvSpPr>
              <p:spPr>
                <a:xfrm>
                  <a:off x="3989212" y="2302295"/>
                  <a:ext cx="850169" cy="6199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BEA54934-3CB8-3616-27F3-42369DE10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9212" y="2302295"/>
                  <a:ext cx="850169" cy="61997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20267FD-F595-8288-9A10-E91938665C3F}"/>
              </a:ext>
            </a:extLst>
          </p:cNvPr>
          <p:cNvGrpSpPr/>
          <p:nvPr/>
        </p:nvGrpSpPr>
        <p:grpSpPr>
          <a:xfrm>
            <a:off x="6942618" y="4236811"/>
            <a:ext cx="1247536" cy="727962"/>
            <a:chOff x="3790529" y="2248303"/>
            <a:chExt cx="1247536" cy="727962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49CB2927-93A2-3025-34E8-FA6F91A01B9A}"/>
                </a:ext>
              </a:extLst>
            </p:cNvPr>
            <p:cNvSpPr/>
            <p:nvPr/>
          </p:nvSpPr>
          <p:spPr>
            <a:xfrm>
              <a:off x="3790529" y="2248303"/>
              <a:ext cx="1247536" cy="72796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9306F1F-3AF7-3F1E-AD37-1B91D561EE88}"/>
                    </a:ext>
                  </a:extLst>
                </p:cNvPr>
                <p:cNvSpPr txBox="1"/>
                <p:nvPr/>
              </p:nvSpPr>
              <p:spPr>
                <a:xfrm>
                  <a:off x="4081930" y="2402707"/>
                  <a:ext cx="664733" cy="419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𝐺𝑊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9306F1F-3AF7-3F1E-AD37-1B91D561E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930" y="2402707"/>
                  <a:ext cx="664733" cy="419154"/>
                </a:xfrm>
                <a:prstGeom prst="rect">
                  <a:avLst/>
                </a:prstGeom>
                <a:blipFill>
                  <a:blip r:embed="rId6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229B689-55BD-1540-6EC6-7428E92FADA5}"/>
              </a:ext>
            </a:extLst>
          </p:cNvPr>
          <p:cNvCxnSpPr>
            <a:cxnSpLocks/>
          </p:cNvCxnSpPr>
          <p:nvPr/>
        </p:nvCxnSpPr>
        <p:spPr>
          <a:xfrm flipH="1">
            <a:off x="8426216" y="4601486"/>
            <a:ext cx="920208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B595E0E-476B-4111-693B-6363F595522E}"/>
              </a:ext>
            </a:extLst>
          </p:cNvPr>
          <p:cNvCxnSpPr/>
          <p:nvPr/>
        </p:nvCxnSpPr>
        <p:spPr>
          <a:xfrm>
            <a:off x="5778301" y="4600792"/>
            <a:ext cx="92825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B8A6075E-6915-F81A-8B30-15D8DBE388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313"/>
          <a:stretch>
            <a:fillRect/>
          </a:stretch>
        </p:blipFill>
        <p:spPr>
          <a:xfrm>
            <a:off x="7103022" y="1486880"/>
            <a:ext cx="1247536" cy="1258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08C264-6FB6-DCC2-4990-2FF5757219B9}"/>
              </a:ext>
            </a:extLst>
          </p:cNvPr>
          <p:cNvSpPr txBox="1"/>
          <p:nvPr/>
        </p:nvSpPr>
        <p:spPr>
          <a:xfrm>
            <a:off x="1196420" y="6400412"/>
            <a:ext cx="1766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/>
              <a:t>C. Zhang, in preparation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26590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5A5FF-090D-BF55-9B04-309B3B8E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618C-BF50-E80C-E311-6F7080EA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Preliminary results: band gap correction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B8D7F-DD13-CF91-7178-DB34CB30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B3EB41-25CB-585A-201A-0BBF60A59D79}"/>
              </a:ext>
            </a:extLst>
          </p:cNvPr>
          <p:cNvSpPr txBox="1"/>
          <p:nvPr/>
        </p:nvSpPr>
        <p:spPr>
          <a:xfrm>
            <a:off x="1196420" y="6400412"/>
            <a:ext cx="3644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G Antonius, et al, Phys. Rev. Lett. 112, 215501 (2014)</a:t>
            </a:r>
          </a:p>
          <a:p>
            <a:r>
              <a:rPr lang="it-IT" sz="1200"/>
              <a:t>C. Zhang, in preparation</a:t>
            </a:r>
            <a:endParaRPr lang="de-DE" sz="120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15345D1-47EB-96C0-2955-F362AD0CB8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5858749"/>
                  </p:ext>
                </p:extLst>
              </p:nvPr>
            </p:nvGraphicFramePr>
            <p:xfrm>
              <a:off x="6489178" y="3477570"/>
              <a:ext cx="3237069" cy="15849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79023">
                      <a:extLst>
                        <a:ext uri="{9D8B030D-6E8A-4147-A177-3AD203B41FA5}">
                          <a16:colId xmlns:a16="http://schemas.microsoft.com/office/drawing/2014/main" val="3559560354"/>
                        </a:ext>
                      </a:extLst>
                    </a:gridCol>
                    <a:gridCol w="1079023">
                      <a:extLst>
                        <a:ext uri="{9D8B030D-6E8A-4147-A177-3AD203B41FA5}">
                          <a16:colId xmlns:a16="http://schemas.microsoft.com/office/drawing/2014/main" val="55376256"/>
                        </a:ext>
                      </a:extLst>
                    </a:gridCol>
                    <a:gridCol w="1079023">
                      <a:extLst>
                        <a:ext uri="{9D8B030D-6E8A-4147-A177-3AD203B41FA5}">
                          <a16:colId xmlns:a16="http://schemas.microsoft.com/office/drawing/2014/main" val="1808985680"/>
                        </a:ext>
                      </a:extLst>
                    </a:gridCol>
                  </a:tblGrid>
                  <a:tr h="3293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>
                              <a:solidFill>
                                <a:schemeClr val="tx1"/>
                              </a:solidFill>
                            </a:rPr>
                            <a:t>ZPR (</a:t>
                          </a:r>
                          <a:r>
                            <a:rPr lang="en-US" sz="1600" b="0" err="1">
                              <a:solidFill>
                                <a:schemeClr val="tx1"/>
                              </a:solidFill>
                            </a:rPr>
                            <a:t>meV</a:t>
                          </a:r>
                          <a:r>
                            <a:rPr lang="en-US" sz="1600" b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>
                              <a:solidFill>
                                <a:schemeClr val="tx1"/>
                              </a:solidFill>
                            </a:rPr>
                            <a:t>Ref.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>
                              <a:solidFill>
                                <a:schemeClr val="tx1"/>
                              </a:solidFill>
                            </a:rPr>
                            <a:t>ML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9707986"/>
                      </a:ext>
                    </a:extLst>
                  </a:tr>
                  <a:tr h="3293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2×2×2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-1272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-1281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1472544"/>
                      </a:ext>
                    </a:extLst>
                  </a:tr>
                  <a:tr h="3293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3×3×3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-1079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-1052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8611949"/>
                      </a:ext>
                    </a:extLst>
                  </a:tr>
                  <a:tr h="3293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4×4×4</m:t>
                                </m:r>
                              </m:oMath>
                            </m:oMathPara>
                          </a14:m>
                          <a:endParaRPr lang="en-US" sz="16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-953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-1021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22834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15345D1-47EB-96C0-2955-F362AD0CB8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5858749"/>
                  </p:ext>
                </p:extLst>
              </p:nvPr>
            </p:nvGraphicFramePr>
            <p:xfrm>
              <a:off x="6489178" y="3477570"/>
              <a:ext cx="3237069" cy="15849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79023">
                      <a:extLst>
                        <a:ext uri="{9D8B030D-6E8A-4147-A177-3AD203B41FA5}">
                          <a16:colId xmlns:a16="http://schemas.microsoft.com/office/drawing/2014/main" val="3559560354"/>
                        </a:ext>
                      </a:extLst>
                    </a:gridCol>
                    <a:gridCol w="1079023">
                      <a:extLst>
                        <a:ext uri="{9D8B030D-6E8A-4147-A177-3AD203B41FA5}">
                          <a16:colId xmlns:a16="http://schemas.microsoft.com/office/drawing/2014/main" val="55376256"/>
                        </a:ext>
                      </a:extLst>
                    </a:gridCol>
                    <a:gridCol w="1079023">
                      <a:extLst>
                        <a:ext uri="{9D8B030D-6E8A-4147-A177-3AD203B41FA5}">
                          <a16:colId xmlns:a16="http://schemas.microsoft.com/office/drawing/2014/main" val="180898568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>
                              <a:solidFill>
                                <a:schemeClr val="tx1"/>
                              </a:solidFill>
                            </a:rPr>
                            <a:t>ZPR (</a:t>
                          </a:r>
                          <a:r>
                            <a:rPr lang="en-US" sz="1600" b="0" err="1">
                              <a:solidFill>
                                <a:schemeClr val="tx1"/>
                              </a:solidFill>
                            </a:rPr>
                            <a:t>meV</a:t>
                          </a:r>
                          <a:r>
                            <a:rPr lang="en-US" sz="1600" b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>
                              <a:solidFill>
                                <a:schemeClr val="tx1"/>
                              </a:solidFill>
                            </a:rPr>
                            <a:t>Ref.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>
                              <a:solidFill>
                                <a:schemeClr val="tx1"/>
                              </a:solidFill>
                            </a:rPr>
                            <a:t>ML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970798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75000" r="-201130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-1272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-1281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14725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80000" r="-201130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-1079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-1052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861194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80000" r="-201130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-953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chemeClr val="tx1"/>
                              </a:solidFill>
                            </a:rPr>
                            <a:t>-1021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22834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149E6A-0D21-8A3B-DDEE-FCDB1CA41DCE}"/>
                  </a:ext>
                </a:extLst>
              </p:cNvPr>
              <p:cNvSpPr txBox="1"/>
              <p:nvPr/>
            </p:nvSpPr>
            <p:spPr>
              <a:xfrm>
                <a:off x="5228971" y="2191866"/>
                <a:ext cx="6124828" cy="1053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𝐵𝑍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𝑚𝑛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𝜈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nary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𝜈𝜈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𝐷𝑊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149E6A-0D21-8A3B-DDEE-FCDB1CA41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971" y="2191866"/>
                <a:ext cx="6124828" cy="10533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5B579D7-D1AA-977E-13FD-9ED932FED44B}"/>
              </a:ext>
            </a:extLst>
          </p:cNvPr>
          <p:cNvSpPr txBox="1"/>
          <p:nvPr/>
        </p:nvSpPr>
        <p:spPr>
          <a:xfrm>
            <a:off x="1168323" y="20072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Diamond band gap renormalization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61F697-0A08-D9E2-AAA6-1ADD934A9F37}"/>
              </a:ext>
            </a:extLst>
          </p:cNvPr>
          <p:cNvGrpSpPr/>
          <p:nvPr/>
        </p:nvGrpSpPr>
        <p:grpSpPr>
          <a:xfrm>
            <a:off x="691263" y="2777859"/>
            <a:ext cx="4279773" cy="2727901"/>
            <a:chOff x="6309957" y="3481947"/>
            <a:chExt cx="4279773" cy="27279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9DB869-8E6D-1335-7608-C59DC297B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9957" y="3481947"/>
              <a:ext cx="4279773" cy="27279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5A4361-9E5D-F435-A58F-48D9AAF6D319}"/>
                </a:ext>
              </a:extLst>
            </p:cNvPr>
            <p:cNvSpPr txBox="1"/>
            <p:nvPr/>
          </p:nvSpPr>
          <p:spPr>
            <a:xfrm>
              <a:off x="9134475" y="4538120"/>
              <a:ext cx="511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CC9900"/>
                  </a:solidFill>
                </a:rPr>
                <a:t>Exp.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81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C084C-1921-8D69-0246-10CC5D884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087A-CE4C-BBD5-4E3D-BFFFB46E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Preliminary results: temperature 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2E679-FB4E-2EAB-8BD4-CC65334A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AC12F-31FD-8BD1-D71E-0B7BDC2A11F8}"/>
              </a:ext>
            </a:extLst>
          </p:cNvPr>
          <p:cNvSpPr txBox="1"/>
          <p:nvPr/>
        </p:nvSpPr>
        <p:spPr>
          <a:xfrm>
            <a:off x="1196420" y="6400412"/>
            <a:ext cx="3644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G Antonius, et al, Phys. Rev. Lett. 112, 215501 (2014)</a:t>
            </a:r>
          </a:p>
          <a:p>
            <a:r>
              <a:rPr lang="it-IT" sz="1200"/>
              <a:t>C. Zhang, in preparation</a:t>
            </a:r>
            <a:endParaRPr lang="de-DE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A620D-DE11-A082-B66D-E686BC482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8658" y="1817688"/>
            <a:ext cx="5184091" cy="41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4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D63AD-FD72-A1B4-F339-27F64FF07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6C04-CF68-127D-8C98-07FA0870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400" b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C976F-F1B3-1E9A-6883-71A4BF442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487"/>
          </a:xfrm>
        </p:spPr>
        <p:txBody>
          <a:bodyPr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What we have:</a:t>
            </a: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We implemented finite difference e-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couplings in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PySCF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for DFT and GW.</a:t>
            </a: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Machine learning Green’s function workflow was extended to GW e-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couplings.</a:t>
            </a:r>
          </a:p>
          <a:p>
            <a:pPr lvl="1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More work to be done:</a:t>
            </a: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More physical observables from e-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couplings</a:t>
            </a: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Better k-points extrapolation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B48B3-1DC4-7032-C52A-CD14E25E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4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2243A-806F-A2C5-2A3B-EF0FDAC28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8747-7EE8-2D1A-4B52-8D7B1F5E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5EF2B-085F-AC9A-6D50-C304353B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18</a:t>
            </a:fld>
            <a:endParaRPr lang="en-US"/>
          </a:p>
        </p:txBody>
      </p:sp>
      <p:pic>
        <p:nvPicPr>
          <p:cNvPr id="2052" name="Picture 4" descr="National Science Foundation - Wikipedia">
            <a:extLst>
              <a:ext uri="{FF2B5EF4-FFF2-40B4-BE49-F238E27FC236}">
                <a16:creationId xmlns:a16="http://schemas.microsoft.com/office/drawing/2014/main" id="{CD69CDC0-B41C-B4DA-7D09-F5B596377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880" y="4424808"/>
            <a:ext cx="1321582" cy="13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9697215-3869-8FD3-63E7-9ADBD65F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241" y="1507700"/>
            <a:ext cx="1234221" cy="1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BD1A64-7465-4F40-38F7-8E397BEAA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t="27899" r="15230" b="13973"/>
          <a:stretch>
            <a:fillRect/>
          </a:stretch>
        </p:blipFill>
        <p:spPr>
          <a:xfrm>
            <a:off x="1632516" y="1507700"/>
            <a:ext cx="4463484" cy="4623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250915-320D-29E5-54FC-364F26FE76E3}"/>
              </a:ext>
            </a:extLst>
          </p:cNvPr>
          <p:cNvSpPr txBox="1"/>
          <p:nvPr/>
        </p:nvSpPr>
        <p:spPr>
          <a:xfrm>
            <a:off x="3376175" y="6308209"/>
            <a:ext cx="97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Zhu Lab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E6E2C-AEEF-AFD8-C2CD-03C99A13C43A}"/>
              </a:ext>
            </a:extLst>
          </p:cNvPr>
          <p:cNvSpPr txBox="1"/>
          <p:nvPr/>
        </p:nvSpPr>
        <p:spPr>
          <a:xfrm>
            <a:off x="8653434" y="3010650"/>
            <a:ext cx="159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Dr. Junjie Yang</a:t>
            </a:r>
          </a:p>
        </p:txBody>
      </p:sp>
    </p:spTree>
    <p:extLst>
      <p:ext uri="{BB962C8B-B14F-4D97-AF65-F5344CB8AC3E}">
        <p14:creationId xmlns:p14="http://schemas.microsoft.com/office/powerpoint/2010/main" val="197837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3E395-0FF7-72BC-773D-65FBA7847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3445-5F8E-4371-11E3-744E792D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Electron-phonon / vibronic coupling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7049B-9093-E3A8-7AC3-C9B80338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2</a:t>
            </a:fld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6953F7C-0695-79A7-E863-F3C848CF30DF}"/>
              </a:ext>
            </a:extLst>
          </p:cNvPr>
          <p:cNvCxnSpPr/>
          <p:nvPr/>
        </p:nvCxnSpPr>
        <p:spPr>
          <a:xfrm>
            <a:off x="6169152" y="1979980"/>
            <a:ext cx="0" cy="3923155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61DE8B7-AD51-F075-A12A-ED3FCF4E8A7E}"/>
              </a:ext>
            </a:extLst>
          </p:cNvPr>
          <p:cNvGrpSpPr/>
          <p:nvPr/>
        </p:nvGrpSpPr>
        <p:grpSpPr>
          <a:xfrm>
            <a:off x="2894272" y="1508937"/>
            <a:ext cx="5860091" cy="4983938"/>
            <a:chOff x="2894272" y="1508937"/>
            <a:chExt cx="5860091" cy="49839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29D120-24E4-2522-428D-A8C63FD2BC2D}"/>
                </a:ext>
              </a:extLst>
            </p:cNvPr>
            <p:cNvGrpSpPr/>
            <p:nvPr/>
          </p:nvGrpSpPr>
          <p:grpSpPr>
            <a:xfrm>
              <a:off x="2894272" y="1508937"/>
              <a:ext cx="5860091" cy="4983938"/>
              <a:chOff x="3068008" y="1829612"/>
              <a:chExt cx="5860091" cy="498393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EEDCE0C-6A3B-9A17-6651-33931BB45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12500"/>
              <a:stretch>
                <a:fillRect/>
              </a:stretch>
            </p:blipFill>
            <p:spPr>
              <a:xfrm>
                <a:off x="3629965" y="1829612"/>
                <a:ext cx="4565689" cy="24236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7B1D656-B7AA-6936-2183-8E6C89BD4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8008" y="4094299"/>
                <a:ext cx="5860091" cy="2719251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A9F75B-9BE9-69B5-AE00-7D78DF771C86}"/>
                </a:ext>
              </a:extLst>
            </p:cNvPr>
            <p:cNvSpPr/>
            <p:nvPr/>
          </p:nvSpPr>
          <p:spPr>
            <a:xfrm>
              <a:off x="5175504" y="2057400"/>
              <a:ext cx="1664195" cy="33467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47B663-988C-114A-2980-97BDD913865A}"/>
              </a:ext>
            </a:extLst>
          </p:cNvPr>
          <p:cNvCxnSpPr>
            <a:cxnSpLocks/>
          </p:cNvCxnSpPr>
          <p:nvPr/>
        </p:nvCxnSpPr>
        <p:spPr>
          <a:xfrm>
            <a:off x="5928360" y="1508937"/>
            <a:ext cx="0" cy="484741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73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2D745-828A-C76D-D7D0-CA7491767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18E9-8B97-FBC3-4A01-DA237D67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Electron-phonon / vibronic coupling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097E0-5B6A-4F35-69C0-83A768C1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51D9CD-BFA2-0A17-1D15-704D0B374F19}"/>
              </a:ext>
            </a:extLst>
          </p:cNvPr>
          <p:cNvGrpSpPr/>
          <p:nvPr/>
        </p:nvGrpSpPr>
        <p:grpSpPr>
          <a:xfrm>
            <a:off x="2894272" y="1508937"/>
            <a:ext cx="5860091" cy="4983938"/>
            <a:chOff x="3068008" y="1829612"/>
            <a:chExt cx="5860091" cy="49839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BD9D8D-0FEA-A11F-9A46-51603DB44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2500"/>
            <a:stretch>
              <a:fillRect/>
            </a:stretch>
          </p:blipFill>
          <p:spPr>
            <a:xfrm>
              <a:off x="3629965" y="1829612"/>
              <a:ext cx="4565689" cy="24236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BE8F59-7C8C-43FB-8EDE-B3321140D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8008" y="4094299"/>
              <a:ext cx="5860091" cy="2719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20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57CB5-BEBC-2C9B-A7F2-3CF870D8D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5F7F-3605-1B3D-B280-544E1DD6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Why electron-phonon coupling?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F651D-E334-6B7E-8303-36E3056A0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487"/>
          </a:xfrm>
        </p:spPr>
        <p:txBody>
          <a:bodyPr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Application in laser cooling of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CaOH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A492A-0467-8EBD-90E0-D0525546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4</a:t>
            </a:fld>
            <a:endParaRPr lang="en-US"/>
          </a:p>
        </p:txBody>
      </p:sp>
      <p:grpSp>
        <p:nvGrpSpPr>
          <p:cNvPr id="8" name="组合 16">
            <a:extLst>
              <a:ext uri="{FF2B5EF4-FFF2-40B4-BE49-F238E27FC236}">
                <a16:creationId xmlns:a16="http://schemas.microsoft.com/office/drawing/2014/main" id="{B3ACB8BE-7B43-D049-B0A4-E49A9C134C72}"/>
              </a:ext>
            </a:extLst>
          </p:cNvPr>
          <p:cNvGrpSpPr/>
          <p:nvPr/>
        </p:nvGrpSpPr>
        <p:grpSpPr>
          <a:xfrm>
            <a:off x="1196420" y="3012835"/>
            <a:ext cx="1970547" cy="1896453"/>
            <a:chOff x="436503" y="2150100"/>
            <a:chExt cx="2968085" cy="2856483"/>
          </a:xfrm>
        </p:grpSpPr>
        <p:pic>
          <p:nvPicPr>
            <p:cNvPr id="9" name="图片 3">
              <a:extLst>
                <a:ext uri="{FF2B5EF4-FFF2-40B4-BE49-F238E27FC236}">
                  <a16:creationId xmlns:a16="http://schemas.microsoft.com/office/drawing/2014/main" id="{626C98CE-75DD-A939-4398-7DC1BDE7F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503" y="2150100"/>
              <a:ext cx="2968085" cy="151906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4">
                  <a:extLst>
                    <a:ext uri="{FF2B5EF4-FFF2-40B4-BE49-F238E27FC236}">
                      <a16:creationId xmlns:a16="http://schemas.microsoft.com/office/drawing/2014/main" id="{470B2412-DCE3-6496-D758-E8677552BA17}"/>
                    </a:ext>
                  </a:extLst>
                </p:cNvPr>
                <p:cNvSpPr txBox="1"/>
                <p:nvPr/>
              </p:nvSpPr>
              <p:spPr>
                <a:xfrm>
                  <a:off x="838200" y="3530664"/>
                  <a:ext cx="135934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: M-O Stretching</a:t>
                  </a:r>
                  <a:endParaRPr lang="zh-CN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文本框 4">
                  <a:extLst>
                    <a:ext uri="{FF2B5EF4-FFF2-40B4-BE49-F238E27FC236}">
                      <a16:creationId xmlns:a16="http://schemas.microsoft.com/office/drawing/2014/main" id="{470B2412-DCE3-6496-D758-E8677552BA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530664"/>
                  <a:ext cx="1359346" cy="184666"/>
                </a:xfrm>
                <a:prstGeom prst="rect">
                  <a:avLst/>
                </a:prstGeom>
                <a:blipFill>
                  <a:blip r:embed="rId3"/>
                  <a:stretch>
                    <a:fillRect l="-4054" t="-45000" r="-59459" b="-1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2">
                  <a:extLst>
                    <a:ext uri="{FF2B5EF4-FFF2-40B4-BE49-F238E27FC236}">
                      <a16:creationId xmlns:a16="http://schemas.microsoft.com/office/drawing/2014/main" id="{E95C94B1-3522-1F82-B74B-6F501508DB92}"/>
                    </a:ext>
                  </a:extLst>
                </p:cNvPr>
                <p:cNvSpPr txBox="1"/>
                <p:nvPr/>
              </p:nvSpPr>
              <p:spPr>
                <a:xfrm>
                  <a:off x="1019307" y="3930304"/>
                  <a:ext cx="87203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: Bending</a:t>
                  </a:r>
                  <a:endParaRPr lang="zh-CN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1" name="文本框 12">
                  <a:extLst>
                    <a:ext uri="{FF2B5EF4-FFF2-40B4-BE49-F238E27FC236}">
                      <a16:creationId xmlns:a16="http://schemas.microsoft.com/office/drawing/2014/main" id="{E95C94B1-3522-1F82-B74B-6F501508DB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307" y="3930304"/>
                  <a:ext cx="872034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30526" t="-45000" r="-40000" b="-1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3">
                  <a:extLst>
                    <a:ext uri="{FF2B5EF4-FFF2-40B4-BE49-F238E27FC236}">
                      <a16:creationId xmlns:a16="http://schemas.microsoft.com/office/drawing/2014/main" id="{59A78A2C-594A-7BB9-F565-F130A2E653B1}"/>
                    </a:ext>
                  </a:extLst>
                </p:cNvPr>
                <p:cNvSpPr txBox="1"/>
                <p:nvPr/>
              </p:nvSpPr>
              <p:spPr>
                <a:xfrm>
                  <a:off x="838200" y="4329944"/>
                  <a:ext cx="134171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altLang="zh-CN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: H-O Stretching</a:t>
                  </a:r>
                  <a:endParaRPr lang="zh-CN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" name="文本框 13">
                  <a:extLst>
                    <a:ext uri="{FF2B5EF4-FFF2-40B4-BE49-F238E27FC236}">
                      <a16:creationId xmlns:a16="http://schemas.microsoft.com/office/drawing/2014/main" id="{59A78A2C-594A-7BB9-F565-F130A2E65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329944"/>
                  <a:ext cx="1341714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4110" t="-45000" r="-59589" b="-1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4">
                  <a:extLst>
                    <a:ext uri="{FF2B5EF4-FFF2-40B4-BE49-F238E27FC236}">
                      <a16:creationId xmlns:a16="http://schemas.microsoft.com/office/drawing/2014/main" id="{3A663473-E5B7-EC04-2C2E-EDFC4D4B0202}"/>
                    </a:ext>
                  </a:extLst>
                </p:cNvPr>
                <p:cNvSpPr txBox="1"/>
                <p:nvPr/>
              </p:nvSpPr>
              <p:spPr>
                <a:xfrm>
                  <a:off x="1085651" y="4729584"/>
                  <a:ext cx="1513595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1200"/>
                </a:p>
              </p:txBody>
            </p:sp>
          </mc:Choice>
          <mc:Fallback>
            <p:sp>
              <p:nvSpPr>
                <p:cNvPr id="13" name="文本框 14">
                  <a:extLst>
                    <a:ext uri="{FF2B5EF4-FFF2-40B4-BE49-F238E27FC236}">
                      <a16:creationId xmlns:a16="http://schemas.microsoft.com/office/drawing/2014/main" id="{3A663473-E5B7-EC04-2C2E-EDFC4D4B02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651" y="4729584"/>
                  <a:ext cx="15135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2F199A-6C07-41AD-2EC4-68D1176FCA83}"/>
              </a:ext>
            </a:extLst>
          </p:cNvPr>
          <p:cNvGrpSpPr/>
          <p:nvPr/>
        </p:nvGrpSpPr>
        <p:grpSpPr>
          <a:xfrm>
            <a:off x="3510094" y="2613552"/>
            <a:ext cx="6933653" cy="3217688"/>
            <a:chOff x="1141544" y="2615322"/>
            <a:chExt cx="6933653" cy="3217688"/>
          </a:xfrm>
        </p:grpSpPr>
        <p:cxnSp>
          <p:nvCxnSpPr>
            <p:cNvPr id="16" name="直接连接符 6">
              <a:extLst>
                <a:ext uri="{FF2B5EF4-FFF2-40B4-BE49-F238E27FC236}">
                  <a16:creationId xmlns:a16="http://schemas.microsoft.com/office/drawing/2014/main" id="{22A169AE-A4FF-F29D-46ED-704E4758A2A5}"/>
                </a:ext>
              </a:extLst>
            </p:cNvPr>
            <p:cNvCxnSpPr/>
            <p:nvPr/>
          </p:nvCxnSpPr>
          <p:spPr>
            <a:xfrm>
              <a:off x="5925886" y="3000467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7">
              <a:extLst>
                <a:ext uri="{FF2B5EF4-FFF2-40B4-BE49-F238E27FC236}">
                  <a16:creationId xmlns:a16="http://schemas.microsoft.com/office/drawing/2014/main" id="{D763881C-2A70-8478-0192-483E72AD0015}"/>
                </a:ext>
              </a:extLst>
            </p:cNvPr>
            <p:cNvCxnSpPr/>
            <p:nvPr/>
          </p:nvCxnSpPr>
          <p:spPr>
            <a:xfrm>
              <a:off x="5840330" y="5475088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0">
              <a:extLst>
                <a:ext uri="{FF2B5EF4-FFF2-40B4-BE49-F238E27FC236}">
                  <a16:creationId xmlns:a16="http://schemas.microsoft.com/office/drawing/2014/main" id="{AC54B375-E905-1A38-CB20-56CF71869D3F}"/>
                </a:ext>
              </a:extLst>
            </p:cNvPr>
            <p:cNvCxnSpPr/>
            <p:nvPr/>
          </p:nvCxnSpPr>
          <p:spPr>
            <a:xfrm>
              <a:off x="1701988" y="5005830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3">
                  <a:extLst>
                    <a:ext uri="{FF2B5EF4-FFF2-40B4-BE49-F238E27FC236}">
                      <a16:creationId xmlns:a16="http://schemas.microsoft.com/office/drawing/2014/main" id="{B2681ECC-68BC-46BD-2360-6A55997D2537}"/>
                    </a:ext>
                  </a:extLst>
                </p:cNvPr>
                <p:cNvSpPr txBox="1"/>
                <p:nvPr/>
              </p:nvSpPr>
              <p:spPr>
                <a:xfrm>
                  <a:off x="6481288" y="2615322"/>
                  <a:ext cx="1419877" cy="3144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a14:m>
                  <a:r>
                    <a:rPr lang="en-US" altLang="zh-CN"/>
                    <a:t>(000)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19" name="TextBox 13">
                  <a:extLst>
                    <a:ext uri="{FF2B5EF4-FFF2-40B4-BE49-F238E27FC236}">
                      <a16:creationId xmlns:a16="http://schemas.microsoft.com/office/drawing/2014/main" id="{B2681ECC-68BC-46BD-2360-6A55997D25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1288" y="2615322"/>
                  <a:ext cx="1419877" cy="314445"/>
                </a:xfrm>
                <a:prstGeom prst="rect">
                  <a:avLst/>
                </a:prstGeom>
                <a:blipFill>
                  <a:blip r:embed="rId7"/>
                  <a:stretch>
                    <a:fillRect l="-6009" t="-19608" b="-39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D00A6BDF-0AC9-6057-0758-BA0E126B39D9}"/>
                    </a:ext>
                  </a:extLst>
                </p:cNvPr>
                <p:cNvSpPr txBox="1"/>
                <p:nvPr/>
              </p:nvSpPr>
              <p:spPr>
                <a:xfrm>
                  <a:off x="6266143" y="5507921"/>
                  <a:ext cx="1297683" cy="3250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/>
                    <a:t>(000)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D00A6BDF-0AC9-6057-0758-BA0E126B39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143" y="5507921"/>
                  <a:ext cx="1297683" cy="325089"/>
                </a:xfrm>
                <a:prstGeom prst="rect">
                  <a:avLst/>
                </a:prstGeom>
                <a:blipFill>
                  <a:blip r:embed="rId8"/>
                  <a:stretch>
                    <a:fillRect l="-6103" t="-18519" r="-140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13">
                  <a:extLst>
                    <a:ext uri="{FF2B5EF4-FFF2-40B4-BE49-F238E27FC236}">
                      <a16:creationId xmlns:a16="http://schemas.microsoft.com/office/drawing/2014/main" id="{8B0FBB35-838E-5678-7A16-1A32009FD887}"/>
                    </a:ext>
                  </a:extLst>
                </p:cNvPr>
                <p:cNvSpPr txBox="1"/>
                <p:nvPr/>
              </p:nvSpPr>
              <p:spPr>
                <a:xfrm>
                  <a:off x="4175184" y="5259383"/>
                  <a:ext cx="1297683" cy="3250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/>
                    <a:t>(010)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23" name="TextBox 13">
                  <a:extLst>
                    <a:ext uri="{FF2B5EF4-FFF2-40B4-BE49-F238E27FC236}">
                      <a16:creationId xmlns:a16="http://schemas.microsoft.com/office/drawing/2014/main" id="{8B0FBB35-838E-5678-7A16-1A32009FD8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184" y="5259383"/>
                  <a:ext cx="1297683" cy="325089"/>
                </a:xfrm>
                <a:prstGeom prst="rect">
                  <a:avLst/>
                </a:prstGeom>
                <a:blipFill>
                  <a:blip r:embed="rId9"/>
                  <a:stretch>
                    <a:fillRect l="-6103" t="-18519" r="-140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13">
                  <a:extLst>
                    <a:ext uri="{FF2B5EF4-FFF2-40B4-BE49-F238E27FC236}">
                      <a16:creationId xmlns:a16="http://schemas.microsoft.com/office/drawing/2014/main" id="{19384927-B23D-2CAE-E8B9-9BF67C8B9E38}"/>
                    </a:ext>
                  </a:extLst>
                </p:cNvPr>
                <p:cNvSpPr txBox="1"/>
                <p:nvPr/>
              </p:nvSpPr>
              <p:spPr>
                <a:xfrm>
                  <a:off x="2161106" y="5040329"/>
                  <a:ext cx="1297683" cy="3250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/>
                    <a:t>(100)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24" name="TextBox 13">
                  <a:extLst>
                    <a:ext uri="{FF2B5EF4-FFF2-40B4-BE49-F238E27FC236}">
                      <a16:creationId xmlns:a16="http://schemas.microsoft.com/office/drawing/2014/main" id="{19384927-B23D-2CAE-E8B9-9BF67C8B9E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106" y="5040329"/>
                  <a:ext cx="1297683" cy="325089"/>
                </a:xfrm>
                <a:prstGeom prst="rect">
                  <a:avLst/>
                </a:prstGeom>
                <a:blipFill>
                  <a:blip r:embed="rId10"/>
                  <a:stretch>
                    <a:fillRect l="-6103" t="-18868" r="-1408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连接符 10">
              <a:extLst>
                <a:ext uri="{FF2B5EF4-FFF2-40B4-BE49-F238E27FC236}">
                  <a16:creationId xmlns:a16="http://schemas.microsoft.com/office/drawing/2014/main" id="{3CA56E2F-8D0D-D5CA-07C8-7E87BE6C76D9}"/>
                </a:ext>
              </a:extLst>
            </p:cNvPr>
            <p:cNvCxnSpPr/>
            <p:nvPr/>
          </p:nvCxnSpPr>
          <p:spPr>
            <a:xfrm>
              <a:off x="3749371" y="5220863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8B161BC5-4088-3071-8DC9-ABDD769416D2}"/>
                </a:ext>
              </a:extLst>
            </p:cNvPr>
            <p:cNvSpPr txBox="1"/>
            <p:nvPr/>
          </p:nvSpPr>
          <p:spPr>
            <a:xfrm>
              <a:off x="1141544" y="4203046"/>
              <a:ext cx="225191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/>
                <a:t>…… ……</a:t>
              </a:r>
              <a:endParaRPr lang="zh-CN" altLang="en-US" sz="320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53B107D-9EC0-C3D3-4463-FC43EA47DDAB}"/>
              </a:ext>
            </a:extLst>
          </p:cNvPr>
          <p:cNvSpPr txBox="1"/>
          <p:nvPr/>
        </p:nvSpPr>
        <p:spPr>
          <a:xfrm>
            <a:off x="1196420" y="6400412"/>
            <a:ext cx="3391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C Zhang, et al, J. Chem. Phys. 155, 091101 (2021)</a:t>
            </a:r>
            <a:endParaRPr lang="en-US" sz="12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A85816-9DD4-C9E1-E3B2-0DE1FC41BBFF}"/>
              </a:ext>
            </a:extLst>
          </p:cNvPr>
          <p:cNvGrpSpPr/>
          <p:nvPr/>
        </p:nvGrpSpPr>
        <p:grpSpPr>
          <a:xfrm>
            <a:off x="8208880" y="3024664"/>
            <a:ext cx="1074654" cy="1135552"/>
            <a:chOff x="8208880" y="3024664"/>
            <a:chExt cx="1074654" cy="11355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6A2810F-33A0-30FD-B74F-8C6D498DA2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0600" y="3024664"/>
              <a:ext cx="672934" cy="90474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07F08D-681A-247C-1F61-B8176142776F}"/>
                </a:ext>
              </a:extLst>
            </p:cNvPr>
            <p:cNvSpPr txBox="1"/>
            <p:nvPr/>
          </p:nvSpPr>
          <p:spPr>
            <a:xfrm>
              <a:off x="8208880" y="3575441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90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36D4E-A3C4-AACB-1236-56E0610BE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B909-DCFF-24B7-2F30-B14F3802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Why electron-phonon coupling?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218C9-3943-7A6E-10A0-9F2178DA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487"/>
          </a:xfrm>
        </p:spPr>
        <p:txBody>
          <a:bodyPr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Application in laser cooling of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CaOH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BE79C-F330-FE1F-A7A1-409FE5B7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5</a:t>
            </a:fld>
            <a:endParaRPr lang="en-US"/>
          </a:p>
        </p:txBody>
      </p:sp>
      <p:grpSp>
        <p:nvGrpSpPr>
          <p:cNvPr id="8" name="组合 16">
            <a:extLst>
              <a:ext uri="{FF2B5EF4-FFF2-40B4-BE49-F238E27FC236}">
                <a16:creationId xmlns:a16="http://schemas.microsoft.com/office/drawing/2014/main" id="{3659995E-36AF-9366-3589-A1196A280704}"/>
              </a:ext>
            </a:extLst>
          </p:cNvPr>
          <p:cNvGrpSpPr/>
          <p:nvPr/>
        </p:nvGrpSpPr>
        <p:grpSpPr>
          <a:xfrm>
            <a:off x="1196420" y="3012835"/>
            <a:ext cx="1970547" cy="1896453"/>
            <a:chOff x="436503" y="2150100"/>
            <a:chExt cx="2968085" cy="2856483"/>
          </a:xfrm>
        </p:grpSpPr>
        <p:pic>
          <p:nvPicPr>
            <p:cNvPr id="9" name="图片 3">
              <a:extLst>
                <a:ext uri="{FF2B5EF4-FFF2-40B4-BE49-F238E27FC236}">
                  <a16:creationId xmlns:a16="http://schemas.microsoft.com/office/drawing/2014/main" id="{7A0E1869-F844-B887-BEE1-3FB9362D5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503" y="2150100"/>
              <a:ext cx="2968085" cy="151906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4">
                  <a:extLst>
                    <a:ext uri="{FF2B5EF4-FFF2-40B4-BE49-F238E27FC236}">
                      <a16:creationId xmlns:a16="http://schemas.microsoft.com/office/drawing/2014/main" id="{0803AA0E-BF2F-AFAC-C416-A2F905C33F86}"/>
                    </a:ext>
                  </a:extLst>
                </p:cNvPr>
                <p:cNvSpPr txBox="1"/>
                <p:nvPr/>
              </p:nvSpPr>
              <p:spPr>
                <a:xfrm>
                  <a:off x="838200" y="3530664"/>
                  <a:ext cx="135934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: M-O Stretching</a:t>
                  </a:r>
                  <a:endParaRPr lang="zh-CN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文本框 4">
                  <a:extLst>
                    <a:ext uri="{FF2B5EF4-FFF2-40B4-BE49-F238E27FC236}">
                      <a16:creationId xmlns:a16="http://schemas.microsoft.com/office/drawing/2014/main" id="{0803AA0E-BF2F-AFAC-C416-A2F905C33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530664"/>
                  <a:ext cx="1359346" cy="184666"/>
                </a:xfrm>
                <a:prstGeom prst="rect">
                  <a:avLst/>
                </a:prstGeom>
                <a:blipFill>
                  <a:blip r:embed="rId3"/>
                  <a:stretch>
                    <a:fillRect l="-4054" t="-45000" r="-59459" b="-1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2">
                  <a:extLst>
                    <a:ext uri="{FF2B5EF4-FFF2-40B4-BE49-F238E27FC236}">
                      <a16:creationId xmlns:a16="http://schemas.microsoft.com/office/drawing/2014/main" id="{4878AC70-D297-19B6-AC77-6AD62B4342CE}"/>
                    </a:ext>
                  </a:extLst>
                </p:cNvPr>
                <p:cNvSpPr txBox="1"/>
                <p:nvPr/>
              </p:nvSpPr>
              <p:spPr>
                <a:xfrm>
                  <a:off x="1019307" y="3930304"/>
                  <a:ext cx="87203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: Bending</a:t>
                  </a:r>
                  <a:endParaRPr lang="zh-CN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1" name="文本框 12">
                  <a:extLst>
                    <a:ext uri="{FF2B5EF4-FFF2-40B4-BE49-F238E27FC236}">
                      <a16:creationId xmlns:a16="http://schemas.microsoft.com/office/drawing/2014/main" id="{4878AC70-D297-19B6-AC77-6AD62B434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307" y="3930304"/>
                  <a:ext cx="872034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30526" t="-45000" r="-40000" b="-1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3">
                  <a:extLst>
                    <a:ext uri="{FF2B5EF4-FFF2-40B4-BE49-F238E27FC236}">
                      <a16:creationId xmlns:a16="http://schemas.microsoft.com/office/drawing/2014/main" id="{4B27C678-4050-40C9-7E1B-EA62EEC1015B}"/>
                    </a:ext>
                  </a:extLst>
                </p:cNvPr>
                <p:cNvSpPr txBox="1"/>
                <p:nvPr/>
              </p:nvSpPr>
              <p:spPr>
                <a:xfrm>
                  <a:off x="838200" y="4329944"/>
                  <a:ext cx="134171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altLang="zh-CN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: H-O Stretching</a:t>
                  </a:r>
                  <a:endParaRPr lang="zh-CN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" name="文本框 13">
                  <a:extLst>
                    <a:ext uri="{FF2B5EF4-FFF2-40B4-BE49-F238E27FC236}">
                      <a16:creationId xmlns:a16="http://schemas.microsoft.com/office/drawing/2014/main" id="{4B27C678-4050-40C9-7E1B-EA62EEC101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329944"/>
                  <a:ext cx="1341714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4110" t="-45000" r="-59589" b="-1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4">
                  <a:extLst>
                    <a:ext uri="{FF2B5EF4-FFF2-40B4-BE49-F238E27FC236}">
                      <a16:creationId xmlns:a16="http://schemas.microsoft.com/office/drawing/2014/main" id="{22315CC0-6CC0-D240-8047-2A23492F53A9}"/>
                    </a:ext>
                  </a:extLst>
                </p:cNvPr>
                <p:cNvSpPr txBox="1"/>
                <p:nvPr/>
              </p:nvSpPr>
              <p:spPr>
                <a:xfrm>
                  <a:off x="1085651" y="4729584"/>
                  <a:ext cx="1513595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1200"/>
                </a:p>
              </p:txBody>
            </p:sp>
          </mc:Choice>
          <mc:Fallback>
            <p:sp>
              <p:nvSpPr>
                <p:cNvPr id="13" name="文本框 14">
                  <a:extLst>
                    <a:ext uri="{FF2B5EF4-FFF2-40B4-BE49-F238E27FC236}">
                      <a16:creationId xmlns:a16="http://schemas.microsoft.com/office/drawing/2014/main" id="{22315CC0-6CC0-D240-8047-2A23492F5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651" y="4729584"/>
                  <a:ext cx="15135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FE6A76-8B2E-540E-3176-58C83CB54B6B}"/>
              </a:ext>
            </a:extLst>
          </p:cNvPr>
          <p:cNvGrpSpPr/>
          <p:nvPr/>
        </p:nvGrpSpPr>
        <p:grpSpPr>
          <a:xfrm>
            <a:off x="3510094" y="2613552"/>
            <a:ext cx="6933653" cy="3217688"/>
            <a:chOff x="1141544" y="2615322"/>
            <a:chExt cx="6933653" cy="3217688"/>
          </a:xfrm>
        </p:grpSpPr>
        <p:cxnSp>
          <p:nvCxnSpPr>
            <p:cNvPr id="16" name="直接连接符 6">
              <a:extLst>
                <a:ext uri="{FF2B5EF4-FFF2-40B4-BE49-F238E27FC236}">
                  <a16:creationId xmlns:a16="http://schemas.microsoft.com/office/drawing/2014/main" id="{E2E73268-2B60-3167-42FB-295CBDC6400A}"/>
                </a:ext>
              </a:extLst>
            </p:cNvPr>
            <p:cNvCxnSpPr/>
            <p:nvPr/>
          </p:nvCxnSpPr>
          <p:spPr>
            <a:xfrm>
              <a:off x="5925886" y="3000467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7">
              <a:extLst>
                <a:ext uri="{FF2B5EF4-FFF2-40B4-BE49-F238E27FC236}">
                  <a16:creationId xmlns:a16="http://schemas.microsoft.com/office/drawing/2014/main" id="{DC8697F8-136F-63F5-BA82-81288EF4AE63}"/>
                </a:ext>
              </a:extLst>
            </p:cNvPr>
            <p:cNvCxnSpPr/>
            <p:nvPr/>
          </p:nvCxnSpPr>
          <p:spPr>
            <a:xfrm>
              <a:off x="5840330" y="5475088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0">
              <a:extLst>
                <a:ext uri="{FF2B5EF4-FFF2-40B4-BE49-F238E27FC236}">
                  <a16:creationId xmlns:a16="http://schemas.microsoft.com/office/drawing/2014/main" id="{5801D77F-A3FC-EF32-6D98-09E7BEF989FF}"/>
                </a:ext>
              </a:extLst>
            </p:cNvPr>
            <p:cNvCxnSpPr/>
            <p:nvPr/>
          </p:nvCxnSpPr>
          <p:spPr>
            <a:xfrm>
              <a:off x="1701988" y="5005830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3">
                  <a:extLst>
                    <a:ext uri="{FF2B5EF4-FFF2-40B4-BE49-F238E27FC236}">
                      <a16:creationId xmlns:a16="http://schemas.microsoft.com/office/drawing/2014/main" id="{7EBB16E3-C0D2-8238-F90D-5551E5C2652E}"/>
                    </a:ext>
                  </a:extLst>
                </p:cNvPr>
                <p:cNvSpPr txBox="1"/>
                <p:nvPr/>
              </p:nvSpPr>
              <p:spPr>
                <a:xfrm>
                  <a:off x="6481288" y="2615322"/>
                  <a:ext cx="1419877" cy="3144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a14:m>
                  <a:r>
                    <a:rPr lang="en-US" altLang="zh-CN"/>
                    <a:t>(000)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19" name="TextBox 13">
                  <a:extLst>
                    <a:ext uri="{FF2B5EF4-FFF2-40B4-BE49-F238E27FC236}">
                      <a16:creationId xmlns:a16="http://schemas.microsoft.com/office/drawing/2014/main" id="{7EBB16E3-C0D2-8238-F90D-5551E5C26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1288" y="2615322"/>
                  <a:ext cx="1419877" cy="314445"/>
                </a:xfrm>
                <a:prstGeom prst="rect">
                  <a:avLst/>
                </a:prstGeom>
                <a:blipFill>
                  <a:blip r:embed="rId7"/>
                  <a:stretch>
                    <a:fillRect l="-6009" t="-19608" b="-39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A6553650-197E-6EF7-1CEE-A7A67D49A908}"/>
                    </a:ext>
                  </a:extLst>
                </p:cNvPr>
                <p:cNvSpPr txBox="1"/>
                <p:nvPr/>
              </p:nvSpPr>
              <p:spPr>
                <a:xfrm>
                  <a:off x="6266143" y="5507921"/>
                  <a:ext cx="1297683" cy="3250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/>
                    <a:t>(000)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A6553650-197E-6EF7-1CEE-A7A67D49A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143" y="5507921"/>
                  <a:ext cx="1297683" cy="325089"/>
                </a:xfrm>
                <a:prstGeom prst="rect">
                  <a:avLst/>
                </a:prstGeom>
                <a:blipFill>
                  <a:blip r:embed="rId8"/>
                  <a:stretch>
                    <a:fillRect l="-6103" t="-18519" r="-140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6">
              <a:extLst>
                <a:ext uri="{FF2B5EF4-FFF2-40B4-BE49-F238E27FC236}">
                  <a16:creationId xmlns:a16="http://schemas.microsoft.com/office/drawing/2014/main" id="{70DCE167-6F8D-EBEC-E556-28E5F14C60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2679" y="3000467"/>
              <a:ext cx="57510" cy="2458214"/>
            </a:xfrm>
            <a:prstGeom prst="straightConnector1">
              <a:avLst/>
            </a:prstGeom>
            <a:ln w="1143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36">
              <a:extLst>
                <a:ext uri="{FF2B5EF4-FFF2-40B4-BE49-F238E27FC236}">
                  <a16:creationId xmlns:a16="http://schemas.microsoft.com/office/drawing/2014/main" id="{E4485813-7772-A8E6-0F3A-530DBFFAC8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2444" y="3037831"/>
              <a:ext cx="3578482" cy="1967999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13">
                  <a:extLst>
                    <a:ext uri="{FF2B5EF4-FFF2-40B4-BE49-F238E27FC236}">
                      <a16:creationId xmlns:a16="http://schemas.microsoft.com/office/drawing/2014/main" id="{ED81B8E5-7CBD-6DA4-23FB-A438A61860BB}"/>
                    </a:ext>
                  </a:extLst>
                </p:cNvPr>
                <p:cNvSpPr txBox="1"/>
                <p:nvPr/>
              </p:nvSpPr>
              <p:spPr>
                <a:xfrm>
                  <a:off x="4175184" y="5259383"/>
                  <a:ext cx="1297683" cy="3250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/>
                    <a:t>(010)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23" name="TextBox 13">
                  <a:extLst>
                    <a:ext uri="{FF2B5EF4-FFF2-40B4-BE49-F238E27FC236}">
                      <a16:creationId xmlns:a16="http://schemas.microsoft.com/office/drawing/2014/main" id="{ED81B8E5-7CBD-6DA4-23FB-A438A6186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184" y="5259383"/>
                  <a:ext cx="1297683" cy="325089"/>
                </a:xfrm>
                <a:prstGeom prst="rect">
                  <a:avLst/>
                </a:prstGeom>
                <a:blipFill>
                  <a:blip r:embed="rId9"/>
                  <a:stretch>
                    <a:fillRect l="-6103" t="-18519" r="-140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13">
                  <a:extLst>
                    <a:ext uri="{FF2B5EF4-FFF2-40B4-BE49-F238E27FC236}">
                      <a16:creationId xmlns:a16="http://schemas.microsoft.com/office/drawing/2014/main" id="{B706ED25-8A43-FE66-E5C5-0662C1D905AD}"/>
                    </a:ext>
                  </a:extLst>
                </p:cNvPr>
                <p:cNvSpPr txBox="1"/>
                <p:nvPr/>
              </p:nvSpPr>
              <p:spPr>
                <a:xfrm>
                  <a:off x="2161106" y="5040329"/>
                  <a:ext cx="1297683" cy="3250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/>
                    <a:t>(100)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24" name="TextBox 13">
                  <a:extLst>
                    <a:ext uri="{FF2B5EF4-FFF2-40B4-BE49-F238E27FC236}">
                      <a16:creationId xmlns:a16="http://schemas.microsoft.com/office/drawing/2014/main" id="{B706ED25-8A43-FE66-E5C5-0662C1D905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106" y="5040329"/>
                  <a:ext cx="1297683" cy="325089"/>
                </a:xfrm>
                <a:prstGeom prst="rect">
                  <a:avLst/>
                </a:prstGeom>
                <a:blipFill>
                  <a:blip r:embed="rId10"/>
                  <a:stretch>
                    <a:fillRect l="-6103" t="-18868" r="-1408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连接符 10">
              <a:extLst>
                <a:ext uri="{FF2B5EF4-FFF2-40B4-BE49-F238E27FC236}">
                  <a16:creationId xmlns:a16="http://schemas.microsoft.com/office/drawing/2014/main" id="{E07DA972-9C2F-BC60-9E74-BAEC3F28614F}"/>
                </a:ext>
              </a:extLst>
            </p:cNvPr>
            <p:cNvCxnSpPr/>
            <p:nvPr/>
          </p:nvCxnSpPr>
          <p:spPr>
            <a:xfrm>
              <a:off x="3749371" y="5220863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289C2496-3FA8-BF21-E6B8-DE1482EF46C2}"/>
                </a:ext>
              </a:extLst>
            </p:cNvPr>
            <p:cNvSpPr txBox="1"/>
            <p:nvPr/>
          </p:nvSpPr>
          <p:spPr>
            <a:xfrm>
              <a:off x="1141544" y="4203046"/>
              <a:ext cx="225191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/>
                <a:t>…… ……</a:t>
              </a:r>
              <a:endParaRPr lang="zh-CN" altLang="en-US" sz="3200"/>
            </a:p>
          </p:txBody>
        </p:sp>
        <p:cxnSp>
          <p:nvCxnSpPr>
            <p:cNvPr id="35" name="直接箭头连接符 36">
              <a:extLst>
                <a:ext uri="{FF2B5EF4-FFF2-40B4-BE49-F238E27FC236}">
                  <a16:creationId xmlns:a16="http://schemas.microsoft.com/office/drawing/2014/main" id="{3FB957BF-F224-7B4E-1549-DB18FD86B2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1208" y="3037831"/>
              <a:ext cx="4295856" cy="1406857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6">
              <a:extLst>
                <a:ext uri="{FF2B5EF4-FFF2-40B4-BE49-F238E27FC236}">
                  <a16:creationId xmlns:a16="http://schemas.microsoft.com/office/drawing/2014/main" id="{2DF3B8EF-C88F-46E6-B4A4-D67C6D5EF7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8957" y="3037831"/>
              <a:ext cx="2060595" cy="2174454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B2C639A-5109-19A0-4D42-FD9624F7360A}"/>
              </a:ext>
            </a:extLst>
          </p:cNvPr>
          <p:cNvSpPr txBox="1"/>
          <p:nvPr/>
        </p:nvSpPr>
        <p:spPr>
          <a:xfrm>
            <a:off x="1196420" y="6400412"/>
            <a:ext cx="3391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C Zhang, et al, J. Chem. Phys. 155, 091101 (2021)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583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B9FDF-F840-7191-3874-C5A9A40E9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D9D1-2F4D-D3F0-741B-97A2D67B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Why electron-phonon coupling?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96C7-24DF-455B-CA61-60AC90F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487"/>
          </a:xfrm>
        </p:spPr>
        <p:txBody>
          <a:bodyPr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Application in laser cooling of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CaOH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3E2E3-F5DD-D20D-9027-4F172489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6</a:t>
            </a:fld>
            <a:endParaRPr lang="en-US"/>
          </a:p>
        </p:txBody>
      </p:sp>
      <p:grpSp>
        <p:nvGrpSpPr>
          <p:cNvPr id="8" name="组合 16">
            <a:extLst>
              <a:ext uri="{FF2B5EF4-FFF2-40B4-BE49-F238E27FC236}">
                <a16:creationId xmlns:a16="http://schemas.microsoft.com/office/drawing/2014/main" id="{F75ECD2E-A56B-2C45-4908-643CD5A3EC77}"/>
              </a:ext>
            </a:extLst>
          </p:cNvPr>
          <p:cNvGrpSpPr/>
          <p:nvPr/>
        </p:nvGrpSpPr>
        <p:grpSpPr>
          <a:xfrm>
            <a:off x="1196420" y="3012835"/>
            <a:ext cx="1970547" cy="1896453"/>
            <a:chOff x="436503" y="2150100"/>
            <a:chExt cx="2968085" cy="2856483"/>
          </a:xfrm>
        </p:grpSpPr>
        <p:pic>
          <p:nvPicPr>
            <p:cNvPr id="9" name="图片 3">
              <a:extLst>
                <a:ext uri="{FF2B5EF4-FFF2-40B4-BE49-F238E27FC236}">
                  <a16:creationId xmlns:a16="http://schemas.microsoft.com/office/drawing/2014/main" id="{2907CAAD-FE84-733A-05A7-1CFDEFC49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503" y="2150100"/>
              <a:ext cx="2968085" cy="151906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4">
                  <a:extLst>
                    <a:ext uri="{FF2B5EF4-FFF2-40B4-BE49-F238E27FC236}">
                      <a16:creationId xmlns:a16="http://schemas.microsoft.com/office/drawing/2014/main" id="{2C17767F-D1F6-149E-4E26-FF990F37D2FC}"/>
                    </a:ext>
                  </a:extLst>
                </p:cNvPr>
                <p:cNvSpPr txBox="1"/>
                <p:nvPr/>
              </p:nvSpPr>
              <p:spPr>
                <a:xfrm>
                  <a:off x="838200" y="3530664"/>
                  <a:ext cx="135934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altLang="zh-CN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: M-O Stretching</a:t>
                  </a:r>
                  <a:endParaRPr lang="zh-CN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文本框 4">
                  <a:extLst>
                    <a:ext uri="{FF2B5EF4-FFF2-40B4-BE49-F238E27FC236}">
                      <a16:creationId xmlns:a16="http://schemas.microsoft.com/office/drawing/2014/main" id="{2C17767F-D1F6-149E-4E26-FF990F37D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530664"/>
                  <a:ext cx="1359346" cy="184666"/>
                </a:xfrm>
                <a:prstGeom prst="rect">
                  <a:avLst/>
                </a:prstGeom>
                <a:blipFill>
                  <a:blip r:embed="rId3"/>
                  <a:stretch>
                    <a:fillRect l="-4054" t="-45000" r="-59459" b="-1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2">
                  <a:extLst>
                    <a:ext uri="{FF2B5EF4-FFF2-40B4-BE49-F238E27FC236}">
                      <a16:creationId xmlns:a16="http://schemas.microsoft.com/office/drawing/2014/main" id="{F6ED63D2-C44D-446B-6E3F-ACC89EA7720D}"/>
                    </a:ext>
                  </a:extLst>
                </p:cNvPr>
                <p:cNvSpPr txBox="1"/>
                <p:nvPr/>
              </p:nvSpPr>
              <p:spPr>
                <a:xfrm>
                  <a:off x="1019307" y="3930304"/>
                  <a:ext cx="87203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altLang="zh-CN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: Bending</a:t>
                  </a:r>
                  <a:endParaRPr lang="zh-CN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1" name="文本框 12">
                  <a:extLst>
                    <a:ext uri="{FF2B5EF4-FFF2-40B4-BE49-F238E27FC236}">
                      <a16:creationId xmlns:a16="http://schemas.microsoft.com/office/drawing/2014/main" id="{F6ED63D2-C44D-446B-6E3F-ACC89EA77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307" y="3930304"/>
                  <a:ext cx="872034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30526" t="-45000" r="-40000" b="-1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3">
                  <a:extLst>
                    <a:ext uri="{FF2B5EF4-FFF2-40B4-BE49-F238E27FC236}">
                      <a16:creationId xmlns:a16="http://schemas.microsoft.com/office/drawing/2014/main" id="{46346E36-1593-FA12-DB02-141F85064CA7}"/>
                    </a:ext>
                  </a:extLst>
                </p:cNvPr>
                <p:cNvSpPr txBox="1"/>
                <p:nvPr/>
              </p:nvSpPr>
              <p:spPr>
                <a:xfrm>
                  <a:off x="838200" y="4329944"/>
                  <a:ext cx="134171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altLang="zh-CN" sz="12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: H-O Stretching</a:t>
                  </a:r>
                  <a:endParaRPr lang="zh-CN" altLang="en-US" sz="12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" name="文本框 13">
                  <a:extLst>
                    <a:ext uri="{FF2B5EF4-FFF2-40B4-BE49-F238E27FC236}">
                      <a16:creationId xmlns:a16="http://schemas.microsoft.com/office/drawing/2014/main" id="{46346E36-1593-FA12-DB02-141F85064C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329944"/>
                  <a:ext cx="1341714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4110" t="-45000" r="-59589" b="-1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4">
                  <a:extLst>
                    <a:ext uri="{FF2B5EF4-FFF2-40B4-BE49-F238E27FC236}">
                      <a16:creationId xmlns:a16="http://schemas.microsoft.com/office/drawing/2014/main" id="{89DF5F57-DD55-9DC6-4EF4-E920C578905F}"/>
                    </a:ext>
                  </a:extLst>
                </p:cNvPr>
                <p:cNvSpPr txBox="1"/>
                <p:nvPr/>
              </p:nvSpPr>
              <p:spPr>
                <a:xfrm>
                  <a:off x="1085651" y="4729584"/>
                  <a:ext cx="1513595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1200"/>
                </a:p>
              </p:txBody>
            </p:sp>
          </mc:Choice>
          <mc:Fallback>
            <p:sp>
              <p:nvSpPr>
                <p:cNvPr id="13" name="文本框 14">
                  <a:extLst>
                    <a:ext uri="{FF2B5EF4-FFF2-40B4-BE49-F238E27FC236}">
                      <a16:creationId xmlns:a16="http://schemas.microsoft.com/office/drawing/2014/main" id="{89DF5F57-DD55-9DC6-4EF4-E920C5789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651" y="4729584"/>
                  <a:ext cx="1513595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4EB939F-F9CB-DF6A-2015-8B2EA1E37D09}"/>
              </a:ext>
            </a:extLst>
          </p:cNvPr>
          <p:cNvGrpSpPr/>
          <p:nvPr/>
        </p:nvGrpSpPr>
        <p:grpSpPr>
          <a:xfrm>
            <a:off x="3510094" y="2613552"/>
            <a:ext cx="6933653" cy="3217688"/>
            <a:chOff x="1141544" y="2615322"/>
            <a:chExt cx="6933653" cy="3217688"/>
          </a:xfrm>
        </p:grpSpPr>
        <p:cxnSp>
          <p:nvCxnSpPr>
            <p:cNvPr id="16" name="直接连接符 6">
              <a:extLst>
                <a:ext uri="{FF2B5EF4-FFF2-40B4-BE49-F238E27FC236}">
                  <a16:creationId xmlns:a16="http://schemas.microsoft.com/office/drawing/2014/main" id="{279D9E4B-EB3B-A143-4C4A-C41EC8E486F9}"/>
                </a:ext>
              </a:extLst>
            </p:cNvPr>
            <p:cNvCxnSpPr/>
            <p:nvPr/>
          </p:nvCxnSpPr>
          <p:spPr>
            <a:xfrm>
              <a:off x="5925886" y="3000467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7">
              <a:extLst>
                <a:ext uri="{FF2B5EF4-FFF2-40B4-BE49-F238E27FC236}">
                  <a16:creationId xmlns:a16="http://schemas.microsoft.com/office/drawing/2014/main" id="{15069743-EC4A-60C9-BC9E-DCA200E04265}"/>
                </a:ext>
              </a:extLst>
            </p:cNvPr>
            <p:cNvCxnSpPr/>
            <p:nvPr/>
          </p:nvCxnSpPr>
          <p:spPr>
            <a:xfrm>
              <a:off x="5840330" y="5475088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0">
              <a:extLst>
                <a:ext uri="{FF2B5EF4-FFF2-40B4-BE49-F238E27FC236}">
                  <a16:creationId xmlns:a16="http://schemas.microsoft.com/office/drawing/2014/main" id="{8DEF4AD1-063F-0ED3-582B-A5D0B19B58FE}"/>
                </a:ext>
              </a:extLst>
            </p:cNvPr>
            <p:cNvCxnSpPr/>
            <p:nvPr/>
          </p:nvCxnSpPr>
          <p:spPr>
            <a:xfrm>
              <a:off x="1701988" y="5005830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3">
                  <a:extLst>
                    <a:ext uri="{FF2B5EF4-FFF2-40B4-BE49-F238E27FC236}">
                      <a16:creationId xmlns:a16="http://schemas.microsoft.com/office/drawing/2014/main" id="{70497FEC-EC11-37E5-46B3-9E4780AC98D0}"/>
                    </a:ext>
                  </a:extLst>
                </p:cNvPr>
                <p:cNvSpPr txBox="1"/>
                <p:nvPr/>
              </p:nvSpPr>
              <p:spPr>
                <a:xfrm>
                  <a:off x="6481288" y="2615322"/>
                  <a:ext cx="1419877" cy="3144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a14:m>
                  <a:r>
                    <a:rPr lang="en-US" altLang="zh-CN"/>
                    <a:t>(000)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19" name="TextBox 13">
                  <a:extLst>
                    <a:ext uri="{FF2B5EF4-FFF2-40B4-BE49-F238E27FC236}">
                      <a16:creationId xmlns:a16="http://schemas.microsoft.com/office/drawing/2014/main" id="{70497FEC-EC11-37E5-46B3-9E4780AC98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1288" y="2615322"/>
                  <a:ext cx="1419877" cy="314445"/>
                </a:xfrm>
                <a:prstGeom prst="rect">
                  <a:avLst/>
                </a:prstGeom>
                <a:blipFill>
                  <a:blip r:embed="rId7"/>
                  <a:stretch>
                    <a:fillRect l="-6009" t="-19608" b="-39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00058462-DB00-D690-9990-B17D846B1587}"/>
                    </a:ext>
                  </a:extLst>
                </p:cNvPr>
                <p:cNvSpPr txBox="1"/>
                <p:nvPr/>
              </p:nvSpPr>
              <p:spPr>
                <a:xfrm>
                  <a:off x="6266143" y="5507921"/>
                  <a:ext cx="1297683" cy="3250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/>
                    <a:t>(000)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00058462-DB00-D690-9990-B17D846B15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143" y="5507921"/>
                  <a:ext cx="1297683" cy="325089"/>
                </a:xfrm>
                <a:prstGeom prst="rect">
                  <a:avLst/>
                </a:prstGeom>
                <a:blipFill>
                  <a:blip r:embed="rId8"/>
                  <a:stretch>
                    <a:fillRect l="-6103" t="-18519" r="-140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6">
              <a:extLst>
                <a:ext uri="{FF2B5EF4-FFF2-40B4-BE49-F238E27FC236}">
                  <a16:creationId xmlns:a16="http://schemas.microsoft.com/office/drawing/2014/main" id="{92D2C81E-5B8B-6B76-CC15-9DB86CD0CC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2679" y="3000467"/>
              <a:ext cx="57510" cy="2458214"/>
            </a:xfrm>
            <a:prstGeom prst="straightConnector1">
              <a:avLst/>
            </a:prstGeom>
            <a:ln w="1143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36">
              <a:extLst>
                <a:ext uri="{FF2B5EF4-FFF2-40B4-BE49-F238E27FC236}">
                  <a16:creationId xmlns:a16="http://schemas.microsoft.com/office/drawing/2014/main" id="{2A5E6A26-8E39-5DB6-F98D-9CFF834362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2444" y="3037831"/>
              <a:ext cx="3578482" cy="1967999"/>
            </a:xfrm>
            <a:prstGeom prst="straightConnector1">
              <a:avLst/>
            </a:prstGeom>
            <a:ln w="635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13">
                  <a:extLst>
                    <a:ext uri="{FF2B5EF4-FFF2-40B4-BE49-F238E27FC236}">
                      <a16:creationId xmlns:a16="http://schemas.microsoft.com/office/drawing/2014/main" id="{0427D9C6-F90D-5D12-D812-0706735553D0}"/>
                    </a:ext>
                  </a:extLst>
                </p:cNvPr>
                <p:cNvSpPr txBox="1"/>
                <p:nvPr/>
              </p:nvSpPr>
              <p:spPr>
                <a:xfrm>
                  <a:off x="4175184" y="5259383"/>
                  <a:ext cx="1297683" cy="3250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/>
                    <a:t>(010)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23" name="TextBox 13">
                  <a:extLst>
                    <a:ext uri="{FF2B5EF4-FFF2-40B4-BE49-F238E27FC236}">
                      <a16:creationId xmlns:a16="http://schemas.microsoft.com/office/drawing/2014/main" id="{0427D9C6-F90D-5D12-D812-070673555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184" y="5259383"/>
                  <a:ext cx="1297683" cy="325089"/>
                </a:xfrm>
                <a:prstGeom prst="rect">
                  <a:avLst/>
                </a:prstGeom>
                <a:blipFill>
                  <a:blip r:embed="rId9"/>
                  <a:stretch>
                    <a:fillRect l="-6103" t="-18519" r="-140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13">
                  <a:extLst>
                    <a:ext uri="{FF2B5EF4-FFF2-40B4-BE49-F238E27FC236}">
                      <a16:creationId xmlns:a16="http://schemas.microsoft.com/office/drawing/2014/main" id="{B2AA7002-0DFD-3723-39AE-62038C06131D}"/>
                    </a:ext>
                  </a:extLst>
                </p:cNvPr>
                <p:cNvSpPr txBox="1"/>
                <p:nvPr/>
              </p:nvSpPr>
              <p:spPr>
                <a:xfrm>
                  <a:off x="2161106" y="5040329"/>
                  <a:ext cx="1297683" cy="3250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altLang="zh-CN"/>
                    <a:t>(100)</a:t>
                  </a:r>
                  <a:endParaRPr lang="zh-CN" altLang="en-US"/>
                </a:p>
              </p:txBody>
            </p:sp>
          </mc:Choice>
          <mc:Fallback>
            <p:sp>
              <p:nvSpPr>
                <p:cNvPr id="24" name="TextBox 13">
                  <a:extLst>
                    <a:ext uri="{FF2B5EF4-FFF2-40B4-BE49-F238E27FC236}">
                      <a16:creationId xmlns:a16="http://schemas.microsoft.com/office/drawing/2014/main" id="{B2AA7002-0DFD-3723-39AE-62038C061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106" y="5040329"/>
                  <a:ext cx="1297683" cy="325089"/>
                </a:xfrm>
                <a:prstGeom prst="rect">
                  <a:avLst/>
                </a:prstGeom>
                <a:blipFill>
                  <a:blip r:embed="rId10"/>
                  <a:stretch>
                    <a:fillRect l="-6103" t="-18868" r="-1408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连接符 10">
              <a:extLst>
                <a:ext uri="{FF2B5EF4-FFF2-40B4-BE49-F238E27FC236}">
                  <a16:creationId xmlns:a16="http://schemas.microsoft.com/office/drawing/2014/main" id="{A1579EC6-3017-E712-A261-96382F719053}"/>
                </a:ext>
              </a:extLst>
            </p:cNvPr>
            <p:cNvCxnSpPr/>
            <p:nvPr/>
          </p:nvCxnSpPr>
          <p:spPr>
            <a:xfrm>
              <a:off x="3749371" y="5220863"/>
              <a:ext cx="2149311" cy="0"/>
            </a:xfrm>
            <a:prstGeom prst="line">
              <a:avLst/>
            </a:pr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F11DEC7C-1D20-31AA-3A79-F8E604CB3BD4}"/>
                </a:ext>
              </a:extLst>
            </p:cNvPr>
            <p:cNvSpPr txBox="1"/>
            <p:nvPr/>
          </p:nvSpPr>
          <p:spPr>
            <a:xfrm>
              <a:off x="1141544" y="4203046"/>
              <a:ext cx="225191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3200"/>
                <a:t>…… ……</a:t>
              </a:r>
              <a:endParaRPr lang="zh-CN" altLang="en-US" sz="3200"/>
            </a:p>
          </p:txBody>
        </p:sp>
        <p:cxnSp>
          <p:nvCxnSpPr>
            <p:cNvPr id="35" name="直接箭头连接符 36">
              <a:extLst>
                <a:ext uri="{FF2B5EF4-FFF2-40B4-BE49-F238E27FC236}">
                  <a16:creationId xmlns:a16="http://schemas.microsoft.com/office/drawing/2014/main" id="{45B84922-069F-B6D4-53EA-79D21741E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1208" y="3037831"/>
              <a:ext cx="4295856" cy="1406857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6">
              <a:extLst>
                <a:ext uri="{FF2B5EF4-FFF2-40B4-BE49-F238E27FC236}">
                  <a16:creationId xmlns:a16="http://schemas.microsoft.com/office/drawing/2014/main" id="{A8D03A45-C882-AB80-4EA9-443A84CF35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8957" y="3037831"/>
              <a:ext cx="2060595" cy="2174454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203542-3B50-26F1-40A1-96685EA441AF}"/>
              </a:ext>
            </a:extLst>
          </p:cNvPr>
          <p:cNvSpPr txBox="1"/>
          <p:nvPr/>
        </p:nvSpPr>
        <p:spPr>
          <a:xfrm>
            <a:off x="6307241" y="5729578"/>
            <a:ext cx="1763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Exp. 0.099(6)%</a:t>
            </a:r>
          </a:p>
          <a:p>
            <a:pPr algn="ctr"/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Calc. 0.063%</a:t>
            </a:r>
          </a:p>
          <a:p>
            <a:pPr algn="ctr"/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w/o vibronic 0.0%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036894-FC32-C473-2A17-127970903AB6}"/>
              </a:ext>
            </a:extLst>
          </p:cNvPr>
          <p:cNvSpPr/>
          <p:nvPr/>
        </p:nvSpPr>
        <p:spPr>
          <a:xfrm>
            <a:off x="6138548" y="5621220"/>
            <a:ext cx="2006600" cy="9331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13559-A177-4322-FB2B-D245C5E12B14}"/>
              </a:ext>
            </a:extLst>
          </p:cNvPr>
          <p:cNvSpPr txBox="1"/>
          <p:nvPr/>
        </p:nvSpPr>
        <p:spPr>
          <a:xfrm>
            <a:off x="1196420" y="6400412"/>
            <a:ext cx="3391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C Zhang, et al, J. Chem. Phys. 155, 091101 (2021)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7931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BD07C-D8E4-4DAC-C9BE-D16D83657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E281-BADD-8782-63E9-07E0227E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Why electron-phonon coupling?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F9CBA-6C4C-10A5-6E37-BD2245D9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6F6F5-7D1F-8138-3CC1-EF2B2FA18AE1}"/>
              </a:ext>
            </a:extLst>
          </p:cNvPr>
          <p:cNvSpPr txBox="1"/>
          <p:nvPr/>
        </p:nvSpPr>
        <p:spPr>
          <a:xfrm>
            <a:off x="1196420" y="6400412"/>
            <a:ext cx="4675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J</a:t>
            </a:r>
            <a:r>
              <a:rPr lang="en-US" sz="1200"/>
              <a:t> Noffsinger</a:t>
            </a:r>
            <a:r>
              <a:rPr lang="de-DE" sz="1200"/>
              <a:t>, et al, Phys. Rev. Lett. 108, 167402 (2012)</a:t>
            </a:r>
          </a:p>
          <a:p>
            <a:r>
              <a:rPr lang="de-DE" sz="1200"/>
              <a:t>S Giannini, A Carof, J Blumberger, J. Phys. Chem. Lett. 9, 3116 (2018)</a:t>
            </a:r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48A2DB-3FCC-7155-8B9F-1B60ABA34676}"/>
              </a:ext>
            </a:extLst>
          </p:cNvPr>
          <p:cNvGrpSpPr/>
          <p:nvPr/>
        </p:nvGrpSpPr>
        <p:grpSpPr>
          <a:xfrm>
            <a:off x="355298" y="2170126"/>
            <a:ext cx="5761149" cy="3334561"/>
            <a:chOff x="1047687" y="1815376"/>
            <a:chExt cx="4848542" cy="26812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C7EAA2-435B-DF2A-0D31-4717BF103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7687" y="2215195"/>
              <a:ext cx="2199822" cy="214649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D556C79-E8ED-5A0A-BBDD-C9A59B4F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509" y="2258691"/>
              <a:ext cx="2648720" cy="22379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A668A-1B21-FBC7-78A2-F7ED255E0B66}"/>
                </a:ext>
              </a:extLst>
            </p:cNvPr>
            <p:cNvSpPr txBox="1"/>
            <p:nvPr/>
          </p:nvSpPr>
          <p:spPr>
            <a:xfrm>
              <a:off x="1604785" y="1815376"/>
              <a:ext cx="3857278" cy="296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Phonon-assisted optical transition in silicon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3ED8FE-7DAF-C8CF-F122-D1198BE76E37}"/>
              </a:ext>
            </a:extLst>
          </p:cNvPr>
          <p:cNvGrpSpPr/>
          <p:nvPr/>
        </p:nvGrpSpPr>
        <p:grpSpPr>
          <a:xfrm>
            <a:off x="6481713" y="2170126"/>
            <a:ext cx="5070324" cy="3222167"/>
            <a:chOff x="6600460" y="1503445"/>
            <a:chExt cx="5070324" cy="32221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E8E2CD-6679-6DE0-4335-88C8B6DBDE3A}"/>
                </a:ext>
              </a:extLst>
            </p:cNvPr>
            <p:cNvSpPr txBox="1"/>
            <p:nvPr/>
          </p:nvSpPr>
          <p:spPr>
            <a:xfrm>
              <a:off x="8015812" y="1503445"/>
              <a:ext cx="2416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Charge transportation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5D7C02C-A798-E538-E9D1-12F87B04C377}"/>
                </a:ext>
              </a:extLst>
            </p:cNvPr>
            <p:cNvGrpSpPr/>
            <p:nvPr/>
          </p:nvGrpSpPr>
          <p:grpSpPr>
            <a:xfrm>
              <a:off x="6600460" y="1942384"/>
              <a:ext cx="5070324" cy="2783228"/>
              <a:chOff x="2187600" y="2330449"/>
              <a:chExt cx="7065193" cy="387826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BEF0675-4BCF-7851-519C-748B5CCC8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6363" y="2330449"/>
                <a:ext cx="3853506" cy="3878261"/>
              </a:xfrm>
              <a:prstGeom prst="rect">
                <a:avLst/>
              </a:prstGeom>
            </p:spPr>
          </p:pic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6D4E868-1261-1032-688E-D4C72501E7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4136" y="4951761"/>
                <a:ext cx="1499616" cy="18716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E9969F9-981A-B0B1-E3D6-3D713898B680}"/>
                  </a:ext>
                </a:extLst>
              </p:cNvPr>
              <p:cNvSpPr/>
              <p:nvPr/>
            </p:nvSpPr>
            <p:spPr>
              <a:xfrm>
                <a:off x="4873752" y="4119339"/>
                <a:ext cx="1222248" cy="152704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B76898-124D-C85D-DEBE-D00C1B8AB4B3}"/>
                  </a:ext>
                </a:extLst>
              </p:cNvPr>
              <p:cNvSpPr txBox="1"/>
              <p:nvPr/>
            </p:nvSpPr>
            <p:spPr>
              <a:xfrm>
                <a:off x="2187600" y="4926305"/>
                <a:ext cx="1186535" cy="4288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Hopping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690B2C-795E-BF9F-FDB0-CE782B36F37B}"/>
                  </a:ext>
                </a:extLst>
              </p:cNvPr>
              <p:cNvSpPr/>
              <p:nvPr/>
            </p:nvSpPr>
            <p:spPr>
              <a:xfrm>
                <a:off x="6327647" y="4119339"/>
                <a:ext cx="921761" cy="64436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17EF8D-A21B-562A-A6F4-2B32E3CC4B21}"/>
                  </a:ext>
                </a:extLst>
              </p:cNvPr>
              <p:cNvCxnSpPr>
                <a:cxnSpLocks/>
                <a:endCxn id="22" idx="6"/>
              </p:cNvCxnSpPr>
              <p:nvPr/>
            </p:nvCxnSpPr>
            <p:spPr>
              <a:xfrm flipH="1">
                <a:off x="7249408" y="4269579"/>
                <a:ext cx="1163072" cy="1719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C121A6E-D234-1B7F-C848-D13689770B11}"/>
                  </a:ext>
                </a:extLst>
              </p:cNvPr>
              <p:cNvSpPr txBox="1"/>
              <p:nvPr/>
            </p:nvSpPr>
            <p:spPr>
              <a:xfrm>
                <a:off x="8412479" y="4044446"/>
                <a:ext cx="840314" cy="4288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Band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800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4AFE8-C02F-F0FD-CF44-896AB8968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C0509A-AEB2-D418-030E-D0586FAB726D}"/>
              </a:ext>
            </a:extLst>
          </p:cNvPr>
          <p:cNvSpPr/>
          <p:nvPr/>
        </p:nvSpPr>
        <p:spPr>
          <a:xfrm>
            <a:off x="4426694" y="3243395"/>
            <a:ext cx="1207533" cy="363139"/>
          </a:xfrm>
          <a:prstGeom prst="round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8B5144-FDBF-68E1-B107-941E67FE5A3F}"/>
              </a:ext>
            </a:extLst>
          </p:cNvPr>
          <p:cNvSpPr/>
          <p:nvPr/>
        </p:nvSpPr>
        <p:spPr>
          <a:xfrm>
            <a:off x="5862843" y="3088944"/>
            <a:ext cx="2104921" cy="727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659B64-F368-BD46-AD2C-59CE0CE456F9}"/>
              </a:ext>
            </a:extLst>
          </p:cNvPr>
          <p:cNvSpPr/>
          <p:nvPr/>
        </p:nvSpPr>
        <p:spPr>
          <a:xfrm>
            <a:off x="4198078" y="3896886"/>
            <a:ext cx="5201954" cy="727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70669-66E4-C2E2-2E24-D38E4328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How to calculate electron-phonon couplings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D0469-322D-10FB-FDA0-AAD36D7A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487"/>
          </a:xfrm>
        </p:spPr>
        <p:txBody>
          <a:bodyPr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Molecular wave function: direct-product basis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04AAB-85CE-AD13-064F-6B8BE900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395061-C8AA-7671-F82D-777BC0C56E85}"/>
                  </a:ext>
                </a:extLst>
              </p:cNvPr>
              <p:cNvSpPr txBox="1"/>
              <p:nvPr/>
            </p:nvSpPr>
            <p:spPr>
              <a:xfrm>
                <a:off x="6032500" y="1825624"/>
                <a:ext cx="23177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395061-C8AA-7671-F82D-777BC0C56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00" y="1825624"/>
                <a:ext cx="2317750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4A2738-F7DE-A7E7-E8B2-F2EC6DE929E6}"/>
                  </a:ext>
                </a:extLst>
              </p:cNvPr>
              <p:cNvSpPr txBox="1"/>
              <p:nvPr/>
            </p:nvSpPr>
            <p:spPr>
              <a:xfrm>
                <a:off x="4198078" y="3088944"/>
                <a:ext cx="3769686" cy="672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𝑒𝑙𝑒𝑐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+1/2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4A2738-F7DE-A7E7-E8B2-F2EC6DE92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078" y="3088944"/>
                <a:ext cx="3769686" cy="672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C50588-68FF-7E7A-B7BC-EC6E1DBD9B60}"/>
                  </a:ext>
                </a:extLst>
              </p:cNvPr>
              <p:cNvSpPr txBox="1"/>
              <p:nvPr/>
            </p:nvSpPr>
            <p:spPr>
              <a:xfrm>
                <a:off x="3556000" y="3857953"/>
                <a:ext cx="6483350" cy="805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C50588-68FF-7E7A-B7BC-EC6E1DBD9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3857953"/>
                <a:ext cx="6483350" cy="805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CD2A43-8917-01CC-1016-58D958E32668}"/>
              </a:ext>
            </a:extLst>
          </p:cNvPr>
          <p:cNvSpPr/>
          <p:nvPr/>
        </p:nvSpPr>
        <p:spPr>
          <a:xfrm>
            <a:off x="4419973" y="2521299"/>
            <a:ext cx="1207533" cy="363139"/>
          </a:xfrm>
          <a:prstGeom prst="round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2D1B50-985F-8805-BD43-20C7B0915A0E}"/>
              </a:ext>
            </a:extLst>
          </p:cNvPr>
          <p:cNvSpPr/>
          <p:nvPr/>
        </p:nvSpPr>
        <p:spPr>
          <a:xfrm>
            <a:off x="5896008" y="2511149"/>
            <a:ext cx="818720" cy="36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F1EAFE-71BB-1953-A714-B230FEDE4764}"/>
              </a:ext>
            </a:extLst>
          </p:cNvPr>
          <p:cNvSpPr/>
          <p:nvPr/>
        </p:nvSpPr>
        <p:spPr>
          <a:xfrm>
            <a:off x="6908121" y="2521298"/>
            <a:ext cx="1182239" cy="3631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1593DB-2A28-3385-9631-3FBD9F353C6E}"/>
                  </a:ext>
                </a:extLst>
              </p:cNvPr>
              <p:cNvSpPr txBox="1"/>
              <p:nvPr/>
            </p:nvSpPr>
            <p:spPr>
              <a:xfrm>
                <a:off x="3404029" y="2501386"/>
                <a:ext cx="4750339" cy="381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𝑒𝑙𝑒𝑐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𝑛𝑢𝑐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(1+2)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1593DB-2A28-3385-9631-3FBD9F353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029" y="2501386"/>
                <a:ext cx="4750339" cy="381002"/>
              </a:xfrm>
              <a:prstGeom prst="rect">
                <a:avLst/>
              </a:prstGeom>
              <a:blipFill>
                <a:blip r:embed="rId5"/>
                <a:stretch>
                  <a:fillRect l="-641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E20F0-81DE-BBA5-405F-435E5E6DA10E}"/>
                  </a:ext>
                </a:extLst>
              </p:cNvPr>
              <p:cNvSpPr txBox="1"/>
              <p:nvPr/>
            </p:nvSpPr>
            <p:spPr>
              <a:xfrm>
                <a:off x="2159000" y="4918183"/>
                <a:ext cx="7880350" cy="796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𝑒𝑙𝑒𝑐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9E20F0-81DE-BBA5-405F-435E5E6DA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0" y="4918183"/>
                <a:ext cx="7880350" cy="7966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35D06A-40CA-BA2D-1DE6-EDE8EA489C05}"/>
                  </a:ext>
                </a:extLst>
              </p:cNvPr>
              <p:cNvSpPr txBox="1"/>
              <p:nvPr/>
            </p:nvSpPr>
            <p:spPr>
              <a:xfrm>
                <a:off x="1818896" y="5684243"/>
                <a:ext cx="8528050" cy="796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𝑒𝑙𝑒𝑐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35D06A-40CA-BA2D-1DE6-EDE8EA489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896" y="5684243"/>
                <a:ext cx="8528050" cy="7966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67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FC75C-18C1-8FA2-6FBB-874DFC1E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DF99-182E-3E06-6EB2-CC5A0F18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DFT electron-phonon couplings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0EF63-B514-BDB4-875F-04C4F231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B2AA-45D7-49BF-88D0-1A258F74866B}" type="slidenum">
              <a:rPr lang="en-US" smtClean="0"/>
              <a:t>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AB9C29-69BD-C3A1-FB91-EF7F89556249}"/>
              </a:ext>
            </a:extLst>
          </p:cNvPr>
          <p:cNvGrpSpPr/>
          <p:nvPr/>
        </p:nvGrpSpPr>
        <p:grpSpPr>
          <a:xfrm>
            <a:off x="2474976" y="2010476"/>
            <a:ext cx="6437212" cy="3589322"/>
            <a:chOff x="838200" y="1791020"/>
            <a:chExt cx="6437212" cy="358932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F3A06D-FADE-0E88-A1AF-C815F1BCF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661"/>
            <a:stretch>
              <a:fillRect/>
            </a:stretch>
          </p:blipFill>
          <p:spPr>
            <a:xfrm>
              <a:off x="838200" y="3098713"/>
              <a:ext cx="1607270" cy="111667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0921F6-0C92-303E-4099-1C7C3C2C5E31}"/>
                </a:ext>
              </a:extLst>
            </p:cNvPr>
            <p:cNvSpPr txBox="1"/>
            <p:nvPr/>
          </p:nvSpPr>
          <p:spPr>
            <a:xfrm>
              <a:off x="838200" y="2821714"/>
              <a:ext cx="1558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Optimized geometry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5D44FFF-8A63-A4B7-8B75-9539136DFE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2652" y="2155001"/>
              <a:ext cx="871658" cy="7479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218839-357D-14C8-BAFA-F299148CCF7B}"/>
                </a:ext>
              </a:extLst>
            </p:cNvPr>
            <p:cNvCxnSpPr>
              <a:cxnSpLocks/>
            </p:cNvCxnSpPr>
            <p:nvPr/>
          </p:nvCxnSpPr>
          <p:spPr>
            <a:xfrm>
              <a:off x="2618372" y="4215384"/>
              <a:ext cx="780218" cy="8009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8D4546E-A3A5-12C0-A203-B3D146080BEC}"/>
                </a:ext>
              </a:extLst>
            </p:cNvPr>
            <p:cNvGrpSpPr/>
            <p:nvPr/>
          </p:nvGrpSpPr>
          <p:grpSpPr>
            <a:xfrm>
              <a:off x="3680348" y="1791020"/>
              <a:ext cx="1247536" cy="727962"/>
              <a:chOff x="3790529" y="2248303"/>
              <a:chExt cx="1247536" cy="727962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1B25738-4CDA-9356-D554-B41B9079BECF}"/>
                  </a:ext>
                </a:extLst>
              </p:cNvPr>
              <p:cNvSpPr/>
              <p:nvPr/>
            </p:nvSpPr>
            <p:spPr>
              <a:xfrm>
                <a:off x="3790529" y="2248303"/>
                <a:ext cx="1247536" cy="727962"/>
              </a:xfrm>
              <a:prstGeom prst="roundRect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2F554BE-CF81-6CDD-2B2B-E7A9BFA5FC56}"/>
                      </a:ext>
                    </a:extLst>
                  </p:cNvPr>
                  <p:cNvSpPr txBox="1"/>
                  <p:nvPr/>
                </p:nvSpPr>
                <p:spPr>
                  <a:xfrm>
                    <a:off x="4110303" y="2302744"/>
                    <a:ext cx="607987" cy="6190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oMath>
                      </m:oMathPara>
                    </a14:m>
                    <a:endParaRPr lang="en-US"/>
                  </a:p>
                </p:txBody>
              </p:sp>
            </mc:Choice>
            <mc:Fallback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2F554BE-CF81-6CDD-2B2B-E7A9BFA5FC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0303" y="2302744"/>
                    <a:ext cx="607987" cy="61908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CBFE724-63F0-8B2F-722E-480404D51108}"/>
                </a:ext>
              </a:extLst>
            </p:cNvPr>
            <p:cNvGrpSpPr/>
            <p:nvPr/>
          </p:nvGrpSpPr>
          <p:grpSpPr>
            <a:xfrm>
              <a:off x="3680348" y="4652380"/>
              <a:ext cx="1247536" cy="727962"/>
              <a:chOff x="3790529" y="2248303"/>
              <a:chExt cx="1247536" cy="72796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D0A1A8F6-0743-F4BD-1C68-DFA2809176F4}"/>
                  </a:ext>
                </a:extLst>
              </p:cNvPr>
              <p:cNvSpPr/>
              <p:nvPr/>
            </p:nvSpPr>
            <p:spPr>
              <a:xfrm>
                <a:off x="3790529" y="2248303"/>
                <a:ext cx="1247536" cy="727962"/>
              </a:xfrm>
              <a:prstGeom prst="roundRect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BE7FA24-CC5C-D313-83F2-DCAB5F9204D6}"/>
                  </a:ext>
                </a:extLst>
              </p:cNvPr>
              <p:cNvSpPr txBox="1"/>
              <p:nvPr/>
            </p:nvSpPr>
            <p:spPr>
              <a:xfrm>
                <a:off x="3927753" y="2427618"/>
                <a:ext cx="950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Phonon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50925A7-4CD2-B169-85BB-33B821EA18B7}"/>
                </a:ext>
              </a:extLst>
            </p:cNvPr>
            <p:cNvCxnSpPr>
              <a:cxnSpLocks/>
            </p:cNvCxnSpPr>
            <p:nvPr/>
          </p:nvCxnSpPr>
          <p:spPr>
            <a:xfrm>
              <a:off x="5247658" y="2159236"/>
              <a:ext cx="780218" cy="8009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3F22D7E-FDB5-6C77-B9B0-B1E9F85344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1938" y="4278427"/>
              <a:ext cx="871658" cy="7479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163E78E-7DB3-1FC5-353E-57F01DFBD6FE}"/>
                </a:ext>
              </a:extLst>
            </p:cNvPr>
            <p:cNvGrpSpPr/>
            <p:nvPr/>
          </p:nvGrpSpPr>
          <p:grpSpPr>
            <a:xfrm>
              <a:off x="6027876" y="3255339"/>
              <a:ext cx="1247536" cy="727962"/>
              <a:chOff x="3790529" y="2248303"/>
              <a:chExt cx="1247536" cy="72796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D09AECA2-C6EB-424D-07F1-0DF2E2E757ED}"/>
                  </a:ext>
                </a:extLst>
              </p:cNvPr>
              <p:cNvSpPr/>
              <p:nvPr/>
            </p:nvSpPr>
            <p:spPr>
              <a:xfrm>
                <a:off x="3790529" y="2248303"/>
                <a:ext cx="1247536" cy="727962"/>
              </a:xfrm>
              <a:prstGeom prst="roundRect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6FC76FC-44A4-6013-D665-9F18AE75EDE9}"/>
                      </a:ext>
                    </a:extLst>
                  </p:cNvPr>
                  <p:cNvSpPr txBox="1"/>
                  <p:nvPr/>
                </p:nvSpPr>
                <p:spPr>
                  <a:xfrm>
                    <a:off x="4107867" y="2416461"/>
                    <a:ext cx="612860" cy="3916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6FC76FC-44A4-6013-D665-9F18AE75ED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7867" y="2416461"/>
                    <a:ext cx="612860" cy="39164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6C6729-B7EE-8AAE-92F3-6488FB82362D}"/>
              </a:ext>
            </a:extLst>
          </p:cNvPr>
          <p:cNvSpPr txBox="1"/>
          <p:nvPr/>
        </p:nvSpPr>
        <p:spPr>
          <a:xfrm>
            <a:off x="6656759" y="1584798"/>
            <a:ext cx="293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Density functional perturbation theory (DFPT)</a:t>
            </a:r>
          </a:p>
        </p:txBody>
      </p:sp>
    </p:spTree>
    <p:extLst>
      <p:ext uri="{BB962C8B-B14F-4D97-AF65-F5344CB8AC3E}">
        <p14:creationId xmlns:p14="http://schemas.microsoft.com/office/powerpoint/2010/main" val="39850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Widescreen</PresentationFormat>
  <Paragraphs>178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Cambria Math</vt:lpstr>
      <vt:lpstr>Office Theme</vt:lpstr>
      <vt:lpstr>Deep Learning Electron-Phonon Couplings Beyond Mean-Field Level</vt:lpstr>
      <vt:lpstr>Electron-phonon / vibronic coupling</vt:lpstr>
      <vt:lpstr>Electron-phonon / vibronic coupling</vt:lpstr>
      <vt:lpstr>Why electron-phonon coupling?</vt:lpstr>
      <vt:lpstr>Why electron-phonon coupling?</vt:lpstr>
      <vt:lpstr>Why electron-phonon coupling?</vt:lpstr>
      <vt:lpstr>Why electron-phonon coupling?</vt:lpstr>
      <vt:lpstr>How to calculate electron-phonon couplings</vt:lpstr>
      <vt:lpstr>DFT electron-phonon couplings workflow</vt:lpstr>
      <vt:lpstr>DFT code validation</vt:lpstr>
      <vt:lpstr>Is DFT enough for all systems?</vt:lpstr>
      <vt:lpstr>Workflow is the same for quasi-particle picture</vt:lpstr>
      <vt:lpstr>Accurate machine learning Green’s function</vt:lpstr>
      <vt:lpstr>Machine learning workflow</vt:lpstr>
      <vt:lpstr>Preliminary results: band gap correction</vt:lpstr>
      <vt:lpstr>Preliminary results: temperature dependence</vt:lpstr>
      <vt:lpstr>Summary</vt:lpstr>
      <vt:lpstr>Acknowledgment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Chaoqun Zhang</dc:creator>
  <cp:lastModifiedBy>Chaoqun Zhang</cp:lastModifiedBy>
  <cp:revision>1</cp:revision>
  <dcterms:created xsi:type="dcterms:W3CDTF">2024-10-24T00:57:29Z</dcterms:created>
  <dcterms:modified xsi:type="dcterms:W3CDTF">2026-05-20T16:05:28Z</dcterms:modified>
</cp:coreProperties>
</file>