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610" r:id="rId2"/>
    <p:sldId id="258" r:id="rId3"/>
    <p:sldId id="611" r:id="rId4"/>
    <p:sldId id="616" r:id="rId5"/>
    <p:sldId id="257" r:id="rId6"/>
    <p:sldId id="617" r:id="rId7"/>
    <p:sldId id="618" r:id="rId8"/>
    <p:sldId id="677" r:id="rId9"/>
    <p:sldId id="678" r:id="rId10"/>
    <p:sldId id="680" r:id="rId11"/>
    <p:sldId id="681" r:id="rId12"/>
    <p:sldId id="682" r:id="rId13"/>
    <p:sldId id="683" r:id="rId14"/>
    <p:sldId id="676" r:id="rId15"/>
    <p:sldId id="684" r:id="rId16"/>
    <p:sldId id="685" r:id="rId17"/>
    <p:sldId id="686" r:id="rId18"/>
    <p:sldId id="68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6" userDrawn="1">
          <p15:clr>
            <a:srgbClr val="A4A3A4"/>
          </p15:clr>
        </p15:guide>
        <p15:guide id="2" pos="3912" userDrawn="1">
          <p15:clr>
            <a:srgbClr val="A4A3A4"/>
          </p15:clr>
        </p15:guide>
        <p15:guide id="3" orient="horz" pos="3288" userDrawn="1">
          <p15:clr>
            <a:srgbClr val="A4A3A4"/>
          </p15:clr>
        </p15:guide>
        <p15:guide id="4" orient="horz" pos="22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E57"/>
    <a:srgbClr val="D9D9D9"/>
    <a:srgbClr val="BE0000"/>
    <a:srgbClr val="23A4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15A5B9-69A6-4244-B4B7-6223838E95E5}" v="445" dt="2026-03-24T19:53:50.7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06"/>
    <p:restoredTop sz="94878"/>
  </p:normalViewPr>
  <p:slideViewPr>
    <p:cSldViewPr snapToGrid="0" showGuides="1">
      <p:cViewPr varScale="1">
        <p:scale>
          <a:sx n="99" d="100"/>
          <a:sy n="99" d="100"/>
        </p:scale>
        <p:origin x="96" y="68"/>
      </p:cViewPr>
      <p:guideLst>
        <p:guide orient="horz" pos="576"/>
        <p:guide pos="3912"/>
        <p:guide orient="horz" pos="3288"/>
        <p:guide orient="horz" pos="22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hosh, Pritha" userId="S::pritha2000@tamu.edu::f2496dca-d1cc-4b0d-beae-f1d40586d32a" providerId="AD" clId="Web-{C936C300-2051-639E-23FD-A89042245920}"/>
    <pc:docChg chg="modSld">
      <pc:chgData name="Ghosh, Pritha" userId="S::pritha2000@tamu.edu::f2496dca-d1cc-4b0d-beae-f1d40586d32a" providerId="AD" clId="Web-{C936C300-2051-639E-23FD-A89042245920}" dt="2026-03-23T02:43:03.071" v="0" actId="14100"/>
      <pc:docMkLst>
        <pc:docMk/>
      </pc:docMkLst>
      <pc:sldChg chg="modSp">
        <pc:chgData name="Ghosh, Pritha" userId="S::pritha2000@tamu.edu::f2496dca-d1cc-4b0d-beae-f1d40586d32a" providerId="AD" clId="Web-{C936C300-2051-639E-23FD-A89042245920}" dt="2026-03-23T02:43:03.071" v="0" actId="14100"/>
        <pc:sldMkLst>
          <pc:docMk/>
          <pc:sldMk cId="3666809227" sldId="616"/>
        </pc:sldMkLst>
        <pc:cxnChg chg="mod">
          <ac:chgData name="Ghosh, Pritha" userId="S::pritha2000@tamu.edu::f2496dca-d1cc-4b0d-beae-f1d40586d32a" providerId="AD" clId="Web-{C936C300-2051-639E-23FD-A89042245920}" dt="2026-03-23T02:43:03.071" v="0" actId="14100"/>
          <ac:cxnSpMkLst>
            <pc:docMk/>
            <pc:sldMk cId="3666809227" sldId="616"/>
            <ac:cxnSpMk id="60" creationId="{E122EB21-2D5F-4523-76AF-B1B28B8D638C}"/>
          </ac:cxnSpMkLst>
        </pc:cxnChg>
      </pc:sldChg>
    </pc:docChg>
  </pc:docChgLst>
  <pc:docChgLst>
    <pc:chgData name="Ghosh, Pritha" userId="S::pritha2000@tamu.edu::f2496dca-d1cc-4b0d-beae-f1d40586d32a" providerId="AD" clId="Web-{EA06ED65-D5B0-996E-41F4-E07530F9ECCB}"/>
    <pc:docChg chg="modSld">
      <pc:chgData name="Ghosh, Pritha" userId="S::pritha2000@tamu.edu::f2496dca-d1cc-4b0d-beae-f1d40586d32a" providerId="AD" clId="Web-{EA06ED65-D5B0-996E-41F4-E07530F9ECCB}" dt="2026-03-23T01:44:37.201" v="7" actId="1076"/>
      <pc:docMkLst>
        <pc:docMk/>
      </pc:docMkLst>
      <pc:sldChg chg="addSp delSp modSp addAnim">
        <pc:chgData name="Ghosh, Pritha" userId="S::pritha2000@tamu.edu::f2496dca-d1cc-4b0d-beae-f1d40586d32a" providerId="AD" clId="Web-{EA06ED65-D5B0-996E-41F4-E07530F9ECCB}" dt="2026-03-23T01:44:37.201" v="7" actId="1076"/>
        <pc:sldMkLst>
          <pc:docMk/>
          <pc:sldMk cId="260362158" sldId="611"/>
        </pc:sldMkLst>
        <pc:picChg chg="del">
          <ac:chgData name="Ghosh, Pritha" userId="S::pritha2000@tamu.edu::f2496dca-d1cc-4b0d-beae-f1d40586d32a" providerId="AD" clId="Web-{EA06ED65-D5B0-996E-41F4-E07530F9ECCB}" dt="2026-03-23T01:43:49.542" v="0"/>
          <ac:picMkLst>
            <pc:docMk/>
            <pc:sldMk cId="260362158" sldId="611"/>
            <ac:picMk id="14" creationId="{63FFBB6D-43FA-6E0F-C03F-DA3BAD0E50EA}"/>
          </ac:picMkLst>
        </pc:picChg>
        <pc:picChg chg="del">
          <ac:chgData name="Ghosh, Pritha" userId="S::pritha2000@tamu.edu::f2496dca-d1cc-4b0d-beae-f1d40586d32a" providerId="AD" clId="Web-{EA06ED65-D5B0-996E-41F4-E07530F9ECCB}" dt="2026-03-23T01:43:51.698" v="1"/>
          <ac:picMkLst>
            <pc:docMk/>
            <pc:sldMk cId="260362158" sldId="611"/>
            <ac:picMk id="15" creationId="{2EBADC7C-BBB7-AE53-01E2-98917A8274D6}"/>
          </ac:picMkLst>
        </pc:picChg>
        <pc:picChg chg="add mod">
          <ac:chgData name="Ghosh, Pritha" userId="S::pritha2000@tamu.edu::f2496dca-d1cc-4b0d-beae-f1d40586d32a" providerId="AD" clId="Web-{EA06ED65-D5B0-996E-41F4-E07530F9ECCB}" dt="2026-03-23T01:44:37.201" v="7" actId="1076"/>
          <ac:picMkLst>
            <pc:docMk/>
            <pc:sldMk cId="260362158" sldId="611"/>
            <ac:picMk id="20" creationId="{7AAED8F2-C370-796F-1897-9E1C6F6AEBDF}"/>
          </ac:picMkLst>
        </pc:picChg>
      </pc:sldChg>
    </pc:docChg>
  </pc:docChgLst>
  <pc:docChgLst>
    <pc:chgData name="Ghosh, Pritha" userId="f2496dca-d1cc-4b0d-beae-f1d40586d32a" providerId="ADAL" clId="{9815A5B9-69A6-4244-B4B7-6223838E95E5}"/>
    <pc:docChg chg="undo custSel modSld">
      <pc:chgData name="Ghosh, Pritha" userId="f2496dca-d1cc-4b0d-beae-f1d40586d32a" providerId="ADAL" clId="{9815A5B9-69A6-4244-B4B7-6223838E95E5}" dt="2026-03-25T18:23:33.732" v="1642" actId="20577"/>
      <pc:docMkLst>
        <pc:docMk/>
      </pc:docMkLst>
      <pc:sldChg chg="addSp delSp modSp mod delAnim modAnim">
        <pc:chgData name="Ghosh, Pritha" userId="f2496dca-d1cc-4b0d-beae-f1d40586d32a" providerId="ADAL" clId="{9815A5B9-69A6-4244-B4B7-6223838E95E5}" dt="2026-03-24T18:36:07.851" v="1362"/>
        <pc:sldMkLst>
          <pc:docMk/>
          <pc:sldMk cId="1205042506" sldId="257"/>
        </pc:sldMkLst>
        <pc:spChg chg="add mod">
          <ac:chgData name="Ghosh, Pritha" userId="f2496dca-d1cc-4b0d-beae-f1d40586d32a" providerId="ADAL" clId="{9815A5B9-69A6-4244-B4B7-6223838E95E5}" dt="2026-03-23T20:05:09.193" v="933" actId="1037"/>
          <ac:spMkLst>
            <pc:docMk/>
            <pc:sldMk cId="1205042506" sldId="257"/>
            <ac:spMk id="2" creationId="{52BE50E7-86D3-4E04-0478-8E0E780572F1}"/>
          </ac:spMkLst>
        </pc:spChg>
        <pc:spChg chg="add mod">
          <ac:chgData name="Ghosh, Pritha" userId="f2496dca-d1cc-4b0d-beae-f1d40586d32a" providerId="ADAL" clId="{9815A5B9-69A6-4244-B4B7-6223838E95E5}" dt="2026-03-23T20:05:09.193" v="933" actId="1037"/>
          <ac:spMkLst>
            <pc:docMk/>
            <pc:sldMk cId="1205042506" sldId="257"/>
            <ac:spMk id="3" creationId="{22D9E8A3-7A6D-6B4A-D208-6858A5DDDF3D}"/>
          </ac:spMkLst>
        </pc:spChg>
        <pc:spChg chg="add del mod">
          <ac:chgData name="Ghosh, Pritha" userId="f2496dca-d1cc-4b0d-beae-f1d40586d32a" providerId="ADAL" clId="{9815A5B9-69A6-4244-B4B7-6223838E95E5}" dt="2026-03-24T18:36:07.851" v="1362"/>
          <ac:spMkLst>
            <pc:docMk/>
            <pc:sldMk cId="1205042506" sldId="257"/>
            <ac:spMk id="4" creationId="{84620DF3-38C1-8F18-888B-A378D4339DB7}"/>
          </ac:spMkLst>
        </pc:spChg>
        <pc:spChg chg="del">
          <ac:chgData name="Ghosh, Pritha" userId="f2496dca-d1cc-4b0d-beae-f1d40586d32a" providerId="ADAL" clId="{9815A5B9-69A6-4244-B4B7-6223838E95E5}" dt="2026-03-23T01:32:13.114" v="25" actId="478"/>
          <ac:spMkLst>
            <pc:docMk/>
            <pc:sldMk cId="1205042506" sldId="257"/>
            <ac:spMk id="4" creationId="{DCAE1D9B-9926-9D6B-30C6-B622AA39DD16}"/>
          </ac:spMkLst>
        </pc:spChg>
        <pc:spChg chg="add mod">
          <ac:chgData name="Ghosh, Pritha" userId="f2496dca-d1cc-4b0d-beae-f1d40586d32a" providerId="ADAL" clId="{9815A5B9-69A6-4244-B4B7-6223838E95E5}" dt="2026-03-23T20:05:09.193" v="933" actId="1037"/>
          <ac:spMkLst>
            <pc:docMk/>
            <pc:sldMk cId="1205042506" sldId="257"/>
            <ac:spMk id="5" creationId="{04F42B61-B66B-A652-1DA9-591A686A432B}"/>
          </ac:spMkLst>
        </pc:spChg>
        <pc:spChg chg="add mod">
          <ac:chgData name="Ghosh, Pritha" userId="f2496dca-d1cc-4b0d-beae-f1d40586d32a" providerId="ADAL" clId="{9815A5B9-69A6-4244-B4B7-6223838E95E5}" dt="2026-03-23T20:05:09.193" v="933" actId="1037"/>
          <ac:spMkLst>
            <pc:docMk/>
            <pc:sldMk cId="1205042506" sldId="257"/>
            <ac:spMk id="6" creationId="{B860D7D4-902E-030D-32EF-A9DA3CED33FC}"/>
          </ac:spMkLst>
        </pc:spChg>
        <pc:spChg chg="add mod">
          <ac:chgData name="Ghosh, Pritha" userId="f2496dca-d1cc-4b0d-beae-f1d40586d32a" providerId="ADAL" clId="{9815A5B9-69A6-4244-B4B7-6223838E95E5}" dt="2026-03-23T20:05:09.193" v="933" actId="1037"/>
          <ac:spMkLst>
            <pc:docMk/>
            <pc:sldMk cId="1205042506" sldId="257"/>
            <ac:spMk id="7" creationId="{F637B57C-2E3F-A474-1BE3-5DD966B60026}"/>
          </ac:spMkLst>
        </pc:spChg>
        <pc:spChg chg="add mod">
          <ac:chgData name="Ghosh, Pritha" userId="f2496dca-d1cc-4b0d-beae-f1d40586d32a" providerId="ADAL" clId="{9815A5B9-69A6-4244-B4B7-6223838E95E5}" dt="2026-03-23T20:05:09.193" v="933" actId="1037"/>
          <ac:spMkLst>
            <pc:docMk/>
            <pc:sldMk cId="1205042506" sldId="257"/>
            <ac:spMk id="8" creationId="{EA692905-F801-8B05-F135-738D24D0A539}"/>
          </ac:spMkLst>
        </pc:spChg>
        <pc:spChg chg="add mod">
          <ac:chgData name="Ghosh, Pritha" userId="f2496dca-d1cc-4b0d-beae-f1d40586d32a" providerId="ADAL" clId="{9815A5B9-69A6-4244-B4B7-6223838E95E5}" dt="2026-03-23T20:05:09.193" v="933" actId="1037"/>
          <ac:spMkLst>
            <pc:docMk/>
            <pc:sldMk cId="1205042506" sldId="257"/>
            <ac:spMk id="9" creationId="{46A3F975-E8A9-F5F4-7D10-9ACFB744F65D}"/>
          </ac:spMkLst>
        </pc:spChg>
        <pc:spChg chg="add mod">
          <ac:chgData name="Ghosh, Pritha" userId="f2496dca-d1cc-4b0d-beae-f1d40586d32a" providerId="ADAL" clId="{9815A5B9-69A6-4244-B4B7-6223838E95E5}" dt="2026-03-23T20:05:09.193" v="933" actId="1037"/>
          <ac:spMkLst>
            <pc:docMk/>
            <pc:sldMk cId="1205042506" sldId="257"/>
            <ac:spMk id="10" creationId="{5788D00B-A65A-4864-754E-9576AB877490}"/>
          </ac:spMkLst>
        </pc:spChg>
        <pc:spChg chg="add mod">
          <ac:chgData name="Ghosh, Pritha" userId="f2496dca-d1cc-4b0d-beae-f1d40586d32a" providerId="ADAL" clId="{9815A5B9-69A6-4244-B4B7-6223838E95E5}" dt="2026-03-23T20:05:09.193" v="933" actId="1037"/>
          <ac:spMkLst>
            <pc:docMk/>
            <pc:sldMk cId="1205042506" sldId="257"/>
            <ac:spMk id="11" creationId="{69BFF9D1-DFD3-A26D-D0B7-607D93453121}"/>
          </ac:spMkLst>
        </pc:spChg>
        <pc:spChg chg="del">
          <ac:chgData name="Ghosh, Pritha" userId="f2496dca-d1cc-4b0d-beae-f1d40586d32a" providerId="ADAL" clId="{9815A5B9-69A6-4244-B4B7-6223838E95E5}" dt="2026-03-23T01:32:13.114" v="25" actId="478"/>
          <ac:spMkLst>
            <pc:docMk/>
            <pc:sldMk cId="1205042506" sldId="257"/>
            <ac:spMk id="12" creationId="{22C6A64F-BC73-75D1-8286-F75D919B57DE}"/>
          </ac:spMkLst>
        </pc:spChg>
        <pc:spChg chg="add mod">
          <ac:chgData name="Ghosh, Pritha" userId="f2496dca-d1cc-4b0d-beae-f1d40586d32a" providerId="ADAL" clId="{9815A5B9-69A6-4244-B4B7-6223838E95E5}" dt="2026-03-23T20:05:09.193" v="933" actId="1037"/>
          <ac:spMkLst>
            <pc:docMk/>
            <pc:sldMk cId="1205042506" sldId="257"/>
            <ac:spMk id="13" creationId="{AAB54E9A-E8EC-ABAE-6CDD-AD08EB80B553}"/>
          </ac:spMkLst>
        </pc:spChg>
        <pc:spChg chg="del mod">
          <ac:chgData name="Ghosh, Pritha" userId="f2496dca-d1cc-4b0d-beae-f1d40586d32a" providerId="ADAL" clId="{9815A5B9-69A6-4244-B4B7-6223838E95E5}" dt="2026-03-23T01:32:13.114" v="25" actId="478"/>
          <ac:spMkLst>
            <pc:docMk/>
            <pc:sldMk cId="1205042506" sldId="257"/>
            <ac:spMk id="14" creationId="{3F43BD80-ED08-A6E9-217B-6C57577DC41C}"/>
          </ac:spMkLst>
        </pc:spChg>
        <pc:spChg chg="mod">
          <ac:chgData name="Ghosh, Pritha" userId="f2496dca-d1cc-4b0d-beae-f1d40586d32a" providerId="ADAL" clId="{9815A5B9-69A6-4244-B4B7-6223838E95E5}" dt="2026-03-23T20:06:07.336" v="996" actId="1035"/>
          <ac:spMkLst>
            <pc:docMk/>
            <pc:sldMk cId="1205042506" sldId="257"/>
            <ac:spMk id="16" creationId="{DAD19234-2D01-6DD2-C609-2FD191C8191F}"/>
          </ac:spMkLst>
        </pc:spChg>
        <pc:spChg chg="add mod">
          <ac:chgData name="Ghosh, Pritha" userId="f2496dca-d1cc-4b0d-beae-f1d40586d32a" providerId="ADAL" clId="{9815A5B9-69A6-4244-B4B7-6223838E95E5}" dt="2026-03-23T20:05:09.193" v="933" actId="1037"/>
          <ac:spMkLst>
            <pc:docMk/>
            <pc:sldMk cId="1205042506" sldId="257"/>
            <ac:spMk id="17" creationId="{73D6F166-ACF8-41A6-DAFB-0BA0DFF318B3}"/>
          </ac:spMkLst>
        </pc:spChg>
        <pc:spChg chg="mod">
          <ac:chgData name="Ghosh, Pritha" userId="f2496dca-d1cc-4b0d-beae-f1d40586d32a" providerId="ADAL" clId="{9815A5B9-69A6-4244-B4B7-6223838E95E5}" dt="2026-03-23T21:58:09.840" v="1283" actId="1076"/>
          <ac:spMkLst>
            <pc:docMk/>
            <pc:sldMk cId="1205042506" sldId="257"/>
            <ac:spMk id="18" creationId="{FAE81C39-840E-FB60-A513-81A9079AE639}"/>
          </ac:spMkLst>
        </pc:spChg>
        <pc:spChg chg="add mod">
          <ac:chgData name="Ghosh, Pritha" userId="f2496dca-d1cc-4b0d-beae-f1d40586d32a" providerId="ADAL" clId="{9815A5B9-69A6-4244-B4B7-6223838E95E5}" dt="2026-03-23T20:05:09.193" v="933" actId="1037"/>
          <ac:spMkLst>
            <pc:docMk/>
            <pc:sldMk cId="1205042506" sldId="257"/>
            <ac:spMk id="19" creationId="{7E00BAE1-B6FA-A063-C9BD-9DE743653731}"/>
          </ac:spMkLst>
        </pc:spChg>
        <pc:spChg chg="add mod">
          <ac:chgData name="Ghosh, Pritha" userId="f2496dca-d1cc-4b0d-beae-f1d40586d32a" providerId="ADAL" clId="{9815A5B9-69A6-4244-B4B7-6223838E95E5}" dt="2026-03-23T20:05:09.193" v="933" actId="1037"/>
          <ac:spMkLst>
            <pc:docMk/>
            <pc:sldMk cId="1205042506" sldId="257"/>
            <ac:spMk id="20" creationId="{82EEDB93-BBA3-BDE3-9728-90DBE0B5C641}"/>
          </ac:spMkLst>
        </pc:spChg>
        <pc:spChg chg="add mod">
          <ac:chgData name="Ghosh, Pritha" userId="f2496dca-d1cc-4b0d-beae-f1d40586d32a" providerId="ADAL" clId="{9815A5B9-69A6-4244-B4B7-6223838E95E5}" dt="2026-03-23T20:05:09.193" v="933" actId="1037"/>
          <ac:spMkLst>
            <pc:docMk/>
            <pc:sldMk cId="1205042506" sldId="257"/>
            <ac:spMk id="21" creationId="{DCBF5387-FFB4-BF22-AA20-503CB93F3E83}"/>
          </ac:spMkLst>
        </pc:spChg>
        <pc:spChg chg="add mod">
          <ac:chgData name="Ghosh, Pritha" userId="f2496dca-d1cc-4b0d-beae-f1d40586d32a" providerId="ADAL" clId="{9815A5B9-69A6-4244-B4B7-6223838E95E5}" dt="2026-03-23T20:05:09.193" v="933" actId="1037"/>
          <ac:spMkLst>
            <pc:docMk/>
            <pc:sldMk cId="1205042506" sldId="257"/>
            <ac:spMk id="22" creationId="{94DAABEB-7557-95F3-70E4-2367F747460D}"/>
          </ac:spMkLst>
        </pc:spChg>
        <pc:spChg chg="add mod">
          <ac:chgData name="Ghosh, Pritha" userId="f2496dca-d1cc-4b0d-beae-f1d40586d32a" providerId="ADAL" clId="{9815A5B9-69A6-4244-B4B7-6223838E95E5}" dt="2026-03-23T20:05:09.193" v="933" actId="1037"/>
          <ac:spMkLst>
            <pc:docMk/>
            <pc:sldMk cId="1205042506" sldId="257"/>
            <ac:spMk id="25" creationId="{B1742212-893E-D939-567C-33A98FB8AD9F}"/>
          </ac:spMkLst>
        </pc:spChg>
        <pc:spChg chg="add mod">
          <ac:chgData name="Ghosh, Pritha" userId="f2496dca-d1cc-4b0d-beae-f1d40586d32a" providerId="ADAL" clId="{9815A5B9-69A6-4244-B4B7-6223838E95E5}" dt="2026-03-23T20:05:09.193" v="933" actId="1037"/>
          <ac:spMkLst>
            <pc:docMk/>
            <pc:sldMk cId="1205042506" sldId="257"/>
            <ac:spMk id="26" creationId="{8683F338-C551-E6FC-AAA1-BA7036CA73B5}"/>
          </ac:spMkLst>
        </pc:spChg>
        <pc:spChg chg="add mod">
          <ac:chgData name="Ghosh, Pritha" userId="f2496dca-d1cc-4b0d-beae-f1d40586d32a" providerId="ADAL" clId="{9815A5B9-69A6-4244-B4B7-6223838E95E5}" dt="2026-03-23T20:05:17.206" v="960" actId="1037"/>
          <ac:spMkLst>
            <pc:docMk/>
            <pc:sldMk cId="1205042506" sldId="257"/>
            <ac:spMk id="27" creationId="{099DEE71-AD9C-BE5D-3BEC-4E74B8D78BE9}"/>
          </ac:spMkLst>
        </pc:spChg>
        <pc:spChg chg="add del mod">
          <ac:chgData name="Ghosh, Pritha" userId="f2496dca-d1cc-4b0d-beae-f1d40586d32a" providerId="ADAL" clId="{9815A5B9-69A6-4244-B4B7-6223838E95E5}" dt="2026-03-23T15:19:07.832" v="555"/>
          <ac:spMkLst>
            <pc:docMk/>
            <pc:sldMk cId="1205042506" sldId="257"/>
            <ac:spMk id="28" creationId="{356EF757-D902-D033-C735-08D5C3C48466}"/>
          </ac:spMkLst>
        </pc:spChg>
        <pc:spChg chg="add del mod">
          <ac:chgData name="Ghosh, Pritha" userId="f2496dca-d1cc-4b0d-beae-f1d40586d32a" providerId="ADAL" clId="{9815A5B9-69A6-4244-B4B7-6223838E95E5}" dt="2026-03-23T15:17:55.047" v="489" actId="478"/>
          <ac:spMkLst>
            <pc:docMk/>
            <pc:sldMk cId="1205042506" sldId="257"/>
            <ac:spMk id="29" creationId="{B0219788-BD00-7D8B-B4DF-F4C22DDC66CE}"/>
          </ac:spMkLst>
        </pc:spChg>
        <pc:spChg chg="add del mod">
          <ac:chgData name="Ghosh, Pritha" userId="f2496dca-d1cc-4b0d-beae-f1d40586d32a" providerId="ADAL" clId="{9815A5B9-69A6-4244-B4B7-6223838E95E5}" dt="2026-03-23T15:17:57.505" v="490" actId="478"/>
          <ac:spMkLst>
            <pc:docMk/>
            <pc:sldMk cId="1205042506" sldId="257"/>
            <ac:spMk id="30" creationId="{FF732AFF-CFB0-1A76-BC9D-C22A7F157FD0}"/>
          </ac:spMkLst>
        </pc:spChg>
        <pc:spChg chg="add mod">
          <ac:chgData name="Ghosh, Pritha" userId="f2496dca-d1cc-4b0d-beae-f1d40586d32a" providerId="ADAL" clId="{9815A5B9-69A6-4244-B4B7-6223838E95E5}" dt="2026-03-23T19:56:36.059" v="786"/>
          <ac:spMkLst>
            <pc:docMk/>
            <pc:sldMk cId="1205042506" sldId="257"/>
            <ac:spMk id="31" creationId="{888CBA77-3085-5945-3FC0-4EF5CAC7AE42}"/>
          </ac:spMkLst>
        </pc:spChg>
        <pc:spChg chg="del">
          <ac:chgData name="Ghosh, Pritha" userId="f2496dca-d1cc-4b0d-beae-f1d40586d32a" providerId="ADAL" clId="{9815A5B9-69A6-4244-B4B7-6223838E95E5}" dt="2026-03-23T01:32:13.114" v="25" actId="478"/>
          <ac:spMkLst>
            <pc:docMk/>
            <pc:sldMk cId="1205042506" sldId="257"/>
            <ac:spMk id="39" creationId="{4B720134-11A3-E15B-270F-70C0A9BBF463}"/>
          </ac:spMkLst>
        </pc:spChg>
        <pc:spChg chg="del">
          <ac:chgData name="Ghosh, Pritha" userId="f2496dca-d1cc-4b0d-beae-f1d40586d32a" providerId="ADAL" clId="{9815A5B9-69A6-4244-B4B7-6223838E95E5}" dt="2026-03-23T01:32:13.114" v="25" actId="478"/>
          <ac:spMkLst>
            <pc:docMk/>
            <pc:sldMk cId="1205042506" sldId="257"/>
            <ac:spMk id="41" creationId="{579D6134-B85C-6153-CC17-35EF47DE3F3A}"/>
          </ac:spMkLst>
        </pc:spChg>
        <pc:spChg chg="del">
          <ac:chgData name="Ghosh, Pritha" userId="f2496dca-d1cc-4b0d-beae-f1d40586d32a" providerId="ADAL" clId="{9815A5B9-69A6-4244-B4B7-6223838E95E5}" dt="2026-03-23T01:32:13.114" v="25" actId="478"/>
          <ac:spMkLst>
            <pc:docMk/>
            <pc:sldMk cId="1205042506" sldId="257"/>
            <ac:spMk id="42" creationId="{13D112CC-9166-60BB-E14F-9D55880261BC}"/>
          </ac:spMkLst>
        </pc:spChg>
        <pc:spChg chg="del">
          <ac:chgData name="Ghosh, Pritha" userId="f2496dca-d1cc-4b0d-beae-f1d40586d32a" providerId="ADAL" clId="{9815A5B9-69A6-4244-B4B7-6223838E95E5}" dt="2026-03-23T01:32:13.114" v="25" actId="478"/>
          <ac:spMkLst>
            <pc:docMk/>
            <pc:sldMk cId="1205042506" sldId="257"/>
            <ac:spMk id="43" creationId="{B4A77271-29FA-997A-B047-2759924B7BCD}"/>
          </ac:spMkLst>
        </pc:spChg>
        <pc:spChg chg="del">
          <ac:chgData name="Ghosh, Pritha" userId="f2496dca-d1cc-4b0d-beae-f1d40586d32a" providerId="ADAL" clId="{9815A5B9-69A6-4244-B4B7-6223838E95E5}" dt="2026-03-23T01:32:13.114" v="25" actId="478"/>
          <ac:spMkLst>
            <pc:docMk/>
            <pc:sldMk cId="1205042506" sldId="257"/>
            <ac:spMk id="44" creationId="{F4441E94-2DC1-4B6C-D30C-764FAF4E53AC}"/>
          </ac:spMkLst>
        </pc:spChg>
        <pc:spChg chg="del">
          <ac:chgData name="Ghosh, Pritha" userId="f2496dca-d1cc-4b0d-beae-f1d40586d32a" providerId="ADAL" clId="{9815A5B9-69A6-4244-B4B7-6223838E95E5}" dt="2026-03-23T01:32:13.114" v="25" actId="478"/>
          <ac:spMkLst>
            <pc:docMk/>
            <pc:sldMk cId="1205042506" sldId="257"/>
            <ac:spMk id="45" creationId="{EB033021-B516-7E54-5D63-5FF47A4393F1}"/>
          </ac:spMkLst>
        </pc:spChg>
        <pc:spChg chg="del">
          <ac:chgData name="Ghosh, Pritha" userId="f2496dca-d1cc-4b0d-beae-f1d40586d32a" providerId="ADAL" clId="{9815A5B9-69A6-4244-B4B7-6223838E95E5}" dt="2026-03-23T01:32:13.114" v="25" actId="478"/>
          <ac:spMkLst>
            <pc:docMk/>
            <pc:sldMk cId="1205042506" sldId="257"/>
            <ac:spMk id="46" creationId="{B958476B-CB65-EB9C-BC7E-33037FCB7594}"/>
          </ac:spMkLst>
        </pc:spChg>
        <pc:spChg chg="del">
          <ac:chgData name="Ghosh, Pritha" userId="f2496dca-d1cc-4b0d-beae-f1d40586d32a" providerId="ADAL" clId="{9815A5B9-69A6-4244-B4B7-6223838E95E5}" dt="2026-03-23T01:32:13.114" v="25" actId="478"/>
          <ac:spMkLst>
            <pc:docMk/>
            <pc:sldMk cId="1205042506" sldId="257"/>
            <ac:spMk id="47" creationId="{A943D861-6FB8-A02D-B6F1-31B82B4297D3}"/>
          </ac:spMkLst>
        </pc:spChg>
        <pc:spChg chg="del">
          <ac:chgData name="Ghosh, Pritha" userId="f2496dca-d1cc-4b0d-beae-f1d40586d32a" providerId="ADAL" clId="{9815A5B9-69A6-4244-B4B7-6223838E95E5}" dt="2026-03-23T01:32:13.114" v="25" actId="478"/>
          <ac:spMkLst>
            <pc:docMk/>
            <pc:sldMk cId="1205042506" sldId="257"/>
            <ac:spMk id="48" creationId="{1DE19726-026E-879F-741A-88C7C2DE64D9}"/>
          </ac:spMkLst>
        </pc:spChg>
        <pc:spChg chg="del">
          <ac:chgData name="Ghosh, Pritha" userId="f2496dca-d1cc-4b0d-beae-f1d40586d32a" providerId="ADAL" clId="{9815A5B9-69A6-4244-B4B7-6223838E95E5}" dt="2026-03-23T01:32:13.114" v="25" actId="478"/>
          <ac:spMkLst>
            <pc:docMk/>
            <pc:sldMk cId="1205042506" sldId="257"/>
            <ac:spMk id="51" creationId="{223C1D22-E341-C70D-3E63-63DD7DF9D37E}"/>
          </ac:spMkLst>
        </pc:spChg>
        <pc:spChg chg="del">
          <ac:chgData name="Ghosh, Pritha" userId="f2496dca-d1cc-4b0d-beae-f1d40586d32a" providerId="ADAL" clId="{9815A5B9-69A6-4244-B4B7-6223838E95E5}" dt="2026-03-23T01:32:13.114" v="25" actId="478"/>
          <ac:spMkLst>
            <pc:docMk/>
            <pc:sldMk cId="1205042506" sldId="257"/>
            <ac:spMk id="54" creationId="{1C1E1DA3-6FF1-A887-03B6-181584ED4985}"/>
          </ac:spMkLst>
        </pc:spChg>
        <pc:spChg chg="del">
          <ac:chgData name="Ghosh, Pritha" userId="f2496dca-d1cc-4b0d-beae-f1d40586d32a" providerId="ADAL" clId="{9815A5B9-69A6-4244-B4B7-6223838E95E5}" dt="2026-03-23T01:32:13.114" v="25" actId="478"/>
          <ac:spMkLst>
            <pc:docMk/>
            <pc:sldMk cId="1205042506" sldId="257"/>
            <ac:spMk id="55" creationId="{9FF82B32-889D-C452-B8DB-C75431E34A24}"/>
          </ac:spMkLst>
        </pc:spChg>
        <pc:spChg chg="del">
          <ac:chgData name="Ghosh, Pritha" userId="f2496dca-d1cc-4b0d-beae-f1d40586d32a" providerId="ADAL" clId="{9815A5B9-69A6-4244-B4B7-6223838E95E5}" dt="2026-03-23T01:32:13.114" v="25" actId="478"/>
          <ac:spMkLst>
            <pc:docMk/>
            <pc:sldMk cId="1205042506" sldId="257"/>
            <ac:spMk id="57" creationId="{1CE78E48-1621-D940-4820-E13BCC2EFE09}"/>
          </ac:spMkLst>
        </pc:spChg>
        <pc:spChg chg="del">
          <ac:chgData name="Ghosh, Pritha" userId="f2496dca-d1cc-4b0d-beae-f1d40586d32a" providerId="ADAL" clId="{9815A5B9-69A6-4244-B4B7-6223838E95E5}" dt="2026-03-23T01:32:13.114" v="25" actId="478"/>
          <ac:spMkLst>
            <pc:docMk/>
            <pc:sldMk cId="1205042506" sldId="257"/>
            <ac:spMk id="58" creationId="{9226200A-CEE5-4A75-06ED-32089158711A}"/>
          </ac:spMkLst>
        </pc:spChg>
        <pc:spChg chg="del">
          <ac:chgData name="Ghosh, Pritha" userId="f2496dca-d1cc-4b0d-beae-f1d40586d32a" providerId="ADAL" clId="{9815A5B9-69A6-4244-B4B7-6223838E95E5}" dt="2026-03-23T01:32:13.114" v="25" actId="478"/>
          <ac:spMkLst>
            <pc:docMk/>
            <pc:sldMk cId="1205042506" sldId="257"/>
            <ac:spMk id="59" creationId="{67D3EB0C-6D7D-4455-A563-9C7DE006C891}"/>
          </ac:spMkLst>
        </pc:spChg>
        <pc:picChg chg="mod">
          <ac:chgData name="Ghosh, Pritha" userId="f2496dca-d1cc-4b0d-beae-f1d40586d32a" providerId="ADAL" clId="{9815A5B9-69A6-4244-B4B7-6223838E95E5}" dt="2026-03-23T20:05:34.003" v="988" actId="1076"/>
          <ac:picMkLst>
            <pc:docMk/>
            <pc:sldMk cId="1205042506" sldId="257"/>
            <ac:picMk id="15" creationId="{BA0DC053-9886-CB04-9AA6-9B66FDC8ABF2}"/>
          </ac:picMkLst>
        </pc:picChg>
      </pc:sldChg>
      <pc:sldChg chg="addSp modSp mod modAnim">
        <pc:chgData name="Ghosh, Pritha" userId="f2496dca-d1cc-4b0d-beae-f1d40586d32a" providerId="ADAL" clId="{9815A5B9-69A6-4244-B4B7-6223838E95E5}" dt="2026-03-24T17:59:16.690" v="1312" actId="20577"/>
        <pc:sldMkLst>
          <pc:docMk/>
          <pc:sldMk cId="3592014930" sldId="258"/>
        </pc:sldMkLst>
        <pc:spChg chg="mod">
          <ac:chgData name="Ghosh, Pritha" userId="f2496dca-d1cc-4b0d-beae-f1d40586d32a" providerId="ADAL" clId="{9815A5B9-69A6-4244-B4B7-6223838E95E5}" dt="2026-03-23T17:29:48.330" v="645" actId="1076"/>
          <ac:spMkLst>
            <pc:docMk/>
            <pc:sldMk cId="3592014930" sldId="258"/>
            <ac:spMk id="4" creationId="{4A310344-BE73-F358-7BFA-DD8166C99B56}"/>
          </ac:spMkLst>
        </pc:spChg>
        <pc:spChg chg="mod">
          <ac:chgData name="Ghosh, Pritha" userId="f2496dca-d1cc-4b0d-beae-f1d40586d32a" providerId="ADAL" clId="{9815A5B9-69A6-4244-B4B7-6223838E95E5}" dt="2026-03-24T17:58:57.979" v="1306" actId="1076"/>
          <ac:spMkLst>
            <pc:docMk/>
            <pc:sldMk cId="3592014930" sldId="258"/>
            <ac:spMk id="5" creationId="{5BC03313-C162-1439-EC2B-03C8FDF715B6}"/>
          </ac:spMkLst>
        </pc:spChg>
        <pc:spChg chg="mod">
          <ac:chgData name="Ghosh, Pritha" userId="f2496dca-d1cc-4b0d-beae-f1d40586d32a" providerId="ADAL" clId="{9815A5B9-69A6-4244-B4B7-6223838E95E5}" dt="2026-03-24T17:59:04.715" v="1308" actId="20577"/>
          <ac:spMkLst>
            <pc:docMk/>
            <pc:sldMk cId="3592014930" sldId="258"/>
            <ac:spMk id="11" creationId="{FE118651-1472-9B8F-E494-28E4B863B426}"/>
          </ac:spMkLst>
        </pc:spChg>
        <pc:spChg chg="add mod">
          <ac:chgData name="Ghosh, Pritha" userId="f2496dca-d1cc-4b0d-beae-f1d40586d32a" providerId="ADAL" clId="{9815A5B9-69A6-4244-B4B7-6223838E95E5}" dt="2026-03-23T00:44:01.697" v="16" actId="1076"/>
          <ac:spMkLst>
            <pc:docMk/>
            <pc:sldMk cId="3592014930" sldId="258"/>
            <ac:spMk id="12" creationId="{19242520-0952-7AA2-7A7C-0C0C3AC1EB09}"/>
          </ac:spMkLst>
        </pc:spChg>
        <pc:spChg chg="mod">
          <ac:chgData name="Ghosh, Pritha" userId="f2496dca-d1cc-4b0d-beae-f1d40586d32a" providerId="ADAL" clId="{9815A5B9-69A6-4244-B4B7-6223838E95E5}" dt="2026-03-23T17:28:08.576" v="636" actId="1076"/>
          <ac:spMkLst>
            <pc:docMk/>
            <pc:sldMk cId="3592014930" sldId="258"/>
            <ac:spMk id="19" creationId="{B9949107-B31D-BF5B-513B-E81B3D5D89A4}"/>
          </ac:spMkLst>
        </pc:spChg>
        <pc:spChg chg="mod">
          <ac:chgData name="Ghosh, Pritha" userId="f2496dca-d1cc-4b0d-beae-f1d40586d32a" providerId="ADAL" clId="{9815A5B9-69A6-4244-B4B7-6223838E95E5}" dt="2026-03-23T02:27:14.797" v="339" actId="1036"/>
          <ac:spMkLst>
            <pc:docMk/>
            <pc:sldMk cId="3592014930" sldId="258"/>
            <ac:spMk id="22" creationId="{801A20B6-5367-0EF4-8DCE-2C657A065199}"/>
          </ac:spMkLst>
        </pc:spChg>
        <pc:spChg chg="mod">
          <ac:chgData name="Ghosh, Pritha" userId="f2496dca-d1cc-4b0d-beae-f1d40586d32a" providerId="ADAL" clId="{9815A5B9-69A6-4244-B4B7-6223838E95E5}" dt="2026-03-23T02:27:10.401" v="337" actId="1076"/>
          <ac:spMkLst>
            <pc:docMk/>
            <pc:sldMk cId="3592014930" sldId="258"/>
            <ac:spMk id="25" creationId="{0C0B727C-418F-3727-B4D5-EB5998D2F922}"/>
          </ac:spMkLst>
        </pc:spChg>
        <pc:spChg chg="mod">
          <ac:chgData name="Ghosh, Pritha" userId="f2496dca-d1cc-4b0d-beae-f1d40586d32a" providerId="ADAL" clId="{9815A5B9-69A6-4244-B4B7-6223838E95E5}" dt="2026-03-23T19:57:27.622" v="800" actId="1076"/>
          <ac:spMkLst>
            <pc:docMk/>
            <pc:sldMk cId="3592014930" sldId="258"/>
            <ac:spMk id="27" creationId="{0074792A-419A-FE40-43A3-BC8EBDB085BE}"/>
          </ac:spMkLst>
        </pc:spChg>
        <pc:spChg chg="mod">
          <ac:chgData name="Ghosh, Pritha" userId="f2496dca-d1cc-4b0d-beae-f1d40586d32a" providerId="ADAL" clId="{9815A5B9-69A6-4244-B4B7-6223838E95E5}" dt="2026-03-24T17:59:10.850" v="1310" actId="20577"/>
          <ac:spMkLst>
            <pc:docMk/>
            <pc:sldMk cId="3592014930" sldId="258"/>
            <ac:spMk id="34" creationId="{86661081-5CFD-84C1-6021-4B4C2C71B41D}"/>
          </ac:spMkLst>
        </pc:spChg>
        <pc:spChg chg="mod">
          <ac:chgData name="Ghosh, Pritha" userId="f2496dca-d1cc-4b0d-beae-f1d40586d32a" providerId="ADAL" clId="{9815A5B9-69A6-4244-B4B7-6223838E95E5}" dt="2026-03-24T17:59:16.690" v="1312" actId="20577"/>
          <ac:spMkLst>
            <pc:docMk/>
            <pc:sldMk cId="3592014930" sldId="258"/>
            <ac:spMk id="35" creationId="{F664D759-4CA9-C650-6084-39C0BB97DF4F}"/>
          </ac:spMkLst>
        </pc:spChg>
        <pc:spChg chg="mod">
          <ac:chgData name="Ghosh, Pritha" userId="f2496dca-d1cc-4b0d-beae-f1d40586d32a" providerId="ADAL" clId="{9815A5B9-69A6-4244-B4B7-6223838E95E5}" dt="2026-03-23T19:57:17.817" v="799" actId="1076"/>
          <ac:spMkLst>
            <pc:docMk/>
            <pc:sldMk cId="3592014930" sldId="258"/>
            <ac:spMk id="36" creationId="{73D765A9-A898-7C5C-CBE3-DA5C402B2953}"/>
          </ac:spMkLst>
        </pc:spChg>
        <pc:spChg chg="add mod">
          <ac:chgData name="Ghosh, Pritha" userId="f2496dca-d1cc-4b0d-beae-f1d40586d32a" providerId="ADAL" clId="{9815A5B9-69A6-4244-B4B7-6223838E95E5}" dt="2026-03-23T19:56:36.059" v="786"/>
          <ac:spMkLst>
            <pc:docMk/>
            <pc:sldMk cId="3592014930" sldId="258"/>
            <ac:spMk id="37" creationId="{12E97649-F664-1BE5-6B03-1E3C20FBBB7E}"/>
          </ac:spMkLst>
        </pc:spChg>
        <pc:picChg chg="add mod">
          <ac:chgData name="Ghosh, Pritha" userId="f2496dca-d1cc-4b0d-beae-f1d40586d32a" providerId="ADAL" clId="{9815A5B9-69A6-4244-B4B7-6223838E95E5}" dt="2026-03-23T02:00:54.487" v="163" actId="1076"/>
          <ac:picMkLst>
            <pc:docMk/>
            <pc:sldMk cId="3592014930" sldId="258"/>
            <ac:picMk id="14" creationId="{054DC30A-758A-5BFD-484A-CA86A1A40984}"/>
          </ac:picMkLst>
        </pc:picChg>
        <pc:picChg chg="mod">
          <ac:chgData name="Ghosh, Pritha" userId="f2496dca-d1cc-4b0d-beae-f1d40586d32a" providerId="ADAL" clId="{9815A5B9-69A6-4244-B4B7-6223838E95E5}" dt="2026-03-23T02:27:05.407" v="336" actId="1038"/>
          <ac:picMkLst>
            <pc:docMk/>
            <pc:sldMk cId="3592014930" sldId="258"/>
            <ac:picMk id="23" creationId="{80ED787C-746E-2E48-8B1D-03FFAFDA4CA0}"/>
          </ac:picMkLst>
        </pc:picChg>
        <pc:picChg chg="mod">
          <ac:chgData name="Ghosh, Pritha" userId="f2496dca-d1cc-4b0d-beae-f1d40586d32a" providerId="ADAL" clId="{9815A5B9-69A6-4244-B4B7-6223838E95E5}" dt="2026-03-23T02:00:59.047" v="166" actId="1035"/>
          <ac:picMkLst>
            <pc:docMk/>
            <pc:sldMk cId="3592014930" sldId="258"/>
            <ac:picMk id="31" creationId="{BD329D48-5882-C48D-8BF2-685E6657E5FB}"/>
          </ac:picMkLst>
        </pc:picChg>
      </pc:sldChg>
      <pc:sldChg chg="addSp modSp mod">
        <pc:chgData name="Ghosh, Pritha" userId="f2496dca-d1cc-4b0d-beae-f1d40586d32a" providerId="ADAL" clId="{9815A5B9-69A6-4244-B4B7-6223838E95E5}" dt="2026-03-23T19:56:36.059" v="786"/>
        <pc:sldMkLst>
          <pc:docMk/>
          <pc:sldMk cId="1515372587" sldId="610"/>
        </pc:sldMkLst>
        <pc:spChg chg="add mod">
          <ac:chgData name="Ghosh, Pritha" userId="f2496dca-d1cc-4b0d-beae-f1d40586d32a" providerId="ADAL" clId="{9815A5B9-69A6-4244-B4B7-6223838E95E5}" dt="2026-03-23T19:56:36.059" v="786"/>
          <ac:spMkLst>
            <pc:docMk/>
            <pc:sldMk cId="1515372587" sldId="610"/>
            <ac:spMk id="3" creationId="{9110FCA1-7EFA-A4BC-2575-2258C828D07C}"/>
          </ac:spMkLst>
        </pc:spChg>
        <pc:spChg chg="mod">
          <ac:chgData name="Ghosh, Pritha" userId="f2496dca-d1cc-4b0d-beae-f1d40586d32a" providerId="ADAL" clId="{9815A5B9-69A6-4244-B4B7-6223838E95E5}" dt="2026-03-23T00:42:15.132" v="10" actId="114"/>
          <ac:spMkLst>
            <pc:docMk/>
            <pc:sldMk cId="1515372587" sldId="610"/>
            <ac:spMk id="16" creationId="{D16591D7-85DC-3BC0-6BC5-E5AD59A8E595}"/>
          </ac:spMkLst>
        </pc:spChg>
      </pc:sldChg>
      <pc:sldChg chg="addSp delSp modSp mod modAnim modNotesTx">
        <pc:chgData name="Ghosh, Pritha" userId="f2496dca-d1cc-4b0d-beae-f1d40586d32a" providerId="ADAL" clId="{9815A5B9-69A6-4244-B4B7-6223838E95E5}" dt="2026-03-25T18:23:33.732" v="1642" actId="20577"/>
        <pc:sldMkLst>
          <pc:docMk/>
          <pc:sldMk cId="260362158" sldId="611"/>
        </pc:sldMkLst>
        <pc:spChg chg="mod">
          <ac:chgData name="Ghosh, Pritha" userId="f2496dca-d1cc-4b0d-beae-f1d40586d32a" providerId="ADAL" clId="{9815A5B9-69A6-4244-B4B7-6223838E95E5}" dt="2026-03-24T18:35:15.819" v="1354" actId="1076"/>
          <ac:spMkLst>
            <pc:docMk/>
            <pc:sldMk cId="260362158" sldId="611"/>
            <ac:spMk id="2" creationId="{E1266883-6073-A827-6C98-DEB6DB178FBA}"/>
          </ac:spMkLst>
        </pc:spChg>
        <pc:spChg chg="mod">
          <ac:chgData name="Ghosh, Pritha" userId="f2496dca-d1cc-4b0d-beae-f1d40586d32a" providerId="ADAL" clId="{9815A5B9-69A6-4244-B4B7-6223838E95E5}" dt="2026-03-23T18:27:44.619" v="674" actId="14100"/>
          <ac:spMkLst>
            <pc:docMk/>
            <pc:sldMk cId="260362158" sldId="611"/>
            <ac:spMk id="4" creationId="{12E24858-C350-39DE-18D1-A31DE70CA072}"/>
          </ac:spMkLst>
        </pc:spChg>
        <pc:spChg chg="mod">
          <ac:chgData name="Ghosh, Pritha" userId="f2496dca-d1cc-4b0d-beae-f1d40586d32a" providerId="ADAL" clId="{9815A5B9-69A6-4244-B4B7-6223838E95E5}" dt="2026-03-24T17:59:46.627" v="1322" actId="1076"/>
          <ac:spMkLst>
            <pc:docMk/>
            <pc:sldMk cId="260362158" sldId="611"/>
            <ac:spMk id="5" creationId="{3CD8688E-7E50-C013-79E9-799B30D93BFE}"/>
          </ac:spMkLst>
        </pc:spChg>
        <pc:spChg chg="mod">
          <ac:chgData name="Ghosh, Pritha" userId="f2496dca-d1cc-4b0d-beae-f1d40586d32a" providerId="ADAL" clId="{9815A5B9-69A6-4244-B4B7-6223838E95E5}" dt="2026-03-23T18:28:18.083" v="682" actId="14100"/>
          <ac:spMkLst>
            <pc:docMk/>
            <pc:sldMk cId="260362158" sldId="611"/>
            <ac:spMk id="6" creationId="{D09BB3AB-4332-E452-8721-FC470004DA38}"/>
          </ac:spMkLst>
        </pc:spChg>
        <pc:spChg chg="mod">
          <ac:chgData name="Ghosh, Pritha" userId="f2496dca-d1cc-4b0d-beae-f1d40586d32a" providerId="ADAL" clId="{9815A5B9-69A6-4244-B4B7-6223838E95E5}" dt="2026-03-23T17:32:41.975" v="651" actId="1076"/>
          <ac:spMkLst>
            <pc:docMk/>
            <pc:sldMk cId="260362158" sldId="611"/>
            <ac:spMk id="7" creationId="{50243068-D21C-20F0-8D64-F5C2F01F1AA5}"/>
          </ac:spMkLst>
        </pc:spChg>
        <pc:spChg chg="mod">
          <ac:chgData name="Ghosh, Pritha" userId="f2496dca-d1cc-4b0d-beae-f1d40586d32a" providerId="ADAL" clId="{9815A5B9-69A6-4244-B4B7-6223838E95E5}" dt="2026-03-23T20:01:11.642" v="823" actId="1076"/>
          <ac:spMkLst>
            <pc:docMk/>
            <pc:sldMk cId="260362158" sldId="611"/>
            <ac:spMk id="8" creationId="{A79E98C3-FA2B-D6F5-9308-4947DD044B7E}"/>
          </ac:spMkLst>
        </pc:spChg>
        <pc:spChg chg="mod">
          <ac:chgData name="Ghosh, Pritha" userId="f2496dca-d1cc-4b0d-beae-f1d40586d32a" providerId="ADAL" clId="{9815A5B9-69A6-4244-B4B7-6223838E95E5}" dt="2026-03-23T18:27:50.943" v="676" actId="1076"/>
          <ac:spMkLst>
            <pc:docMk/>
            <pc:sldMk cId="260362158" sldId="611"/>
            <ac:spMk id="9" creationId="{AB27D45B-5337-1C60-2A84-1878C6260986}"/>
          </ac:spMkLst>
        </pc:spChg>
        <pc:spChg chg="mod">
          <ac:chgData name="Ghosh, Pritha" userId="f2496dca-d1cc-4b0d-beae-f1d40586d32a" providerId="ADAL" clId="{9815A5B9-69A6-4244-B4B7-6223838E95E5}" dt="2026-03-23T18:28:21.843" v="683" actId="1076"/>
          <ac:spMkLst>
            <pc:docMk/>
            <pc:sldMk cId="260362158" sldId="611"/>
            <ac:spMk id="10" creationId="{6D2B2D5D-618B-6E72-DCE8-CC1AF1052ED9}"/>
          </ac:spMkLst>
        </pc:spChg>
        <pc:spChg chg="mod">
          <ac:chgData name="Ghosh, Pritha" userId="f2496dca-d1cc-4b0d-beae-f1d40586d32a" providerId="ADAL" clId="{9815A5B9-69A6-4244-B4B7-6223838E95E5}" dt="2026-03-23T20:01:08.239" v="822" actId="1076"/>
          <ac:spMkLst>
            <pc:docMk/>
            <pc:sldMk cId="260362158" sldId="611"/>
            <ac:spMk id="11" creationId="{50730470-DF4D-0222-A21C-EE742C58CC7E}"/>
          </ac:spMkLst>
        </pc:spChg>
        <pc:spChg chg="mod">
          <ac:chgData name="Ghosh, Pritha" userId="f2496dca-d1cc-4b0d-beae-f1d40586d32a" providerId="ADAL" clId="{9815A5B9-69A6-4244-B4B7-6223838E95E5}" dt="2026-03-23T18:27:54.011" v="677" actId="1076"/>
          <ac:spMkLst>
            <pc:docMk/>
            <pc:sldMk cId="260362158" sldId="611"/>
            <ac:spMk id="12" creationId="{6C5472C9-25AF-5C45-6564-DF9E5E5E267A}"/>
          </ac:spMkLst>
        </pc:spChg>
        <pc:spChg chg="mod">
          <ac:chgData name="Ghosh, Pritha" userId="f2496dca-d1cc-4b0d-beae-f1d40586d32a" providerId="ADAL" clId="{9815A5B9-69A6-4244-B4B7-6223838E95E5}" dt="2026-03-23T18:28:35.779" v="687" actId="1076"/>
          <ac:spMkLst>
            <pc:docMk/>
            <pc:sldMk cId="260362158" sldId="611"/>
            <ac:spMk id="13" creationId="{DE82EB80-3FAF-3746-FC58-03AC52BE1D25}"/>
          </ac:spMkLst>
        </pc:spChg>
        <pc:spChg chg="add mod">
          <ac:chgData name="Ghosh, Pritha" userId="f2496dca-d1cc-4b0d-beae-f1d40586d32a" providerId="ADAL" clId="{9815A5B9-69A6-4244-B4B7-6223838E95E5}" dt="2026-03-23T02:03:25.694" v="201" actId="1035"/>
          <ac:spMkLst>
            <pc:docMk/>
            <pc:sldMk cId="260362158" sldId="611"/>
            <ac:spMk id="15" creationId="{B411692B-74A2-B6EF-33B4-85D7FD029BC2}"/>
          </ac:spMkLst>
        </pc:spChg>
        <pc:spChg chg="add mod">
          <ac:chgData name="Ghosh, Pritha" userId="f2496dca-d1cc-4b0d-beae-f1d40586d32a" providerId="ADAL" clId="{9815A5B9-69A6-4244-B4B7-6223838E95E5}" dt="2026-03-23T00:44:11.222" v="18" actId="1076"/>
          <ac:spMkLst>
            <pc:docMk/>
            <pc:sldMk cId="260362158" sldId="611"/>
            <ac:spMk id="18" creationId="{20146AC5-D554-0FC1-3F5E-25D136DF3DF8}"/>
          </ac:spMkLst>
        </pc:spChg>
        <pc:spChg chg="mod">
          <ac:chgData name="Ghosh, Pritha" userId="f2496dca-d1cc-4b0d-beae-f1d40586d32a" providerId="ADAL" clId="{9815A5B9-69A6-4244-B4B7-6223838E95E5}" dt="2026-03-23T02:01:37.574" v="173" actId="14100"/>
          <ac:spMkLst>
            <pc:docMk/>
            <pc:sldMk cId="260362158" sldId="611"/>
            <ac:spMk id="27" creationId="{9D793B13-0162-F00B-0CF0-3AAF9038ABAC}"/>
          </ac:spMkLst>
        </pc:spChg>
        <pc:spChg chg="mod">
          <ac:chgData name="Ghosh, Pritha" userId="f2496dca-d1cc-4b0d-beae-f1d40586d32a" providerId="ADAL" clId="{9815A5B9-69A6-4244-B4B7-6223838E95E5}" dt="2026-03-23T21:39:53.441" v="1221" actId="14100"/>
          <ac:spMkLst>
            <pc:docMk/>
            <pc:sldMk cId="260362158" sldId="611"/>
            <ac:spMk id="28" creationId="{B2EA0938-EBF9-2F50-3361-C22CB9E91B24}"/>
          </ac:spMkLst>
        </pc:spChg>
        <pc:spChg chg="del">
          <ac:chgData name="Ghosh, Pritha" userId="f2496dca-d1cc-4b0d-beae-f1d40586d32a" providerId="ADAL" clId="{9815A5B9-69A6-4244-B4B7-6223838E95E5}" dt="2026-03-23T01:52:54.667" v="98" actId="478"/>
          <ac:spMkLst>
            <pc:docMk/>
            <pc:sldMk cId="260362158" sldId="611"/>
            <ac:spMk id="29" creationId="{96E3E573-BB44-94FD-A2B3-3DA2CCFDC43A}"/>
          </ac:spMkLst>
        </pc:spChg>
        <pc:spChg chg="mod">
          <ac:chgData name="Ghosh, Pritha" userId="f2496dca-d1cc-4b0d-beae-f1d40586d32a" providerId="ADAL" clId="{9815A5B9-69A6-4244-B4B7-6223838E95E5}" dt="2026-03-23T17:32:43.875" v="652" actId="1076"/>
          <ac:spMkLst>
            <pc:docMk/>
            <pc:sldMk cId="260362158" sldId="611"/>
            <ac:spMk id="30" creationId="{60D3D7DC-49F8-04C7-4D33-B08C2184CD32}"/>
          </ac:spMkLst>
        </pc:spChg>
        <pc:spChg chg="mod">
          <ac:chgData name="Ghosh, Pritha" userId="f2496dca-d1cc-4b0d-beae-f1d40586d32a" providerId="ADAL" clId="{9815A5B9-69A6-4244-B4B7-6223838E95E5}" dt="2026-03-23T02:20:44.882" v="314" actId="14100"/>
          <ac:spMkLst>
            <pc:docMk/>
            <pc:sldMk cId="260362158" sldId="611"/>
            <ac:spMk id="36" creationId="{5DB62210-37C7-E79F-A0AD-3F500B7C6EFD}"/>
          </ac:spMkLst>
        </pc:spChg>
        <pc:spChg chg="mod">
          <ac:chgData name="Ghosh, Pritha" userId="f2496dca-d1cc-4b0d-beae-f1d40586d32a" providerId="ADAL" clId="{9815A5B9-69A6-4244-B4B7-6223838E95E5}" dt="2026-03-23T02:21:03.028" v="316" actId="14100"/>
          <ac:spMkLst>
            <pc:docMk/>
            <pc:sldMk cId="260362158" sldId="611"/>
            <ac:spMk id="38" creationId="{F0D671F4-EA2B-435E-82D9-B468CF529C78}"/>
          </ac:spMkLst>
        </pc:spChg>
        <pc:spChg chg="add del">
          <ac:chgData name="Ghosh, Pritha" userId="f2496dca-d1cc-4b0d-beae-f1d40586d32a" providerId="ADAL" clId="{9815A5B9-69A6-4244-B4B7-6223838E95E5}" dt="2026-03-23T02:12:41.526" v="234" actId="22"/>
          <ac:spMkLst>
            <pc:docMk/>
            <pc:sldMk cId="260362158" sldId="611"/>
            <ac:spMk id="41" creationId="{E0152503-FC06-218D-2E8A-DC26598D2917}"/>
          </ac:spMkLst>
        </pc:spChg>
        <pc:spChg chg="add mod">
          <ac:chgData name="Ghosh, Pritha" userId="f2496dca-d1cc-4b0d-beae-f1d40586d32a" providerId="ADAL" clId="{9815A5B9-69A6-4244-B4B7-6223838E95E5}" dt="2026-03-23T18:28:25.556" v="685" actId="1076"/>
          <ac:spMkLst>
            <pc:docMk/>
            <pc:sldMk cId="260362158" sldId="611"/>
            <ac:spMk id="44" creationId="{245B68FF-9460-BF00-FF25-D0CECFCCD077}"/>
          </ac:spMkLst>
        </pc:spChg>
        <pc:spChg chg="add mod">
          <ac:chgData name="Ghosh, Pritha" userId="f2496dca-d1cc-4b0d-beae-f1d40586d32a" providerId="ADAL" clId="{9815A5B9-69A6-4244-B4B7-6223838E95E5}" dt="2026-03-23T19:56:36.059" v="786"/>
          <ac:spMkLst>
            <pc:docMk/>
            <pc:sldMk cId="260362158" sldId="611"/>
            <ac:spMk id="55" creationId="{AC2B4745-A21E-5D41-E409-F5F7E0CFF209}"/>
          </ac:spMkLst>
        </pc:spChg>
        <pc:picChg chg="add mod">
          <ac:chgData name="Ghosh, Pritha" userId="f2496dca-d1cc-4b0d-beae-f1d40586d32a" providerId="ADAL" clId="{9815A5B9-69A6-4244-B4B7-6223838E95E5}" dt="2026-03-23T02:01:29.916" v="171" actId="14100"/>
          <ac:picMkLst>
            <pc:docMk/>
            <pc:sldMk cId="260362158" sldId="611"/>
            <ac:picMk id="14" creationId="{B1DE8F52-7D54-69EC-B65D-A69CF544A3C4}"/>
          </ac:picMkLst>
        </pc:picChg>
        <pc:picChg chg="mod">
          <ac:chgData name="Ghosh, Pritha" userId="f2496dca-d1cc-4b0d-beae-f1d40586d32a" providerId="ADAL" clId="{9815A5B9-69A6-4244-B4B7-6223838E95E5}" dt="2026-03-23T02:02:08.884" v="183" actId="1076"/>
          <ac:picMkLst>
            <pc:docMk/>
            <pc:sldMk cId="260362158" sldId="611"/>
            <ac:picMk id="16" creationId="{28918417-C5C0-2A93-51AD-5423266BAE64}"/>
          </ac:picMkLst>
        </pc:picChg>
        <pc:picChg chg="mod">
          <ac:chgData name="Ghosh, Pritha" userId="f2496dca-d1cc-4b0d-beae-f1d40586d32a" providerId="ADAL" clId="{9815A5B9-69A6-4244-B4B7-6223838E95E5}" dt="2026-03-23T02:02:11.606" v="184" actId="1076"/>
          <ac:picMkLst>
            <pc:docMk/>
            <pc:sldMk cId="260362158" sldId="611"/>
            <ac:picMk id="17" creationId="{FC0DA262-BAFE-E098-A753-252F1AC8C454}"/>
          </ac:picMkLst>
        </pc:picChg>
        <pc:picChg chg="add del mod">
          <ac:chgData name="Ghosh, Pritha" userId="f2496dca-d1cc-4b0d-beae-f1d40586d32a" providerId="ADAL" clId="{9815A5B9-69A6-4244-B4B7-6223838E95E5}" dt="2026-03-23T02:07:09.380" v="220" actId="478"/>
          <ac:picMkLst>
            <pc:docMk/>
            <pc:sldMk cId="260362158" sldId="611"/>
            <ac:picMk id="19" creationId="{A92F33E3-754F-2C85-531B-5B112D4100C7}"/>
          </ac:picMkLst>
        </pc:picChg>
        <pc:picChg chg="mod">
          <ac:chgData name="Ghosh, Pritha" userId="f2496dca-d1cc-4b0d-beae-f1d40586d32a" providerId="ADAL" clId="{9815A5B9-69A6-4244-B4B7-6223838E95E5}" dt="2026-03-23T02:01:32.594" v="172" actId="1076"/>
          <ac:picMkLst>
            <pc:docMk/>
            <pc:sldMk cId="260362158" sldId="611"/>
            <ac:picMk id="20" creationId="{7AAED8F2-C370-796F-1897-9E1C6F6AEBDF}"/>
          </ac:picMkLst>
        </pc:picChg>
        <pc:picChg chg="del">
          <ac:chgData name="Ghosh, Pritha" userId="f2496dca-d1cc-4b0d-beae-f1d40586d32a" providerId="ADAL" clId="{9815A5B9-69A6-4244-B4B7-6223838E95E5}" dt="2026-03-23T01:52:51.619" v="97" actId="478"/>
          <ac:picMkLst>
            <pc:docMk/>
            <pc:sldMk cId="260362158" sldId="611"/>
            <ac:picMk id="21" creationId="{9D11EFB6-9C27-C17F-BF68-408B508B66D7}"/>
          </ac:picMkLst>
        </pc:picChg>
        <pc:picChg chg="del">
          <ac:chgData name="Ghosh, Pritha" userId="f2496dca-d1cc-4b0d-beae-f1d40586d32a" providerId="ADAL" clId="{9815A5B9-69A6-4244-B4B7-6223838E95E5}" dt="2026-03-23T01:52:49.860" v="96" actId="478"/>
          <ac:picMkLst>
            <pc:docMk/>
            <pc:sldMk cId="260362158" sldId="611"/>
            <ac:picMk id="22" creationId="{24B16F19-6E7C-E555-68CC-9F62238A4DA4}"/>
          </ac:picMkLst>
        </pc:picChg>
        <pc:picChg chg="add mod">
          <ac:chgData name="Ghosh, Pritha" userId="f2496dca-d1cc-4b0d-beae-f1d40586d32a" providerId="ADAL" clId="{9815A5B9-69A6-4244-B4B7-6223838E95E5}" dt="2026-03-23T02:07:05.522" v="219" actId="1076"/>
          <ac:picMkLst>
            <pc:docMk/>
            <pc:sldMk cId="260362158" sldId="611"/>
            <ac:picMk id="23" creationId="{7A0E9A28-35A3-FAC8-C321-1D57FD769ED5}"/>
          </ac:picMkLst>
        </pc:picChg>
        <pc:picChg chg="mod">
          <ac:chgData name="Ghosh, Pritha" userId="f2496dca-d1cc-4b0d-beae-f1d40586d32a" providerId="ADAL" clId="{9815A5B9-69A6-4244-B4B7-6223838E95E5}" dt="2026-03-23T18:27:47.744" v="675" actId="1076"/>
          <ac:picMkLst>
            <pc:docMk/>
            <pc:sldMk cId="260362158" sldId="611"/>
            <ac:picMk id="24" creationId="{027DE0D8-7E64-8414-CFA7-E559CB4C5050}"/>
          </ac:picMkLst>
        </pc:picChg>
        <pc:picChg chg="add mod">
          <ac:chgData name="Ghosh, Pritha" userId="f2496dca-d1cc-4b0d-beae-f1d40586d32a" providerId="ADAL" clId="{9815A5B9-69A6-4244-B4B7-6223838E95E5}" dt="2026-03-23T02:08:09.802" v="230" actId="14100"/>
          <ac:picMkLst>
            <pc:docMk/>
            <pc:sldMk cId="260362158" sldId="611"/>
            <ac:picMk id="25" creationId="{00C70BED-8F2F-481B-CB58-E551436F7E72}"/>
          </ac:picMkLst>
        </pc:picChg>
        <pc:picChg chg="mod">
          <ac:chgData name="Ghosh, Pritha" userId="f2496dca-d1cc-4b0d-beae-f1d40586d32a" providerId="ADAL" clId="{9815A5B9-69A6-4244-B4B7-6223838E95E5}" dt="2026-03-23T18:27:58.043" v="678" actId="1076"/>
          <ac:picMkLst>
            <pc:docMk/>
            <pc:sldMk cId="260362158" sldId="611"/>
            <ac:picMk id="26" creationId="{7BBC19DC-E359-0FE0-6D84-0F5668F8BEFA}"/>
          </ac:picMkLst>
        </pc:picChg>
        <pc:picChg chg="mod">
          <ac:chgData name="Ghosh, Pritha" userId="f2496dca-d1cc-4b0d-beae-f1d40586d32a" providerId="ADAL" clId="{9815A5B9-69A6-4244-B4B7-6223838E95E5}" dt="2026-03-23T18:28:45.379" v="689" actId="14100"/>
          <ac:picMkLst>
            <pc:docMk/>
            <pc:sldMk cId="260362158" sldId="611"/>
            <ac:picMk id="31" creationId="{BCFCD290-BBD3-6EBA-B5EB-EE338130F583}"/>
          </ac:picMkLst>
        </pc:picChg>
        <pc:picChg chg="mod">
          <ac:chgData name="Ghosh, Pritha" userId="f2496dca-d1cc-4b0d-beae-f1d40586d32a" providerId="ADAL" clId="{9815A5B9-69A6-4244-B4B7-6223838E95E5}" dt="2026-03-23T18:28:32.846" v="686" actId="1076"/>
          <ac:picMkLst>
            <pc:docMk/>
            <pc:sldMk cId="260362158" sldId="611"/>
            <ac:picMk id="32" creationId="{B62152F4-1D4A-7652-3136-96CDA116428D}"/>
          </ac:picMkLst>
        </pc:picChg>
        <pc:picChg chg="del">
          <ac:chgData name="Ghosh, Pritha" userId="f2496dca-d1cc-4b0d-beae-f1d40586d32a" providerId="ADAL" clId="{9815A5B9-69A6-4244-B4B7-6223838E95E5}" dt="2026-03-23T02:09:06.171" v="232" actId="478"/>
          <ac:picMkLst>
            <pc:docMk/>
            <pc:sldMk cId="260362158" sldId="611"/>
            <ac:picMk id="34" creationId="{3092BEE2-FA99-52FC-3A72-EBABCA53F841}"/>
          </ac:picMkLst>
        </pc:picChg>
        <pc:picChg chg="del">
          <ac:chgData name="Ghosh, Pritha" userId="f2496dca-d1cc-4b0d-beae-f1d40586d32a" providerId="ADAL" clId="{9815A5B9-69A6-4244-B4B7-6223838E95E5}" dt="2026-03-23T02:09:04.483" v="231" actId="478"/>
          <ac:picMkLst>
            <pc:docMk/>
            <pc:sldMk cId="260362158" sldId="611"/>
            <ac:picMk id="35" creationId="{6AA2CD39-E39C-655B-03DD-BF37A0D2FC90}"/>
          </ac:picMkLst>
        </pc:picChg>
        <pc:picChg chg="mod modCrop">
          <ac:chgData name="Ghosh, Pritha" userId="f2496dca-d1cc-4b0d-beae-f1d40586d32a" providerId="ADAL" clId="{9815A5B9-69A6-4244-B4B7-6223838E95E5}" dt="2026-03-23T15:27:25.404" v="585" actId="1036"/>
          <ac:picMkLst>
            <pc:docMk/>
            <pc:sldMk cId="260362158" sldId="611"/>
            <ac:picMk id="37" creationId="{6FC82A73-9ABD-9D10-6566-AF1DAE4E4108}"/>
          </ac:picMkLst>
        </pc:picChg>
        <pc:picChg chg="mod">
          <ac:chgData name="Ghosh, Pritha" userId="f2496dca-d1cc-4b0d-beae-f1d40586d32a" providerId="ADAL" clId="{9815A5B9-69A6-4244-B4B7-6223838E95E5}" dt="2026-03-23T02:21:26.254" v="327" actId="1035"/>
          <ac:picMkLst>
            <pc:docMk/>
            <pc:sldMk cId="260362158" sldId="611"/>
            <ac:picMk id="39" creationId="{752BA780-BB6A-A3B9-AA9F-D021EDE55276}"/>
          </ac:picMkLst>
        </pc:picChg>
        <pc:picChg chg="mod">
          <ac:chgData name="Ghosh, Pritha" userId="f2496dca-d1cc-4b0d-beae-f1d40586d32a" providerId="ADAL" clId="{9815A5B9-69A6-4244-B4B7-6223838E95E5}" dt="2026-03-23T02:21:21.731" v="323" actId="1035"/>
          <ac:picMkLst>
            <pc:docMk/>
            <pc:sldMk cId="260362158" sldId="611"/>
            <ac:picMk id="40" creationId="{AF3235AC-2308-C00A-6E64-D89A5C81A5F2}"/>
          </ac:picMkLst>
        </pc:picChg>
        <pc:picChg chg="add mod">
          <ac:chgData name="Ghosh, Pritha" userId="f2496dca-d1cc-4b0d-beae-f1d40586d32a" providerId="ADAL" clId="{9815A5B9-69A6-4244-B4B7-6223838E95E5}" dt="2026-03-23T02:18:11.533" v="283" actId="1076"/>
          <ac:picMkLst>
            <pc:docMk/>
            <pc:sldMk cId="260362158" sldId="611"/>
            <ac:picMk id="42" creationId="{7F9987A9-764D-0BCD-35B3-2E2DE1C65863}"/>
          </ac:picMkLst>
        </pc:picChg>
        <pc:picChg chg="add mod modCrop">
          <ac:chgData name="Ghosh, Pritha" userId="f2496dca-d1cc-4b0d-beae-f1d40586d32a" providerId="ADAL" clId="{9815A5B9-69A6-4244-B4B7-6223838E95E5}" dt="2026-03-23T02:20:48.368" v="315" actId="1076"/>
          <ac:picMkLst>
            <pc:docMk/>
            <pc:sldMk cId="260362158" sldId="611"/>
            <ac:picMk id="43" creationId="{BAA7ECDD-2CD6-502E-DF37-5FEEAA02D270}"/>
          </ac:picMkLst>
        </pc:picChg>
        <pc:picChg chg="add del mod">
          <ac:chgData name="Ghosh, Pritha" userId="f2496dca-d1cc-4b0d-beae-f1d40586d32a" providerId="ADAL" clId="{9815A5B9-69A6-4244-B4B7-6223838E95E5}" dt="2026-03-23T15:25:31.604" v="556" actId="478"/>
          <ac:picMkLst>
            <pc:docMk/>
            <pc:sldMk cId="260362158" sldId="611"/>
            <ac:picMk id="45" creationId="{25AA2468-5B20-3F27-3AFE-11189384A47C}"/>
          </ac:picMkLst>
        </pc:picChg>
        <pc:picChg chg="add mod">
          <ac:chgData name="Ghosh, Pritha" userId="f2496dca-d1cc-4b0d-beae-f1d40586d32a" providerId="ADAL" clId="{9815A5B9-69A6-4244-B4B7-6223838E95E5}" dt="2026-03-23T15:27:09.839" v="582" actId="1076"/>
          <ac:picMkLst>
            <pc:docMk/>
            <pc:sldMk cId="260362158" sldId="611"/>
            <ac:picMk id="46" creationId="{55B63E6F-BA32-C94F-3A69-79F3DCF755DB}"/>
          </ac:picMkLst>
        </pc:picChg>
        <pc:picChg chg="add del mod">
          <ac:chgData name="Ghosh, Pritha" userId="f2496dca-d1cc-4b0d-beae-f1d40586d32a" providerId="ADAL" clId="{9815A5B9-69A6-4244-B4B7-6223838E95E5}" dt="2026-03-23T15:26:01.412" v="566" actId="478"/>
          <ac:picMkLst>
            <pc:docMk/>
            <pc:sldMk cId="260362158" sldId="611"/>
            <ac:picMk id="47" creationId="{33E2B514-AD4E-6B42-D2E4-F00EB0B6A93C}"/>
          </ac:picMkLst>
        </pc:picChg>
        <pc:picChg chg="add mod">
          <ac:chgData name="Ghosh, Pritha" userId="f2496dca-d1cc-4b0d-beae-f1d40586d32a" providerId="ADAL" clId="{9815A5B9-69A6-4244-B4B7-6223838E95E5}" dt="2026-03-23T15:27:32.753" v="586" actId="1035"/>
          <ac:picMkLst>
            <pc:docMk/>
            <pc:sldMk cId="260362158" sldId="611"/>
            <ac:picMk id="54" creationId="{ED1C649C-69A0-0D6F-63F7-F13B147DADB5}"/>
          </ac:picMkLst>
        </pc:picChg>
        <pc:cxnChg chg="add del mod">
          <ac:chgData name="Ghosh, Pritha" userId="f2496dca-d1cc-4b0d-beae-f1d40586d32a" providerId="ADAL" clId="{9815A5B9-69A6-4244-B4B7-6223838E95E5}" dt="2026-03-23T15:25:52.164" v="564" actId="478"/>
          <ac:cxnSpMkLst>
            <pc:docMk/>
            <pc:sldMk cId="260362158" sldId="611"/>
            <ac:cxnSpMk id="49" creationId="{C4648047-FA36-E460-9C35-1925939B7F39}"/>
          </ac:cxnSpMkLst>
        </pc:cxnChg>
      </pc:sldChg>
      <pc:sldChg chg="addSp delSp modSp mod">
        <pc:chgData name="Ghosh, Pritha" userId="f2496dca-d1cc-4b0d-beae-f1d40586d32a" providerId="ADAL" clId="{9815A5B9-69A6-4244-B4B7-6223838E95E5}" dt="2026-03-24T19:20:40.803" v="1482" actId="1076"/>
        <pc:sldMkLst>
          <pc:docMk/>
          <pc:sldMk cId="3666809227" sldId="616"/>
        </pc:sldMkLst>
        <pc:spChg chg="mod">
          <ac:chgData name="Ghosh, Pritha" userId="f2496dca-d1cc-4b0d-beae-f1d40586d32a" providerId="ADAL" clId="{9815A5B9-69A6-4244-B4B7-6223838E95E5}" dt="2026-03-24T19:13:42.396" v="1480" actId="1076"/>
          <ac:spMkLst>
            <pc:docMk/>
            <pc:sldMk cId="3666809227" sldId="616"/>
            <ac:spMk id="2" creationId="{931F3EFE-28BD-1CFB-BB8E-C48C1A650586}"/>
          </ac:spMkLst>
        </pc:spChg>
        <pc:spChg chg="add mod">
          <ac:chgData name="Ghosh, Pritha" userId="f2496dca-d1cc-4b0d-beae-f1d40586d32a" providerId="ADAL" clId="{9815A5B9-69A6-4244-B4B7-6223838E95E5}" dt="2026-03-23T20:03:02.832" v="846" actId="1036"/>
          <ac:spMkLst>
            <pc:docMk/>
            <pc:sldMk cId="3666809227" sldId="616"/>
            <ac:spMk id="11" creationId="{BAD77D21-8594-3E5E-A657-13A5955C2108}"/>
          </ac:spMkLst>
        </pc:spChg>
        <pc:spChg chg="mod">
          <ac:chgData name="Ghosh, Pritha" userId="f2496dca-d1cc-4b0d-beae-f1d40586d32a" providerId="ADAL" clId="{9815A5B9-69A6-4244-B4B7-6223838E95E5}" dt="2026-03-23T20:03:02.832" v="846" actId="1036"/>
          <ac:spMkLst>
            <pc:docMk/>
            <pc:sldMk cId="3666809227" sldId="616"/>
            <ac:spMk id="19" creationId="{0F001C62-A351-697D-9105-1A8BCA00FC0F}"/>
          </ac:spMkLst>
        </pc:spChg>
        <pc:spChg chg="del mod">
          <ac:chgData name="Ghosh, Pritha" userId="f2496dca-d1cc-4b0d-beae-f1d40586d32a" providerId="ADAL" clId="{9815A5B9-69A6-4244-B4B7-6223838E95E5}" dt="2026-03-23T02:29:48.675" v="347" actId="478"/>
          <ac:spMkLst>
            <pc:docMk/>
            <pc:sldMk cId="3666809227" sldId="616"/>
            <ac:spMk id="20" creationId="{54ED513C-49E0-2464-55C2-BD25853D5A67}"/>
          </ac:spMkLst>
        </pc:spChg>
        <pc:spChg chg="add del mod">
          <ac:chgData name="Ghosh, Pritha" userId="f2496dca-d1cc-4b0d-beae-f1d40586d32a" providerId="ADAL" clId="{9815A5B9-69A6-4244-B4B7-6223838E95E5}" dt="2026-03-23T16:37:26.730" v="631"/>
          <ac:spMkLst>
            <pc:docMk/>
            <pc:sldMk cId="3666809227" sldId="616"/>
            <ac:spMk id="56" creationId="{F8436FCB-B06D-F593-2430-1BB1DB335850}"/>
          </ac:spMkLst>
        </pc:spChg>
        <pc:spChg chg="add mod">
          <ac:chgData name="Ghosh, Pritha" userId="f2496dca-d1cc-4b0d-beae-f1d40586d32a" providerId="ADAL" clId="{9815A5B9-69A6-4244-B4B7-6223838E95E5}" dt="2026-03-23T19:56:36.059" v="786"/>
          <ac:spMkLst>
            <pc:docMk/>
            <pc:sldMk cId="3666809227" sldId="616"/>
            <ac:spMk id="57" creationId="{624F0722-2993-46E2-CD11-3678D4AD6431}"/>
          </ac:spMkLst>
        </pc:spChg>
        <pc:spChg chg="mod">
          <ac:chgData name="Ghosh, Pritha" userId="f2496dca-d1cc-4b0d-beae-f1d40586d32a" providerId="ADAL" clId="{9815A5B9-69A6-4244-B4B7-6223838E95E5}" dt="2026-03-23T20:03:16.547" v="848" actId="1076"/>
          <ac:spMkLst>
            <pc:docMk/>
            <pc:sldMk cId="3666809227" sldId="616"/>
            <ac:spMk id="58" creationId="{31E42C76-3F8E-E2B2-222C-257BB25F2301}"/>
          </ac:spMkLst>
        </pc:spChg>
        <pc:spChg chg="add mod">
          <ac:chgData name="Ghosh, Pritha" userId="f2496dca-d1cc-4b0d-beae-f1d40586d32a" providerId="ADAL" clId="{9815A5B9-69A6-4244-B4B7-6223838E95E5}" dt="2026-03-24T18:35:32.009" v="1357" actId="1076"/>
          <ac:spMkLst>
            <pc:docMk/>
            <pc:sldMk cId="3666809227" sldId="616"/>
            <ac:spMk id="59" creationId="{36A1D046-A6FB-9AB8-F2CA-EC6D8896A93A}"/>
          </ac:spMkLst>
        </pc:spChg>
        <pc:spChg chg="mod">
          <ac:chgData name="Ghosh, Pritha" userId="f2496dca-d1cc-4b0d-beae-f1d40586d32a" providerId="ADAL" clId="{9815A5B9-69A6-4244-B4B7-6223838E95E5}" dt="2026-03-23T20:04:19.516" v="879" actId="20577"/>
          <ac:spMkLst>
            <pc:docMk/>
            <pc:sldMk cId="3666809227" sldId="616"/>
            <ac:spMk id="61" creationId="{6CC48FCB-8B1E-7BBE-8575-D56B383835D3}"/>
          </ac:spMkLst>
        </pc:spChg>
        <pc:spChg chg="mod">
          <ac:chgData name="Ghosh, Pritha" userId="f2496dca-d1cc-4b0d-beae-f1d40586d32a" providerId="ADAL" clId="{9815A5B9-69A6-4244-B4B7-6223838E95E5}" dt="2026-03-23T20:04:13.588" v="877" actId="20577"/>
          <ac:spMkLst>
            <pc:docMk/>
            <pc:sldMk cId="3666809227" sldId="616"/>
            <ac:spMk id="162" creationId="{96C5B8BC-DF92-6152-7802-25F2313D6A30}"/>
          </ac:spMkLst>
        </pc:spChg>
        <pc:spChg chg="mod">
          <ac:chgData name="Ghosh, Pritha" userId="f2496dca-d1cc-4b0d-beae-f1d40586d32a" providerId="ADAL" clId="{9815A5B9-69A6-4244-B4B7-6223838E95E5}" dt="2026-03-24T19:13:36.827" v="1479" actId="1076"/>
          <ac:spMkLst>
            <pc:docMk/>
            <pc:sldMk cId="3666809227" sldId="616"/>
            <ac:spMk id="178" creationId="{8F26391E-EA44-E536-7CE6-FE540303715D}"/>
          </ac:spMkLst>
        </pc:spChg>
        <pc:picChg chg="mod">
          <ac:chgData name="Ghosh, Pritha" userId="f2496dca-d1cc-4b0d-beae-f1d40586d32a" providerId="ADAL" clId="{9815A5B9-69A6-4244-B4B7-6223838E95E5}" dt="2026-03-24T18:32:38.112" v="1333" actId="1076"/>
          <ac:picMkLst>
            <pc:docMk/>
            <pc:sldMk cId="3666809227" sldId="616"/>
            <ac:picMk id="3" creationId="{EAF26180-153A-CA9F-A38E-78975DE8E326}"/>
          </ac:picMkLst>
        </pc:picChg>
        <pc:picChg chg="mod">
          <ac:chgData name="Ghosh, Pritha" userId="f2496dca-d1cc-4b0d-beae-f1d40586d32a" providerId="ADAL" clId="{9815A5B9-69A6-4244-B4B7-6223838E95E5}" dt="2026-03-24T19:20:40.803" v="1482" actId="1076"/>
          <ac:picMkLst>
            <pc:docMk/>
            <pc:sldMk cId="3666809227" sldId="616"/>
            <ac:picMk id="5" creationId="{A58FB4FE-AF75-EA1F-EB18-88726FC2D828}"/>
          </ac:picMkLst>
        </pc:picChg>
        <pc:picChg chg="mod">
          <ac:chgData name="Ghosh, Pritha" userId="f2496dca-d1cc-4b0d-beae-f1d40586d32a" providerId="ADAL" clId="{9815A5B9-69A6-4244-B4B7-6223838E95E5}" dt="2026-03-24T19:18:36.785" v="1481" actId="1076"/>
          <ac:picMkLst>
            <pc:docMk/>
            <pc:sldMk cId="3666809227" sldId="616"/>
            <ac:picMk id="66" creationId="{8EA3AE1D-31F4-3FAE-CBEE-99A861652BA8}"/>
          </ac:picMkLst>
        </pc:picChg>
        <pc:cxnChg chg="add mod">
          <ac:chgData name="Ghosh, Pritha" userId="f2496dca-d1cc-4b0d-beae-f1d40586d32a" providerId="ADAL" clId="{9815A5B9-69A6-4244-B4B7-6223838E95E5}" dt="2026-03-23T20:03:02.832" v="846" actId="1036"/>
          <ac:cxnSpMkLst>
            <pc:docMk/>
            <pc:sldMk cId="3666809227" sldId="616"/>
            <ac:cxnSpMk id="8" creationId="{93A3B2EA-5608-3BBE-3D3D-39F0CBC53159}"/>
          </ac:cxnSpMkLst>
        </pc:cxnChg>
        <pc:cxnChg chg="add mod">
          <ac:chgData name="Ghosh, Pritha" userId="f2496dca-d1cc-4b0d-beae-f1d40586d32a" providerId="ADAL" clId="{9815A5B9-69A6-4244-B4B7-6223838E95E5}" dt="2026-03-23T20:03:02.832" v="846" actId="1036"/>
          <ac:cxnSpMkLst>
            <pc:docMk/>
            <pc:sldMk cId="3666809227" sldId="616"/>
            <ac:cxnSpMk id="12" creationId="{4E0F6171-0B2C-539C-C1AA-33C74A03A24E}"/>
          </ac:cxnSpMkLst>
        </pc:cxnChg>
        <pc:cxnChg chg="mod">
          <ac:chgData name="Ghosh, Pritha" userId="f2496dca-d1cc-4b0d-beae-f1d40586d32a" providerId="ADAL" clId="{9815A5B9-69A6-4244-B4B7-6223838E95E5}" dt="2026-03-23T20:03:02.832" v="846" actId="1036"/>
          <ac:cxnSpMkLst>
            <pc:docMk/>
            <pc:sldMk cId="3666809227" sldId="616"/>
            <ac:cxnSpMk id="22" creationId="{AC6AA48D-8619-E1D2-3822-ED4F5683027C}"/>
          </ac:cxnSpMkLst>
        </pc:cxnChg>
        <pc:cxnChg chg="mod">
          <ac:chgData name="Ghosh, Pritha" userId="f2496dca-d1cc-4b0d-beae-f1d40586d32a" providerId="ADAL" clId="{9815A5B9-69A6-4244-B4B7-6223838E95E5}" dt="2026-03-23T20:03:02.832" v="846" actId="1036"/>
          <ac:cxnSpMkLst>
            <pc:docMk/>
            <pc:sldMk cId="3666809227" sldId="616"/>
            <ac:cxnSpMk id="23" creationId="{EC665FC8-D514-B9F4-6B79-F644E49D0C3C}"/>
          </ac:cxnSpMkLst>
        </pc:cxnChg>
        <pc:cxnChg chg="mod">
          <ac:chgData name="Ghosh, Pritha" userId="f2496dca-d1cc-4b0d-beae-f1d40586d32a" providerId="ADAL" clId="{9815A5B9-69A6-4244-B4B7-6223838E95E5}" dt="2026-03-23T20:03:02.832" v="846" actId="1036"/>
          <ac:cxnSpMkLst>
            <pc:docMk/>
            <pc:sldMk cId="3666809227" sldId="616"/>
            <ac:cxnSpMk id="24" creationId="{D2E19D5E-DC2D-34FF-F726-44410C1DF06E}"/>
          </ac:cxnSpMkLst>
        </pc:cxnChg>
        <pc:cxnChg chg="mod">
          <ac:chgData name="Ghosh, Pritha" userId="f2496dca-d1cc-4b0d-beae-f1d40586d32a" providerId="ADAL" clId="{9815A5B9-69A6-4244-B4B7-6223838E95E5}" dt="2026-03-23T20:03:02.832" v="846" actId="1036"/>
          <ac:cxnSpMkLst>
            <pc:docMk/>
            <pc:sldMk cId="3666809227" sldId="616"/>
            <ac:cxnSpMk id="25" creationId="{DAE14C32-2D3C-B6F4-F6F8-B68A8AE07F76}"/>
          </ac:cxnSpMkLst>
        </pc:cxnChg>
        <pc:cxnChg chg="mod">
          <ac:chgData name="Ghosh, Pritha" userId="f2496dca-d1cc-4b0d-beae-f1d40586d32a" providerId="ADAL" clId="{9815A5B9-69A6-4244-B4B7-6223838E95E5}" dt="2026-03-23T20:03:02.832" v="846" actId="1036"/>
          <ac:cxnSpMkLst>
            <pc:docMk/>
            <pc:sldMk cId="3666809227" sldId="616"/>
            <ac:cxnSpMk id="26" creationId="{00AE33B1-7743-9369-FCF6-251E64C66976}"/>
          </ac:cxnSpMkLst>
        </pc:cxnChg>
        <pc:cxnChg chg="mod">
          <ac:chgData name="Ghosh, Pritha" userId="f2496dca-d1cc-4b0d-beae-f1d40586d32a" providerId="ADAL" clId="{9815A5B9-69A6-4244-B4B7-6223838E95E5}" dt="2026-03-23T20:03:02.832" v="846" actId="1036"/>
          <ac:cxnSpMkLst>
            <pc:docMk/>
            <pc:sldMk cId="3666809227" sldId="616"/>
            <ac:cxnSpMk id="27" creationId="{0D88C416-FA6C-08A6-652B-DDA9794B633F}"/>
          </ac:cxnSpMkLst>
        </pc:cxnChg>
        <pc:cxnChg chg="mod">
          <ac:chgData name="Ghosh, Pritha" userId="f2496dca-d1cc-4b0d-beae-f1d40586d32a" providerId="ADAL" clId="{9815A5B9-69A6-4244-B4B7-6223838E95E5}" dt="2026-03-23T20:03:02.832" v="846" actId="1036"/>
          <ac:cxnSpMkLst>
            <pc:docMk/>
            <pc:sldMk cId="3666809227" sldId="616"/>
            <ac:cxnSpMk id="28" creationId="{521E3C95-053A-89D5-E7C0-7AE067D3A860}"/>
          </ac:cxnSpMkLst>
        </pc:cxnChg>
        <pc:cxnChg chg="mod">
          <ac:chgData name="Ghosh, Pritha" userId="f2496dca-d1cc-4b0d-beae-f1d40586d32a" providerId="ADAL" clId="{9815A5B9-69A6-4244-B4B7-6223838E95E5}" dt="2026-03-23T20:03:02.832" v="846" actId="1036"/>
          <ac:cxnSpMkLst>
            <pc:docMk/>
            <pc:sldMk cId="3666809227" sldId="616"/>
            <ac:cxnSpMk id="29" creationId="{AC1D1BB0-939B-A041-388A-159959EB1301}"/>
          </ac:cxnSpMkLst>
        </pc:cxnChg>
        <pc:cxnChg chg="mod">
          <ac:chgData name="Ghosh, Pritha" userId="f2496dca-d1cc-4b0d-beae-f1d40586d32a" providerId="ADAL" clId="{9815A5B9-69A6-4244-B4B7-6223838E95E5}" dt="2026-03-23T20:03:02.832" v="846" actId="1036"/>
          <ac:cxnSpMkLst>
            <pc:docMk/>
            <pc:sldMk cId="3666809227" sldId="616"/>
            <ac:cxnSpMk id="41" creationId="{F96D0F39-3A60-EC37-E2B8-BB129EF65641}"/>
          </ac:cxnSpMkLst>
        </pc:cxnChg>
        <pc:cxnChg chg="mod">
          <ac:chgData name="Ghosh, Pritha" userId="f2496dca-d1cc-4b0d-beae-f1d40586d32a" providerId="ADAL" clId="{9815A5B9-69A6-4244-B4B7-6223838E95E5}" dt="2026-03-24T18:31:54.127" v="1327" actId="14100"/>
          <ac:cxnSpMkLst>
            <pc:docMk/>
            <pc:sldMk cId="3666809227" sldId="616"/>
            <ac:cxnSpMk id="42" creationId="{57774DC5-C749-500F-5AF4-239715E5E448}"/>
          </ac:cxnSpMkLst>
        </pc:cxnChg>
        <pc:cxnChg chg="mod">
          <ac:chgData name="Ghosh, Pritha" userId="f2496dca-d1cc-4b0d-beae-f1d40586d32a" providerId="ADAL" clId="{9815A5B9-69A6-4244-B4B7-6223838E95E5}" dt="2026-03-23T20:03:02.832" v="846" actId="1036"/>
          <ac:cxnSpMkLst>
            <pc:docMk/>
            <pc:sldMk cId="3666809227" sldId="616"/>
            <ac:cxnSpMk id="43" creationId="{ABAAFC2B-CE97-467E-721C-2BFF81090423}"/>
          </ac:cxnSpMkLst>
        </pc:cxnChg>
        <pc:cxnChg chg="mod">
          <ac:chgData name="Ghosh, Pritha" userId="f2496dca-d1cc-4b0d-beae-f1d40586d32a" providerId="ADAL" clId="{9815A5B9-69A6-4244-B4B7-6223838E95E5}" dt="2026-03-23T20:03:02.832" v="846" actId="1036"/>
          <ac:cxnSpMkLst>
            <pc:docMk/>
            <pc:sldMk cId="3666809227" sldId="616"/>
            <ac:cxnSpMk id="44" creationId="{7FD9B4D7-FF07-CED5-5C68-F02EF4465343}"/>
          </ac:cxnSpMkLst>
        </pc:cxnChg>
        <pc:cxnChg chg="mod">
          <ac:chgData name="Ghosh, Pritha" userId="f2496dca-d1cc-4b0d-beae-f1d40586d32a" providerId="ADAL" clId="{9815A5B9-69A6-4244-B4B7-6223838E95E5}" dt="2026-03-23T20:03:02.832" v="846" actId="1036"/>
          <ac:cxnSpMkLst>
            <pc:docMk/>
            <pc:sldMk cId="3666809227" sldId="616"/>
            <ac:cxnSpMk id="45" creationId="{546B7040-152A-BB6C-AD4E-916641ABB27E}"/>
          </ac:cxnSpMkLst>
        </pc:cxnChg>
        <pc:cxnChg chg="mod">
          <ac:chgData name="Ghosh, Pritha" userId="f2496dca-d1cc-4b0d-beae-f1d40586d32a" providerId="ADAL" clId="{9815A5B9-69A6-4244-B4B7-6223838E95E5}" dt="2026-03-23T20:03:02.832" v="846" actId="1036"/>
          <ac:cxnSpMkLst>
            <pc:docMk/>
            <pc:sldMk cId="3666809227" sldId="616"/>
            <ac:cxnSpMk id="46" creationId="{73F0E386-F7D0-0CB4-DAF9-1F00A7641AF6}"/>
          </ac:cxnSpMkLst>
        </pc:cxnChg>
      </pc:sldChg>
      <pc:sldChg chg="addSp delSp modSp mod modAnim">
        <pc:chgData name="Ghosh, Pritha" userId="f2496dca-d1cc-4b0d-beae-f1d40586d32a" providerId="ADAL" clId="{9815A5B9-69A6-4244-B4B7-6223838E95E5}" dt="2026-03-24T19:46:37.118" v="1485"/>
        <pc:sldMkLst>
          <pc:docMk/>
          <pc:sldMk cId="1018102201" sldId="617"/>
        </pc:sldMkLst>
        <pc:spChg chg="add mod">
          <ac:chgData name="Ghosh, Pritha" userId="f2496dca-d1cc-4b0d-beae-f1d40586d32a" providerId="ADAL" clId="{9815A5B9-69A6-4244-B4B7-6223838E95E5}" dt="2026-03-23T19:56:36.059" v="786"/>
          <ac:spMkLst>
            <pc:docMk/>
            <pc:sldMk cId="1018102201" sldId="617"/>
            <ac:spMk id="2" creationId="{9C18B0DD-4751-69C5-FFC5-1ED1F6D1C1A4}"/>
          </ac:spMkLst>
        </pc:spChg>
        <pc:spChg chg="add del mod">
          <ac:chgData name="Ghosh, Pritha" userId="f2496dca-d1cc-4b0d-beae-f1d40586d32a" providerId="ADAL" clId="{9815A5B9-69A6-4244-B4B7-6223838E95E5}" dt="2026-03-24T19:46:37.118" v="1485"/>
          <ac:spMkLst>
            <pc:docMk/>
            <pc:sldMk cId="1018102201" sldId="617"/>
            <ac:spMk id="3" creationId="{D0094219-0198-B220-117F-126DBDC277C6}"/>
          </ac:spMkLst>
        </pc:spChg>
        <pc:spChg chg="add mod">
          <ac:chgData name="Ghosh, Pritha" userId="f2496dca-d1cc-4b0d-beae-f1d40586d32a" providerId="ADAL" clId="{9815A5B9-69A6-4244-B4B7-6223838E95E5}" dt="2026-03-24T19:04:08.846" v="1465" actId="2085"/>
          <ac:spMkLst>
            <pc:docMk/>
            <pc:sldMk cId="1018102201" sldId="617"/>
            <ac:spMk id="4" creationId="{71E4DD15-5574-DBFE-A6D7-24F17F513F42}"/>
          </ac:spMkLst>
        </pc:spChg>
        <pc:spChg chg="mod">
          <ac:chgData name="Ghosh, Pritha" userId="f2496dca-d1cc-4b0d-beae-f1d40586d32a" providerId="ADAL" clId="{9815A5B9-69A6-4244-B4B7-6223838E95E5}" dt="2026-03-24T18:36:34.238" v="1364" actId="1076"/>
          <ac:spMkLst>
            <pc:docMk/>
            <pc:sldMk cId="1018102201" sldId="617"/>
            <ac:spMk id="17" creationId="{5F55DC66-1B71-D9E7-0472-78DEDA4CA1CB}"/>
          </ac:spMkLst>
        </pc:spChg>
        <pc:spChg chg="mod">
          <ac:chgData name="Ghosh, Pritha" userId="f2496dca-d1cc-4b0d-beae-f1d40586d32a" providerId="ADAL" clId="{9815A5B9-69A6-4244-B4B7-6223838E95E5}" dt="2026-03-23T03:46:21.665" v="482" actId="20577"/>
          <ac:spMkLst>
            <pc:docMk/>
            <pc:sldMk cId="1018102201" sldId="617"/>
            <ac:spMk id="19" creationId="{B46BB9E6-855E-227C-8D2E-6F88640EA0CD}"/>
          </ac:spMkLst>
        </pc:spChg>
        <pc:spChg chg="mod">
          <ac:chgData name="Ghosh, Pritha" userId="f2496dca-d1cc-4b0d-beae-f1d40586d32a" providerId="ADAL" clId="{9815A5B9-69A6-4244-B4B7-6223838E95E5}" dt="2026-03-23T03:40:37.167" v="472" actId="20577"/>
          <ac:spMkLst>
            <pc:docMk/>
            <pc:sldMk cId="1018102201" sldId="617"/>
            <ac:spMk id="20" creationId="{30B9897E-2531-2453-0EF9-7F8794E4BFF6}"/>
          </ac:spMkLst>
        </pc:spChg>
        <pc:spChg chg="mod">
          <ac:chgData name="Ghosh, Pritha" userId="f2496dca-d1cc-4b0d-beae-f1d40586d32a" providerId="ADAL" clId="{9815A5B9-69A6-4244-B4B7-6223838E95E5}" dt="2026-03-24T19:01:44.417" v="1450" actId="14100"/>
          <ac:spMkLst>
            <pc:docMk/>
            <pc:sldMk cId="1018102201" sldId="617"/>
            <ac:spMk id="25" creationId="{7EABC029-DF78-7D07-E5DC-66E586A0123E}"/>
          </ac:spMkLst>
        </pc:spChg>
        <pc:spChg chg="mod">
          <ac:chgData name="Ghosh, Pritha" userId="f2496dca-d1cc-4b0d-beae-f1d40586d32a" providerId="ADAL" clId="{9815A5B9-69A6-4244-B4B7-6223838E95E5}" dt="2026-03-24T19:01:08.254" v="1446" actId="1076"/>
          <ac:spMkLst>
            <pc:docMk/>
            <pc:sldMk cId="1018102201" sldId="617"/>
            <ac:spMk id="27" creationId="{8548452B-E29D-6FCB-A9DD-C6D1B5A10534}"/>
          </ac:spMkLst>
        </pc:spChg>
        <pc:spChg chg="mod">
          <ac:chgData name="Ghosh, Pritha" userId="f2496dca-d1cc-4b0d-beae-f1d40586d32a" providerId="ADAL" clId="{9815A5B9-69A6-4244-B4B7-6223838E95E5}" dt="2026-03-24T19:01:04.766" v="1445" actId="1076"/>
          <ac:spMkLst>
            <pc:docMk/>
            <pc:sldMk cId="1018102201" sldId="617"/>
            <ac:spMk id="28" creationId="{76F81B73-F4DA-09A3-8939-29A4AAAC4C0E}"/>
          </ac:spMkLst>
        </pc:spChg>
        <pc:spChg chg="mod">
          <ac:chgData name="Ghosh, Pritha" userId="f2496dca-d1cc-4b0d-beae-f1d40586d32a" providerId="ADAL" clId="{9815A5B9-69A6-4244-B4B7-6223838E95E5}" dt="2026-03-24T19:00:57.602" v="1443" actId="1036"/>
          <ac:spMkLst>
            <pc:docMk/>
            <pc:sldMk cId="1018102201" sldId="617"/>
            <ac:spMk id="33" creationId="{3D6993CB-8B4D-95B5-9D27-AA14CE0C1C94}"/>
          </ac:spMkLst>
        </pc:spChg>
        <pc:spChg chg="mod">
          <ac:chgData name="Ghosh, Pritha" userId="f2496dca-d1cc-4b0d-beae-f1d40586d32a" providerId="ADAL" clId="{9815A5B9-69A6-4244-B4B7-6223838E95E5}" dt="2026-03-24T19:00:57.602" v="1443" actId="1036"/>
          <ac:spMkLst>
            <pc:docMk/>
            <pc:sldMk cId="1018102201" sldId="617"/>
            <ac:spMk id="35" creationId="{0A50BA69-A47B-C7A0-757B-2596C00BC7AF}"/>
          </ac:spMkLst>
        </pc:spChg>
        <pc:spChg chg="mod">
          <ac:chgData name="Ghosh, Pritha" userId="f2496dca-d1cc-4b0d-beae-f1d40586d32a" providerId="ADAL" clId="{9815A5B9-69A6-4244-B4B7-6223838E95E5}" dt="2026-03-24T19:00:57.602" v="1443" actId="1036"/>
          <ac:spMkLst>
            <pc:docMk/>
            <pc:sldMk cId="1018102201" sldId="617"/>
            <ac:spMk id="36" creationId="{717A2BA2-7F61-873D-163D-41FFFA766B4B}"/>
          </ac:spMkLst>
        </pc:spChg>
        <pc:spChg chg="mod">
          <ac:chgData name="Ghosh, Pritha" userId="f2496dca-d1cc-4b0d-beae-f1d40586d32a" providerId="ADAL" clId="{9815A5B9-69A6-4244-B4B7-6223838E95E5}" dt="2026-03-24T19:00:57.602" v="1443" actId="1036"/>
          <ac:spMkLst>
            <pc:docMk/>
            <pc:sldMk cId="1018102201" sldId="617"/>
            <ac:spMk id="38" creationId="{0834188E-06A9-30FC-6533-FE0E4FEBDC05}"/>
          </ac:spMkLst>
        </pc:spChg>
        <pc:spChg chg="mod">
          <ac:chgData name="Ghosh, Pritha" userId="f2496dca-d1cc-4b0d-beae-f1d40586d32a" providerId="ADAL" clId="{9815A5B9-69A6-4244-B4B7-6223838E95E5}" dt="2026-03-24T19:00:57.602" v="1443" actId="1036"/>
          <ac:spMkLst>
            <pc:docMk/>
            <pc:sldMk cId="1018102201" sldId="617"/>
            <ac:spMk id="39" creationId="{5F816A17-62CE-EB4E-58DF-013DFE6C8522}"/>
          </ac:spMkLst>
        </pc:spChg>
        <pc:spChg chg="mod">
          <ac:chgData name="Ghosh, Pritha" userId="f2496dca-d1cc-4b0d-beae-f1d40586d32a" providerId="ADAL" clId="{9815A5B9-69A6-4244-B4B7-6223838E95E5}" dt="2026-03-24T19:00:57.602" v="1443" actId="1036"/>
          <ac:spMkLst>
            <pc:docMk/>
            <pc:sldMk cId="1018102201" sldId="617"/>
            <ac:spMk id="41" creationId="{4862C1A8-574D-089C-A8E4-B26CCB0FD10F}"/>
          </ac:spMkLst>
        </pc:spChg>
        <pc:spChg chg="mod">
          <ac:chgData name="Ghosh, Pritha" userId="f2496dca-d1cc-4b0d-beae-f1d40586d32a" providerId="ADAL" clId="{9815A5B9-69A6-4244-B4B7-6223838E95E5}" dt="2026-03-24T19:00:57.602" v="1443" actId="1036"/>
          <ac:spMkLst>
            <pc:docMk/>
            <pc:sldMk cId="1018102201" sldId="617"/>
            <ac:spMk id="42" creationId="{7021D58A-B415-0B07-AF76-0C7ED5CDBA8F}"/>
          </ac:spMkLst>
        </pc:spChg>
        <pc:spChg chg="mod">
          <ac:chgData name="Ghosh, Pritha" userId="f2496dca-d1cc-4b0d-beae-f1d40586d32a" providerId="ADAL" clId="{9815A5B9-69A6-4244-B4B7-6223838E95E5}" dt="2026-03-24T19:00:57.602" v="1443" actId="1036"/>
          <ac:spMkLst>
            <pc:docMk/>
            <pc:sldMk cId="1018102201" sldId="617"/>
            <ac:spMk id="43" creationId="{9CA97C7F-93E2-662E-630A-33B8A8E75F2F}"/>
          </ac:spMkLst>
        </pc:spChg>
        <pc:spChg chg="mod">
          <ac:chgData name="Ghosh, Pritha" userId="f2496dca-d1cc-4b0d-beae-f1d40586d32a" providerId="ADAL" clId="{9815A5B9-69A6-4244-B4B7-6223838E95E5}" dt="2026-03-24T19:00:57.602" v="1443" actId="1036"/>
          <ac:spMkLst>
            <pc:docMk/>
            <pc:sldMk cId="1018102201" sldId="617"/>
            <ac:spMk id="49" creationId="{6DF75161-1A99-8356-DE6A-163018E729ED}"/>
          </ac:spMkLst>
        </pc:spChg>
        <pc:spChg chg="mod">
          <ac:chgData name="Ghosh, Pritha" userId="f2496dca-d1cc-4b0d-beae-f1d40586d32a" providerId="ADAL" clId="{9815A5B9-69A6-4244-B4B7-6223838E95E5}" dt="2026-03-24T19:00:57.602" v="1443" actId="1036"/>
          <ac:spMkLst>
            <pc:docMk/>
            <pc:sldMk cId="1018102201" sldId="617"/>
            <ac:spMk id="50" creationId="{C31CAD2A-D4F4-3E5A-2CBB-990BE382D4B2}"/>
          </ac:spMkLst>
        </pc:spChg>
        <pc:spChg chg="mod">
          <ac:chgData name="Ghosh, Pritha" userId="f2496dca-d1cc-4b0d-beae-f1d40586d32a" providerId="ADAL" clId="{9815A5B9-69A6-4244-B4B7-6223838E95E5}" dt="2026-03-24T19:03:37.638" v="1462" actId="14100"/>
          <ac:spMkLst>
            <pc:docMk/>
            <pc:sldMk cId="1018102201" sldId="617"/>
            <ac:spMk id="51" creationId="{C4D1FEC7-E678-CF92-E462-F7CDD76DC6E7}"/>
          </ac:spMkLst>
        </pc:spChg>
        <pc:spChg chg="mod">
          <ac:chgData name="Ghosh, Pritha" userId="f2496dca-d1cc-4b0d-beae-f1d40586d32a" providerId="ADAL" clId="{9815A5B9-69A6-4244-B4B7-6223838E95E5}" dt="2026-03-24T19:00:57.602" v="1443" actId="1036"/>
          <ac:spMkLst>
            <pc:docMk/>
            <pc:sldMk cId="1018102201" sldId="617"/>
            <ac:spMk id="56" creationId="{CC64C3AA-4D74-3044-43D7-169EEFBDD99B}"/>
          </ac:spMkLst>
        </pc:spChg>
        <pc:spChg chg="mod">
          <ac:chgData name="Ghosh, Pritha" userId="f2496dca-d1cc-4b0d-beae-f1d40586d32a" providerId="ADAL" clId="{9815A5B9-69A6-4244-B4B7-6223838E95E5}" dt="2026-03-24T19:00:57.602" v="1443" actId="1036"/>
          <ac:spMkLst>
            <pc:docMk/>
            <pc:sldMk cId="1018102201" sldId="617"/>
            <ac:spMk id="57" creationId="{A1CD77F4-4999-7B81-25F9-120AF63B0492}"/>
          </ac:spMkLst>
        </pc:spChg>
        <pc:spChg chg="mod">
          <ac:chgData name="Ghosh, Pritha" userId="f2496dca-d1cc-4b0d-beae-f1d40586d32a" providerId="ADAL" clId="{9815A5B9-69A6-4244-B4B7-6223838E95E5}" dt="2026-03-24T19:00:57.602" v="1443" actId="1036"/>
          <ac:spMkLst>
            <pc:docMk/>
            <pc:sldMk cId="1018102201" sldId="617"/>
            <ac:spMk id="58" creationId="{7BC2D1DF-5E4C-56C7-B542-9FF8F26113F9}"/>
          </ac:spMkLst>
        </pc:spChg>
        <pc:picChg chg="mod">
          <ac:chgData name="Ghosh, Pritha" userId="f2496dca-d1cc-4b0d-beae-f1d40586d32a" providerId="ADAL" clId="{9815A5B9-69A6-4244-B4B7-6223838E95E5}" dt="2026-03-24T18:36:31.805" v="1363" actId="1076"/>
          <ac:picMkLst>
            <pc:docMk/>
            <pc:sldMk cId="1018102201" sldId="617"/>
            <ac:picMk id="16" creationId="{00C30E62-0884-564F-23CC-C28D01EE4A72}"/>
          </ac:picMkLst>
        </pc:picChg>
        <pc:picChg chg="mod">
          <ac:chgData name="Ghosh, Pritha" userId="f2496dca-d1cc-4b0d-beae-f1d40586d32a" providerId="ADAL" clId="{9815A5B9-69A6-4244-B4B7-6223838E95E5}" dt="2026-03-24T19:04:21.539" v="1467" actId="1076"/>
          <ac:picMkLst>
            <pc:docMk/>
            <pc:sldMk cId="1018102201" sldId="617"/>
            <ac:picMk id="18" creationId="{2ABC2425-EBC2-13B6-3935-B3760ED9A8DC}"/>
          </ac:picMkLst>
        </pc:picChg>
        <pc:cxnChg chg="mod">
          <ac:chgData name="Ghosh, Pritha" userId="f2496dca-d1cc-4b0d-beae-f1d40586d32a" providerId="ADAL" clId="{9815A5B9-69A6-4244-B4B7-6223838E95E5}" dt="2026-03-24T19:00:57.602" v="1443" actId="1036"/>
          <ac:cxnSpMkLst>
            <pc:docMk/>
            <pc:sldMk cId="1018102201" sldId="617"/>
            <ac:cxnSpMk id="32" creationId="{E66F5D6A-CF71-4650-9642-8DBE991F7B37}"/>
          </ac:cxnSpMkLst>
        </pc:cxnChg>
        <pc:cxnChg chg="mod">
          <ac:chgData name="Ghosh, Pritha" userId="f2496dca-d1cc-4b0d-beae-f1d40586d32a" providerId="ADAL" clId="{9815A5B9-69A6-4244-B4B7-6223838E95E5}" dt="2026-03-24T19:00:57.602" v="1443" actId="1036"/>
          <ac:cxnSpMkLst>
            <pc:docMk/>
            <pc:sldMk cId="1018102201" sldId="617"/>
            <ac:cxnSpMk id="34" creationId="{53A68C31-8FA6-C074-39FC-3DD5CDDC0464}"/>
          </ac:cxnSpMkLst>
        </pc:cxnChg>
        <pc:cxnChg chg="mod">
          <ac:chgData name="Ghosh, Pritha" userId="f2496dca-d1cc-4b0d-beae-f1d40586d32a" providerId="ADAL" clId="{9815A5B9-69A6-4244-B4B7-6223838E95E5}" dt="2026-03-24T19:00:57.602" v="1443" actId="1036"/>
          <ac:cxnSpMkLst>
            <pc:docMk/>
            <pc:sldMk cId="1018102201" sldId="617"/>
            <ac:cxnSpMk id="37" creationId="{A58FD10E-B052-502D-6694-3203C1CA76FA}"/>
          </ac:cxnSpMkLst>
        </pc:cxnChg>
        <pc:cxnChg chg="mod">
          <ac:chgData name="Ghosh, Pritha" userId="f2496dca-d1cc-4b0d-beae-f1d40586d32a" providerId="ADAL" clId="{9815A5B9-69A6-4244-B4B7-6223838E95E5}" dt="2026-03-24T19:00:57.602" v="1443" actId="1036"/>
          <ac:cxnSpMkLst>
            <pc:docMk/>
            <pc:sldMk cId="1018102201" sldId="617"/>
            <ac:cxnSpMk id="40" creationId="{7009B79C-592D-A4AB-E927-EE60BEBBB70E}"/>
          </ac:cxnSpMkLst>
        </pc:cxnChg>
        <pc:cxnChg chg="mod">
          <ac:chgData name="Ghosh, Pritha" userId="f2496dca-d1cc-4b0d-beae-f1d40586d32a" providerId="ADAL" clId="{9815A5B9-69A6-4244-B4B7-6223838E95E5}" dt="2026-03-24T19:00:57.602" v="1443" actId="1036"/>
          <ac:cxnSpMkLst>
            <pc:docMk/>
            <pc:sldMk cId="1018102201" sldId="617"/>
            <ac:cxnSpMk id="46" creationId="{5D8A9D78-AD5B-FB01-FB7D-2B1E04A8A42C}"/>
          </ac:cxnSpMkLst>
        </pc:cxnChg>
        <pc:cxnChg chg="mod">
          <ac:chgData name="Ghosh, Pritha" userId="f2496dca-d1cc-4b0d-beae-f1d40586d32a" providerId="ADAL" clId="{9815A5B9-69A6-4244-B4B7-6223838E95E5}" dt="2026-03-24T19:00:57.602" v="1443" actId="1036"/>
          <ac:cxnSpMkLst>
            <pc:docMk/>
            <pc:sldMk cId="1018102201" sldId="617"/>
            <ac:cxnSpMk id="47" creationId="{94834484-989E-3EC3-0646-B30C3BD695BD}"/>
          </ac:cxnSpMkLst>
        </pc:cxnChg>
        <pc:cxnChg chg="mod">
          <ac:chgData name="Ghosh, Pritha" userId="f2496dca-d1cc-4b0d-beae-f1d40586d32a" providerId="ADAL" clId="{9815A5B9-69A6-4244-B4B7-6223838E95E5}" dt="2026-03-24T19:00:57.602" v="1443" actId="1036"/>
          <ac:cxnSpMkLst>
            <pc:docMk/>
            <pc:sldMk cId="1018102201" sldId="617"/>
            <ac:cxnSpMk id="48" creationId="{97DAEA84-B0CA-ABEE-1D05-3C100AE47622}"/>
          </ac:cxnSpMkLst>
        </pc:cxnChg>
      </pc:sldChg>
      <pc:sldChg chg="addSp delSp modSp mod">
        <pc:chgData name="Ghosh, Pritha" userId="f2496dca-d1cc-4b0d-beae-f1d40586d32a" providerId="ADAL" clId="{9815A5B9-69A6-4244-B4B7-6223838E95E5}" dt="2026-03-24T18:31:26.520" v="1326" actId="14100"/>
        <pc:sldMkLst>
          <pc:docMk/>
          <pc:sldMk cId="3699872881" sldId="618"/>
        </pc:sldMkLst>
        <pc:spChg chg="mod">
          <ac:chgData name="Ghosh, Pritha" userId="f2496dca-d1cc-4b0d-beae-f1d40586d32a" providerId="ADAL" clId="{9815A5B9-69A6-4244-B4B7-6223838E95E5}" dt="2026-03-24T18:31:26.520" v="1326" actId="14100"/>
          <ac:spMkLst>
            <pc:docMk/>
            <pc:sldMk cId="3699872881" sldId="618"/>
            <ac:spMk id="2" creationId="{8F48DD2A-09EB-7FDE-476A-C96082DC3C70}"/>
          </ac:spMkLst>
        </pc:spChg>
        <pc:spChg chg="add del">
          <ac:chgData name="Ghosh, Pritha" userId="f2496dca-d1cc-4b0d-beae-f1d40586d32a" providerId="ADAL" clId="{9815A5B9-69A6-4244-B4B7-6223838E95E5}" dt="2026-03-23T16:01:42.523" v="593" actId="478"/>
          <ac:spMkLst>
            <pc:docMk/>
            <pc:sldMk cId="3699872881" sldId="618"/>
            <ac:spMk id="3" creationId="{A871AA76-F83B-6861-954D-CBE4878EB17F}"/>
          </ac:spMkLst>
        </pc:spChg>
        <pc:spChg chg="add del">
          <ac:chgData name="Ghosh, Pritha" userId="f2496dca-d1cc-4b0d-beae-f1d40586d32a" providerId="ADAL" clId="{9815A5B9-69A6-4244-B4B7-6223838E95E5}" dt="2026-03-23T16:02:32.630" v="595" actId="478"/>
          <ac:spMkLst>
            <pc:docMk/>
            <pc:sldMk cId="3699872881" sldId="618"/>
            <ac:spMk id="5" creationId="{8308BF35-C88C-7EB3-343F-0C9D59909005}"/>
          </ac:spMkLst>
        </pc:spChg>
        <pc:spChg chg="add del">
          <ac:chgData name="Ghosh, Pritha" userId="f2496dca-d1cc-4b0d-beae-f1d40586d32a" providerId="ADAL" clId="{9815A5B9-69A6-4244-B4B7-6223838E95E5}" dt="2026-03-23T16:03:09.489" v="597" actId="478"/>
          <ac:spMkLst>
            <pc:docMk/>
            <pc:sldMk cId="3699872881" sldId="618"/>
            <ac:spMk id="6" creationId="{DC09B7A6-7CBD-746C-5172-173558E00738}"/>
          </ac:spMkLst>
        </pc:spChg>
        <pc:spChg chg="mod">
          <ac:chgData name="Ghosh, Pritha" userId="f2496dca-d1cc-4b0d-beae-f1d40586d32a" providerId="ADAL" clId="{9815A5B9-69A6-4244-B4B7-6223838E95E5}" dt="2026-03-23T21:53:15.555" v="1279" actId="14100"/>
          <ac:spMkLst>
            <pc:docMk/>
            <pc:sldMk cId="3699872881" sldId="618"/>
            <ac:spMk id="7" creationId="{6A3673F4-7474-AB00-D273-FCB9ED39A497}"/>
          </ac:spMkLst>
        </pc:spChg>
        <pc:spChg chg="mod">
          <ac:chgData name="Ghosh, Pritha" userId="f2496dca-d1cc-4b0d-beae-f1d40586d32a" providerId="ADAL" clId="{9815A5B9-69A6-4244-B4B7-6223838E95E5}" dt="2026-03-23T19:35:38.869" v="721" actId="20577"/>
          <ac:spMkLst>
            <pc:docMk/>
            <pc:sldMk cId="3699872881" sldId="618"/>
            <ac:spMk id="8" creationId="{C98ADB61-E169-D3C6-1675-E411293A4DE0}"/>
          </ac:spMkLst>
        </pc:spChg>
        <pc:spChg chg="add del">
          <ac:chgData name="Ghosh, Pritha" userId="f2496dca-d1cc-4b0d-beae-f1d40586d32a" providerId="ADAL" clId="{9815A5B9-69A6-4244-B4B7-6223838E95E5}" dt="2026-03-23T16:03:31.847" v="599" actId="478"/>
          <ac:spMkLst>
            <pc:docMk/>
            <pc:sldMk cId="3699872881" sldId="618"/>
            <ac:spMk id="11" creationId="{EFC86D5B-0F75-F109-1E18-89E16234C77C}"/>
          </ac:spMkLst>
        </pc:spChg>
        <pc:spChg chg="add del">
          <ac:chgData name="Ghosh, Pritha" userId="f2496dca-d1cc-4b0d-beae-f1d40586d32a" providerId="ADAL" clId="{9815A5B9-69A6-4244-B4B7-6223838E95E5}" dt="2026-03-23T16:04:17.127" v="601" actId="478"/>
          <ac:spMkLst>
            <pc:docMk/>
            <pc:sldMk cId="3699872881" sldId="618"/>
            <ac:spMk id="12" creationId="{121AE95B-B6DC-F48C-93FE-7BA733F8B12F}"/>
          </ac:spMkLst>
        </pc:spChg>
        <pc:spChg chg="add del">
          <ac:chgData name="Ghosh, Pritha" userId="f2496dca-d1cc-4b0d-beae-f1d40586d32a" providerId="ADAL" clId="{9815A5B9-69A6-4244-B4B7-6223838E95E5}" dt="2026-03-23T16:04:54.987" v="603" actId="478"/>
          <ac:spMkLst>
            <pc:docMk/>
            <pc:sldMk cId="3699872881" sldId="618"/>
            <ac:spMk id="13" creationId="{ADBD68D6-35DC-AA27-A3B8-424002A936F7}"/>
          </ac:spMkLst>
        </pc:spChg>
        <pc:spChg chg="add del">
          <ac:chgData name="Ghosh, Pritha" userId="f2496dca-d1cc-4b0d-beae-f1d40586d32a" providerId="ADAL" clId="{9815A5B9-69A6-4244-B4B7-6223838E95E5}" dt="2026-03-23T16:05:38.261" v="605" actId="478"/>
          <ac:spMkLst>
            <pc:docMk/>
            <pc:sldMk cId="3699872881" sldId="618"/>
            <ac:spMk id="14" creationId="{78896A6F-B7C7-BB99-440E-7015400FE9FD}"/>
          </ac:spMkLst>
        </pc:spChg>
        <pc:spChg chg="add del mod">
          <ac:chgData name="Ghosh, Pritha" userId="f2496dca-d1cc-4b0d-beae-f1d40586d32a" providerId="ADAL" clId="{9815A5B9-69A6-4244-B4B7-6223838E95E5}" dt="2026-03-23T16:06:34.914" v="608" actId="478"/>
          <ac:spMkLst>
            <pc:docMk/>
            <pc:sldMk cId="3699872881" sldId="618"/>
            <ac:spMk id="15" creationId="{5FF7AA52-6669-3183-8674-C79E3E96D6D0}"/>
          </ac:spMkLst>
        </pc:spChg>
        <pc:spChg chg="add del">
          <ac:chgData name="Ghosh, Pritha" userId="f2496dca-d1cc-4b0d-beae-f1d40586d32a" providerId="ADAL" clId="{9815A5B9-69A6-4244-B4B7-6223838E95E5}" dt="2026-03-23T16:06:45.676" v="610" actId="11529"/>
          <ac:spMkLst>
            <pc:docMk/>
            <pc:sldMk cId="3699872881" sldId="618"/>
            <ac:spMk id="16" creationId="{A1693B88-A3BD-6C48-D890-C56A2E04C739}"/>
          </ac:spMkLst>
        </pc:spChg>
        <pc:spChg chg="add del">
          <ac:chgData name="Ghosh, Pritha" userId="f2496dca-d1cc-4b0d-beae-f1d40586d32a" providerId="ADAL" clId="{9815A5B9-69A6-4244-B4B7-6223838E95E5}" dt="2026-03-23T16:06:59.986" v="612" actId="478"/>
          <ac:spMkLst>
            <pc:docMk/>
            <pc:sldMk cId="3699872881" sldId="618"/>
            <ac:spMk id="17" creationId="{E70AE946-A172-BF57-B2F0-C765DACC6B08}"/>
          </ac:spMkLst>
        </pc:spChg>
        <pc:spChg chg="add del">
          <ac:chgData name="Ghosh, Pritha" userId="f2496dca-d1cc-4b0d-beae-f1d40586d32a" providerId="ADAL" clId="{9815A5B9-69A6-4244-B4B7-6223838E95E5}" dt="2026-03-23T16:13:22.748" v="614" actId="478"/>
          <ac:spMkLst>
            <pc:docMk/>
            <pc:sldMk cId="3699872881" sldId="618"/>
            <ac:spMk id="18" creationId="{C87CBE7B-C259-C570-2C66-1017CAE604DC}"/>
          </ac:spMkLst>
        </pc:spChg>
        <pc:spChg chg="add del">
          <ac:chgData name="Ghosh, Pritha" userId="f2496dca-d1cc-4b0d-beae-f1d40586d32a" providerId="ADAL" clId="{9815A5B9-69A6-4244-B4B7-6223838E95E5}" dt="2026-03-23T16:13:42.882" v="616" actId="478"/>
          <ac:spMkLst>
            <pc:docMk/>
            <pc:sldMk cId="3699872881" sldId="618"/>
            <ac:spMk id="19" creationId="{B8B26F19-C3EB-7FED-45EB-170DE3368F62}"/>
          </ac:spMkLst>
        </pc:spChg>
        <pc:spChg chg="add del mod">
          <ac:chgData name="Ghosh, Pritha" userId="f2496dca-d1cc-4b0d-beae-f1d40586d32a" providerId="ADAL" clId="{9815A5B9-69A6-4244-B4B7-6223838E95E5}" dt="2026-03-23T16:15:20.537" v="619" actId="478"/>
          <ac:spMkLst>
            <pc:docMk/>
            <pc:sldMk cId="3699872881" sldId="618"/>
            <ac:spMk id="20" creationId="{8AA103CE-120A-59A3-7C87-42873B812D0E}"/>
          </ac:spMkLst>
        </pc:spChg>
        <pc:spChg chg="add del">
          <ac:chgData name="Ghosh, Pritha" userId="f2496dca-d1cc-4b0d-beae-f1d40586d32a" providerId="ADAL" clId="{9815A5B9-69A6-4244-B4B7-6223838E95E5}" dt="2026-03-23T16:16:14.399" v="623" actId="478"/>
          <ac:spMkLst>
            <pc:docMk/>
            <pc:sldMk cId="3699872881" sldId="618"/>
            <ac:spMk id="21" creationId="{D4BF3FED-727A-899C-4431-CA4D4FC8135C}"/>
          </ac:spMkLst>
        </pc:spChg>
        <pc:spChg chg="add del">
          <ac:chgData name="Ghosh, Pritha" userId="f2496dca-d1cc-4b0d-beae-f1d40586d32a" providerId="ADAL" clId="{9815A5B9-69A6-4244-B4B7-6223838E95E5}" dt="2026-03-23T16:16:12.135" v="622" actId="478"/>
          <ac:spMkLst>
            <pc:docMk/>
            <pc:sldMk cId="3699872881" sldId="618"/>
            <ac:spMk id="22" creationId="{CAB6A7DE-0B77-2F0D-F91C-6B433AE8C950}"/>
          </ac:spMkLst>
        </pc:spChg>
        <pc:spChg chg="add mod">
          <ac:chgData name="Ghosh, Pritha" userId="f2496dca-d1cc-4b0d-beae-f1d40586d32a" providerId="ADAL" clId="{9815A5B9-69A6-4244-B4B7-6223838E95E5}" dt="2026-03-23T17:26:59.893" v="632"/>
          <ac:spMkLst>
            <pc:docMk/>
            <pc:sldMk cId="3699872881" sldId="618"/>
            <ac:spMk id="23" creationId="{E89E2330-5570-90C3-539D-5F3B469639B5}"/>
          </ac:spMkLst>
        </pc:spChg>
        <pc:spChg chg="add mod">
          <ac:chgData name="Ghosh, Pritha" userId="f2496dca-d1cc-4b0d-beae-f1d40586d32a" providerId="ADAL" clId="{9815A5B9-69A6-4244-B4B7-6223838E95E5}" dt="2026-03-23T17:26:59.893" v="632"/>
          <ac:spMkLst>
            <pc:docMk/>
            <pc:sldMk cId="3699872881" sldId="618"/>
            <ac:spMk id="24" creationId="{3D98E164-C9FE-88B9-3BD8-4652A5B0D863}"/>
          </ac:spMkLst>
        </pc:spChg>
        <pc:spChg chg="add mod">
          <ac:chgData name="Ghosh, Pritha" userId="f2496dca-d1cc-4b0d-beae-f1d40586d32a" providerId="ADAL" clId="{9815A5B9-69A6-4244-B4B7-6223838E95E5}" dt="2026-03-23T17:26:59.893" v="632"/>
          <ac:spMkLst>
            <pc:docMk/>
            <pc:sldMk cId="3699872881" sldId="618"/>
            <ac:spMk id="25" creationId="{F41DD0A9-DFFC-795E-353A-5D8F10171B15}"/>
          </ac:spMkLst>
        </pc:spChg>
        <pc:spChg chg="add mod">
          <ac:chgData name="Ghosh, Pritha" userId="f2496dca-d1cc-4b0d-beae-f1d40586d32a" providerId="ADAL" clId="{9815A5B9-69A6-4244-B4B7-6223838E95E5}" dt="2026-03-23T17:26:59.893" v="632"/>
          <ac:spMkLst>
            <pc:docMk/>
            <pc:sldMk cId="3699872881" sldId="618"/>
            <ac:spMk id="26" creationId="{2C5EAB52-A3A6-0150-9C1F-CF6B4D2D144B}"/>
          </ac:spMkLst>
        </pc:spChg>
        <pc:spChg chg="add mod">
          <ac:chgData name="Ghosh, Pritha" userId="f2496dca-d1cc-4b0d-beae-f1d40586d32a" providerId="ADAL" clId="{9815A5B9-69A6-4244-B4B7-6223838E95E5}" dt="2026-03-23T17:26:59.893" v="632"/>
          <ac:spMkLst>
            <pc:docMk/>
            <pc:sldMk cId="3699872881" sldId="618"/>
            <ac:spMk id="27" creationId="{6BD1D9F2-1C2B-C262-222C-96A8EF9CEEEC}"/>
          </ac:spMkLst>
        </pc:spChg>
        <pc:spChg chg="add mod">
          <ac:chgData name="Ghosh, Pritha" userId="f2496dca-d1cc-4b0d-beae-f1d40586d32a" providerId="ADAL" clId="{9815A5B9-69A6-4244-B4B7-6223838E95E5}" dt="2026-03-23T17:26:59.893" v="632"/>
          <ac:spMkLst>
            <pc:docMk/>
            <pc:sldMk cId="3699872881" sldId="618"/>
            <ac:spMk id="28" creationId="{A6671A5C-0440-D0BB-A1CB-B085AB35D3F3}"/>
          </ac:spMkLst>
        </pc:spChg>
        <pc:spChg chg="add mod">
          <ac:chgData name="Ghosh, Pritha" userId="f2496dca-d1cc-4b0d-beae-f1d40586d32a" providerId="ADAL" clId="{9815A5B9-69A6-4244-B4B7-6223838E95E5}" dt="2026-03-23T17:26:59.893" v="632"/>
          <ac:spMkLst>
            <pc:docMk/>
            <pc:sldMk cId="3699872881" sldId="618"/>
            <ac:spMk id="29" creationId="{737F9B5E-EC42-ABCD-2181-86683FB0E284}"/>
          </ac:spMkLst>
        </pc:spChg>
        <pc:spChg chg="add mod">
          <ac:chgData name="Ghosh, Pritha" userId="f2496dca-d1cc-4b0d-beae-f1d40586d32a" providerId="ADAL" clId="{9815A5B9-69A6-4244-B4B7-6223838E95E5}" dt="2026-03-23T17:26:59.893" v="632"/>
          <ac:spMkLst>
            <pc:docMk/>
            <pc:sldMk cId="3699872881" sldId="618"/>
            <ac:spMk id="30" creationId="{7917CA5B-4F88-6959-56A0-2FF7F7AC5444}"/>
          </ac:spMkLst>
        </pc:spChg>
        <pc:spChg chg="add mod">
          <ac:chgData name="Ghosh, Pritha" userId="f2496dca-d1cc-4b0d-beae-f1d40586d32a" providerId="ADAL" clId="{9815A5B9-69A6-4244-B4B7-6223838E95E5}" dt="2026-03-23T17:26:59.893" v="632"/>
          <ac:spMkLst>
            <pc:docMk/>
            <pc:sldMk cId="3699872881" sldId="618"/>
            <ac:spMk id="31" creationId="{784CAE16-0A59-27D6-A943-9521958618C0}"/>
          </ac:spMkLst>
        </pc:spChg>
        <pc:spChg chg="add mod">
          <ac:chgData name="Ghosh, Pritha" userId="f2496dca-d1cc-4b0d-beae-f1d40586d32a" providerId="ADAL" clId="{9815A5B9-69A6-4244-B4B7-6223838E95E5}" dt="2026-03-23T17:26:59.893" v="632"/>
          <ac:spMkLst>
            <pc:docMk/>
            <pc:sldMk cId="3699872881" sldId="618"/>
            <ac:spMk id="32" creationId="{487C17D4-0BA6-230A-5D24-0A1CE118F4CE}"/>
          </ac:spMkLst>
        </pc:spChg>
        <pc:spChg chg="add mod">
          <ac:chgData name="Ghosh, Pritha" userId="f2496dca-d1cc-4b0d-beae-f1d40586d32a" providerId="ADAL" clId="{9815A5B9-69A6-4244-B4B7-6223838E95E5}" dt="2026-03-23T17:26:59.893" v="632"/>
          <ac:spMkLst>
            <pc:docMk/>
            <pc:sldMk cId="3699872881" sldId="618"/>
            <ac:spMk id="33" creationId="{C0BF70D6-C164-5AE2-5E87-9D092FECF024}"/>
          </ac:spMkLst>
        </pc:spChg>
        <pc:spChg chg="add mod">
          <ac:chgData name="Ghosh, Pritha" userId="f2496dca-d1cc-4b0d-beae-f1d40586d32a" providerId="ADAL" clId="{9815A5B9-69A6-4244-B4B7-6223838E95E5}" dt="2026-03-23T17:26:59.893" v="632"/>
          <ac:spMkLst>
            <pc:docMk/>
            <pc:sldMk cId="3699872881" sldId="618"/>
            <ac:spMk id="34" creationId="{E86CDDEC-CC57-74A0-B4E4-ED2FB92D674D}"/>
          </ac:spMkLst>
        </pc:spChg>
        <pc:spChg chg="add mod">
          <ac:chgData name="Ghosh, Pritha" userId="f2496dca-d1cc-4b0d-beae-f1d40586d32a" providerId="ADAL" clId="{9815A5B9-69A6-4244-B4B7-6223838E95E5}" dt="2026-03-23T17:26:59.893" v="632"/>
          <ac:spMkLst>
            <pc:docMk/>
            <pc:sldMk cId="3699872881" sldId="618"/>
            <ac:spMk id="35" creationId="{1BEEA372-85F8-0EB1-EFFB-DBDC31CDA10A}"/>
          </ac:spMkLst>
        </pc:spChg>
        <pc:spChg chg="add mod">
          <ac:chgData name="Ghosh, Pritha" userId="f2496dca-d1cc-4b0d-beae-f1d40586d32a" providerId="ADAL" clId="{9815A5B9-69A6-4244-B4B7-6223838E95E5}" dt="2026-03-23T17:26:59.893" v="632"/>
          <ac:spMkLst>
            <pc:docMk/>
            <pc:sldMk cId="3699872881" sldId="618"/>
            <ac:spMk id="36" creationId="{EF0D1F2A-D4C8-6B54-D589-377A55B471CB}"/>
          </ac:spMkLst>
        </pc:spChg>
        <pc:spChg chg="add mod">
          <ac:chgData name="Ghosh, Pritha" userId="f2496dca-d1cc-4b0d-beae-f1d40586d32a" providerId="ADAL" clId="{9815A5B9-69A6-4244-B4B7-6223838E95E5}" dt="2026-03-23T17:26:59.893" v="632"/>
          <ac:spMkLst>
            <pc:docMk/>
            <pc:sldMk cId="3699872881" sldId="618"/>
            <ac:spMk id="37" creationId="{5710485F-7E9C-9225-BD16-7C8BDC614A96}"/>
          </ac:spMkLst>
        </pc:spChg>
        <pc:spChg chg="add mod">
          <ac:chgData name="Ghosh, Pritha" userId="f2496dca-d1cc-4b0d-beae-f1d40586d32a" providerId="ADAL" clId="{9815A5B9-69A6-4244-B4B7-6223838E95E5}" dt="2026-03-23T17:26:59.893" v="632"/>
          <ac:spMkLst>
            <pc:docMk/>
            <pc:sldMk cId="3699872881" sldId="618"/>
            <ac:spMk id="38" creationId="{E64637FC-8330-70AC-703E-1C4C049F1CA2}"/>
          </ac:spMkLst>
        </pc:spChg>
        <pc:spChg chg="add mod">
          <ac:chgData name="Ghosh, Pritha" userId="f2496dca-d1cc-4b0d-beae-f1d40586d32a" providerId="ADAL" clId="{9815A5B9-69A6-4244-B4B7-6223838E95E5}" dt="2026-03-23T17:26:59.893" v="632"/>
          <ac:spMkLst>
            <pc:docMk/>
            <pc:sldMk cId="3699872881" sldId="618"/>
            <ac:spMk id="39" creationId="{8E9206B4-E67A-CA68-C7CA-C03680898EF9}"/>
          </ac:spMkLst>
        </pc:spChg>
        <pc:spChg chg="add mod">
          <ac:chgData name="Ghosh, Pritha" userId="f2496dca-d1cc-4b0d-beae-f1d40586d32a" providerId="ADAL" clId="{9815A5B9-69A6-4244-B4B7-6223838E95E5}" dt="2026-03-23T17:26:59.893" v="632"/>
          <ac:spMkLst>
            <pc:docMk/>
            <pc:sldMk cId="3699872881" sldId="618"/>
            <ac:spMk id="40" creationId="{B0D8CD76-6073-A04E-21B2-14407042C7B3}"/>
          </ac:spMkLst>
        </pc:spChg>
        <pc:spChg chg="add mod">
          <ac:chgData name="Ghosh, Pritha" userId="f2496dca-d1cc-4b0d-beae-f1d40586d32a" providerId="ADAL" clId="{9815A5B9-69A6-4244-B4B7-6223838E95E5}" dt="2026-03-23T17:26:59.893" v="632"/>
          <ac:spMkLst>
            <pc:docMk/>
            <pc:sldMk cId="3699872881" sldId="618"/>
            <ac:spMk id="41" creationId="{8E3F5B0B-A9C3-61AC-27A5-745325582A84}"/>
          </ac:spMkLst>
        </pc:spChg>
        <pc:spChg chg="add mod">
          <ac:chgData name="Ghosh, Pritha" userId="f2496dca-d1cc-4b0d-beae-f1d40586d32a" providerId="ADAL" clId="{9815A5B9-69A6-4244-B4B7-6223838E95E5}" dt="2026-03-23T17:26:59.893" v="632"/>
          <ac:spMkLst>
            <pc:docMk/>
            <pc:sldMk cId="3699872881" sldId="618"/>
            <ac:spMk id="42" creationId="{B8F1F42A-C2D6-811E-AE50-905F1CD41C65}"/>
          </ac:spMkLst>
        </pc:spChg>
        <pc:spChg chg="add mod">
          <ac:chgData name="Ghosh, Pritha" userId="f2496dca-d1cc-4b0d-beae-f1d40586d32a" providerId="ADAL" clId="{9815A5B9-69A6-4244-B4B7-6223838E95E5}" dt="2026-03-23T17:26:59.893" v="632"/>
          <ac:spMkLst>
            <pc:docMk/>
            <pc:sldMk cId="3699872881" sldId="618"/>
            <ac:spMk id="43" creationId="{31B548C3-7F9E-86E0-C761-30F48CA04502}"/>
          </ac:spMkLst>
        </pc:spChg>
        <pc:spChg chg="add mod">
          <ac:chgData name="Ghosh, Pritha" userId="f2496dca-d1cc-4b0d-beae-f1d40586d32a" providerId="ADAL" clId="{9815A5B9-69A6-4244-B4B7-6223838E95E5}" dt="2026-03-23T17:26:59.893" v="632"/>
          <ac:spMkLst>
            <pc:docMk/>
            <pc:sldMk cId="3699872881" sldId="618"/>
            <ac:spMk id="44" creationId="{33950E4A-8FD0-FB25-587F-3957FA64559E}"/>
          </ac:spMkLst>
        </pc:spChg>
        <pc:spChg chg="add mod">
          <ac:chgData name="Ghosh, Pritha" userId="f2496dca-d1cc-4b0d-beae-f1d40586d32a" providerId="ADAL" clId="{9815A5B9-69A6-4244-B4B7-6223838E95E5}" dt="2026-03-23T17:26:59.893" v="632"/>
          <ac:spMkLst>
            <pc:docMk/>
            <pc:sldMk cId="3699872881" sldId="618"/>
            <ac:spMk id="45" creationId="{8266F2FF-77C0-1F2F-0BB3-86DF07278432}"/>
          </ac:spMkLst>
        </pc:spChg>
        <pc:spChg chg="add mod">
          <ac:chgData name="Ghosh, Pritha" userId="f2496dca-d1cc-4b0d-beae-f1d40586d32a" providerId="ADAL" clId="{9815A5B9-69A6-4244-B4B7-6223838E95E5}" dt="2026-03-23T17:26:59.893" v="632"/>
          <ac:spMkLst>
            <pc:docMk/>
            <pc:sldMk cId="3699872881" sldId="618"/>
            <ac:spMk id="46" creationId="{61CDCFB1-71BE-9777-AEB3-3A59E586ED40}"/>
          </ac:spMkLst>
        </pc:spChg>
        <pc:spChg chg="add mod">
          <ac:chgData name="Ghosh, Pritha" userId="f2496dca-d1cc-4b0d-beae-f1d40586d32a" providerId="ADAL" clId="{9815A5B9-69A6-4244-B4B7-6223838E95E5}" dt="2026-03-23T17:26:59.893" v="632"/>
          <ac:spMkLst>
            <pc:docMk/>
            <pc:sldMk cId="3699872881" sldId="618"/>
            <ac:spMk id="47" creationId="{8F87E035-A1A8-64C5-B20D-3D3A86CECABF}"/>
          </ac:spMkLst>
        </pc:spChg>
        <pc:spChg chg="add mod">
          <ac:chgData name="Ghosh, Pritha" userId="f2496dca-d1cc-4b0d-beae-f1d40586d32a" providerId="ADAL" clId="{9815A5B9-69A6-4244-B4B7-6223838E95E5}" dt="2026-03-23T17:27:15.595" v="633"/>
          <ac:spMkLst>
            <pc:docMk/>
            <pc:sldMk cId="3699872881" sldId="618"/>
            <ac:spMk id="48" creationId="{7EDCF19C-9F89-4205-C8C4-653CB0FE0511}"/>
          </ac:spMkLst>
        </pc:spChg>
        <pc:spChg chg="add mod">
          <ac:chgData name="Ghosh, Pritha" userId="f2496dca-d1cc-4b0d-beae-f1d40586d32a" providerId="ADAL" clId="{9815A5B9-69A6-4244-B4B7-6223838E95E5}" dt="2026-03-23T19:56:36.059" v="786"/>
          <ac:spMkLst>
            <pc:docMk/>
            <pc:sldMk cId="3699872881" sldId="618"/>
            <ac:spMk id="49" creationId="{FAAFBF3E-F5E5-A20D-3B65-6664E1A4FC59}"/>
          </ac:spMkLst>
        </pc:spChg>
      </pc:sldChg>
      <pc:sldChg chg="addSp delSp modSp mod modAnim">
        <pc:chgData name="Ghosh, Pritha" userId="f2496dca-d1cc-4b0d-beae-f1d40586d32a" providerId="ADAL" clId="{9815A5B9-69A6-4244-B4B7-6223838E95E5}" dt="2026-03-24T18:59:48.182" v="1412" actId="1076"/>
        <pc:sldMkLst>
          <pc:docMk/>
          <pc:sldMk cId="354491961" sldId="676"/>
        </pc:sldMkLst>
        <pc:spChg chg="add mod">
          <ac:chgData name="Ghosh, Pritha" userId="f2496dca-d1cc-4b0d-beae-f1d40586d32a" providerId="ADAL" clId="{9815A5B9-69A6-4244-B4B7-6223838E95E5}" dt="2026-03-23T20:07:11.357" v="999" actId="207"/>
          <ac:spMkLst>
            <pc:docMk/>
            <pc:sldMk cId="354491961" sldId="676"/>
            <ac:spMk id="6" creationId="{78881BFF-69ED-ADC3-58FE-73B638736CCB}"/>
          </ac:spMkLst>
        </pc:spChg>
        <pc:spChg chg="add del mod">
          <ac:chgData name="Ghosh, Pritha" userId="f2496dca-d1cc-4b0d-beae-f1d40586d32a" providerId="ADAL" clId="{9815A5B9-69A6-4244-B4B7-6223838E95E5}" dt="2026-03-24T18:39:00.521" v="1387"/>
          <ac:spMkLst>
            <pc:docMk/>
            <pc:sldMk cId="354491961" sldId="676"/>
            <ac:spMk id="7" creationId="{F56B4EB2-B9C7-AFD1-BC5A-20A3348BA997}"/>
          </ac:spMkLst>
        </pc:spChg>
        <pc:spChg chg="add mod">
          <ac:chgData name="Ghosh, Pritha" userId="f2496dca-d1cc-4b0d-beae-f1d40586d32a" providerId="ADAL" clId="{9815A5B9-69A6-4244-B4B7-6223838E95E5}" dt="2026-03-24T18:59:48.182" v="1412" actId="1076"/>
          <ac:spMkLst>
            <pc:docMk/>
            <pc:sldMk cId="354491961" sldId="676"/>
            <ac:spMk id="9" creationId="{C195C7FD-6DE1-B1B1-0B6F-9DF5A62B5659}"/>
          </ac:spMkLst>
        </pc:spChg>
        <pc:spChg chg="add del mod">
          <ac:chgData name="Ghosh, Pritha" userId="f2496dca-d1cc-4b0d-beae-f1d40586d32a" providerId="ADAL" clId="{9815A5B9-69A6-4244-B4B7-6223838E95E5}" dt="2026-03-23T20:08:42.325" v="1005"/>
          <ac:spMkLst>
            <pc:docMk/>
            <pc:sldMk cId="354491961" sldId="676"/>
            <ac:spMk id="9" creationId="{C897E0E8-5B25-FD04-B606-D113210F488C}"/>
          </ac:spMkLst>
        </pc:spChg>
        <pc:spChg chg="add mod">
          <ac:chgData name="Ghosh, Pritha" userId="f2496dca-d1cc-4b0d-beae-f1d40586d32a" providerId="ADAL" clId="{9815A5B9-69A6-4244-B4B7-6223838E95E5}" dt="2026-03-23T21:44:31.982" v="1267" actId="14100"/>
          <ac:spMkLst>
            <pc:docMk/>
            <pc:sldMk cId="354491961" sldId="676"/>
            <ac:spMk id="10" creationId="{97F1EE94-45D0-13BF-1E11-D7EE9ABEED37}"/>
          </ac:spMkLst>
        </pc:spChg>
        <pc:spChg chg="add mod">
          <ac:chgData name="Ghosh, Pritha" userId="f2496dca-d1cc-4b0d-beae-f1d40586d32a" providerId="ADAL" clId="{9815A5B9-69A6-4244-B4B7-6223838E95E5}" dt="2026-03-23T21:44:35.627" v="1268" actId="14100"/>
          <ac:spMkLst>
            <pc:docMk/>
            <pc:sldMk cId="354491961" sldId="676"/>
            <ac:spMk id="12" creationId="{9CF31526-6919-7505-8EC4-8ECFC7D7ECB5}"/>
          </ac:spMkLst>
        </pc:spChg>
        <pc:spChg chg="mod">
          <ac:chgData name="Ghosh, Pritha" userId="f2496dca-d1cc-4b0d-beae-f1d40586d32a" providerId="ADAL" clId="{9815A5B9-69A6-4244-B4B7-6223838E95E5}" dt="2026-03-23T20:19:28.707" v="1158" actId="1076"/>
          <ac:spMkLst>
            <pc:docMk/>
            <pc:sldMk cId="354491961" sldId="676"/>
            <ac:spMk id="16" creationId="{88D92B12-C6BC-093A-2C0D-6224F71F90CA}"/>
          </ac:spMkLst>
        </pc:spChg>
        <pc:spChg chg="add mod">
          <ac:chgData name="Ghosh, Pritha" userId="f2496dca-d1cc-4b0d-beae-f1d40586d32a" providerId="ADAL" clId="{9815A5B9-69A6-4244-B4B7-6223838E95E5}" dt="2026-03-23T20:16:48.818" v="1108" actId="14100"/>
          <ac:spMkLst>
            <pc:docMk/>
            <pc:sldMk cId="354491961" sldId="676"/>
            <ac:spMk id="19" creationId="{6ED1EC1B-4CA3-316C-7165-AE38B8DEB262}"/>
          </ac:spMkLst>
        </pc:spChg>
        <pc:spChg chg="mod">
          <ac:chgData name="Ghosh, Pritha" userId="f2496dca-d1cc-4b0d-beae-f1d40586d32a" providerId="ADAL" clId="{9815A5B9-69A6-4244-B4B7-6223838E95E5}" dt="2026-03-23T15:33:12.245" v="589" actId="14100"/>
          <ac:spMkLst>
            <pc:docMk/>
            <pc:sldMk cId="354491961" sldId="676"/>
            <ac:spMk id="42" creationId="{6D8E0C53-93D3-68FC-4283-CB550DE569FC}"/>
          </ac:spMkLst>
        </pc:spChg>
        <pc:spChg chg="add mod">
          <ac:chgData name="Ghosh, Pritha" userId="f2496dca-d1cc-4b0d-beae-f1d40586d32a" providerId="ADAL" clId="{9815A5B9-69A6-4244-B4B7-6223838E95E5}" dt="2026-03-23T21:44:58.158" v="1274" actId="14100"/>
          <ac:spMkLst>
            <pc:docMk/>
            <pc:sldMk cId="354491961" sldId="676"/>
            <ac:spMk id="47" creationId="{DEA1E2BE-B3D0-1502-2891-D5A8A499F60F}"/>
          </ac:spMkLst>
        </pc:spChg>
        <pc:spChg chg="add del mod">
          <ac:chgData name="Ghosh, Pritha" userId="f2496dca-d1cc-4b0d-beae-f1d40586d32a" providerId="ADAL" clId="{9815A5B9-69A6-4244-B4B7-6223838E95E5}" dt="2026-03-23T20:17:28.718" v="1120"/>
          <ac:spMkLst>
            <pc:docMk/>
            <pc:sldMk cId="354491961" sldId="676"/>
            <ac:spMk id="48" creationId="{65A2889F-CAD5-C578-37B5-D249212BAC18}"/>
          </ac:spMkLst>
        </pc:spChg>
        <pc:spChg chg="add mod">
          <ac:chgData name="Ghosh, Pritha" userId="f2496dca-d1cc-4b0d-beae-f1d40586d32a" providerId="ADAL" clId="{9815A5B9-69A6-4244-B4B7-6223838E95E5}" dt="2026-03-23T21:44:52.391" v="1272" actId="1076"/>
          <ac:spMkLst>
            <pc:docMk/>
            <pc:sldMk cId="354491961" sldId="676"/>
            <ac:spMk id="49" creationId="{70124353-ABC2-DA15-AD68-66497D8BD65A}"/>
          </ac:spMkLst>
        </pc:spChg>
        <pc:grpChg chg="mod">
          <ac:chgData name="Ghosh, Pritha" userId="f2496dca-d1cc-4b0d-beae-f1d40586d32a" providerId="ADAL" clId="{9815A5B9-69A6-4244-B4B7-6223838E95E5}" dt="2026-03-23T15:32:58.560" v="587" actId="1076"/>
          <ac:grpSpMkLst>
            <pc:docMk/>
            <pc:sldMk cId="354491961" sldId="676"/>
            <ac:grpSpMk id="38" creationId="{09889A06-979C-D8CE-0E0E-398C082D1096}"/>
          </ac:grpSpMkLst>
        </pc:grpChg>
        <pc:picChg chg="mod">
          <ac:chgData name="Ghosh, Pritha" userId="f2496dca-d1cc-4b0d-beae-f1d40586d32a" providerId="ADAL" clId="{9815A5B9-69A6-4244-B4B7-6223838E95E5}" dt="2026-03-23T15:33:17.818" v="590" actId="1076"/>
          <ac:picMkLst>
            <pc:docMk/>
            <pc:sldMk cId="354491961" sldId="676"/>
            <ac:picMk id="39" creationId="{2DEAEF79-ECD3-580F-1B38-ADFE3F11A8F2}"/>
          </ac:picMkLst>
        </pc:picChg>
        <pc:cxnChg chg="add mod">
          <ac:chgData name="Ghosh, Pritha" userId="f2496dca-d1cc-4b0d-beae-f1d40586d32a" providerId="ADAL" clId="{9815A5B9-69A6-4244-B4B7-6223838E95E5}" dt="2026-03-23T21:44:39.642" v="1269" actId="14100"/>
          <ac:cxnSpMkLst>
            <pc:docMk/>
            <pc:sldMk cId="354491961" sldId="676"/>
            <ac:cxnSpMk id="8" creationId="{5B0A5A1B-865D-85BE-2607-C931A0465132}"/>
          </ac:cxnSpMkLst>
        </pc:cxnChg>
        <pc:cxnChg chg="add mod">
          <ac:chgData name="Ghosh, Pritha" userId="f2496dca-d1cc-4b0d-beae-f1d40586d32a" providerId="ADAL" clId="{9815A5B9-69A6-4244-B4B7-6223838E95E5}" dt="2026-03-23T21:44:46.390" v="1270" actId="1076"/>
          <ac:cxnSpMkLst>
            <pc:docMk/>
            <pc:sldMk cId="354491961" sldId="676"/>
            <ac:cxnSpMk id="20" creationId="{CA39BA18-47DC-02A9-EC5F-5D697A1D8D7C}"/>
          </ac:cxnSpMkLst>
        </pc:cxnChg>
      </pc:sldChg>
      <pc:sldChg chg="addSp delSp modSp mod modTransition">
        <pc:chgData name="Ghosh, Pritha" userId="f2496dca-d1cc-4b0d-beae-f1d40586d32a" providerId="ADAL" clId="{9815A5B9-69A6-4244-B4B7-6223838E95E5}" dt="2026-03-24T19:51:02.882" v="1576" actId="1076"/>
        <pc:sldMkLst>
          <pc:docMk/>
          <pc:sldMk cId="2696254684" sldId="677"/>
        </pc:sldMkLst>
        <pc:spChg chg="del mod">
          <ac:chgData name="Ghosh, Pritha" userId="f2496dca-d1cc-4b0d-beae-f1d40586d32a" providerId="ADAL" clId="{9815A5B9-69A6-4244-B4B7-6223838E95E5}" dt="2026-03-24T19:49:33.580" v="1552" actId="478"/>
          <ac:spMkLst>
            <pc:docMk/>
            <pc:sldMk cId="2696254684" sldId="677"/>
            <ac:spMk id="16" creationId="{0D61F1C2-E200-E706-C739-307EACB5DF45}"/>
          </ac:spMkLst>
        </pc:spChg>
        <pc:spChg chg="add mod">
          <ac:chgData name="Ghosh, Pritha" userId="f2496dca-d1cc-4b0d-beae-f1d40586d32a" providerId="ADAL" clId="{9815A5B9-69A6-4244-B4B7-6223838E95E5}" dt="2026-03-24T19:51:02.882" v="1576" actId="1076"/>
          <ac:spMkLst>
            <pc:docMk/>
            <pc:sldMk cId="2696254684" sldId="677"/>
            <ac:spMk id="29" creationId="{239127F8-41A7-C5E3-9CAF-C677375E41DB}"/>
          </ac:spMkLst>
        </pc:spChg>
      </pc:sldChg>
      <pc:sldChg chg="addSp delSp modSp mod modTransition">
        <pc:chgData name="Ghosh, Pritha" userId="f2496dca-d1cc-4b0d-beae-f1d40586d32a" providerId="ADAL" clId="{9815A5B9-69A6-4244-B4B7-6223838E95E5}" dt="2026-03-24T19:52:40.907" v="1594"/>
        <pc:sldMkLst>
          <pc:docMk/>
          <pc:sldMk cId="2594718672" sldId="678"/>
        </pc:sldMkLst>
        <pc:spChg chg="del">
          <ac:chgData name="Ghosh, Pritha" userId="f2496dca-d1cc-4b0d-beae-f1d40586d32a" providerId="ADAL" clId="{9815A5B9-69A6-4244-B4B7-6223838E95E5}" dt="2026-03-24T19:50:02.448" v="1560" actId="478"/>
          <ac:spMkLst>
            <pc:docMk/>
            <pc:sldMk cId="2594718672" sldId="678"/>
            <ac:spMk id="16" creationId="{6272EC37-2FA6-2C9E-76AA-399C355AB95A}"/>
          </ac:spMkLst>
        </pc:spChg>
        <pc:spChg chg="add del mod">
          <ac:chgData name="Ghosh, Pritha" userId="f2496dca-d1cc-4b0d-beae-f1d40586d32a" providerId="ADAL" clId="{9815A5B9-69A6-4244-B4B7-6223838E95E5}" dt="2026-03-24T19:52:16.394" v="1589"/>
          <ac:spMkLst>
            <pc:docMk/>
            <pc:sldMk cId="2594718672" sldId="678"/>
            <ac:spMk id="32" creationId="{E20F268D-6351-E49F-35B3-1770D9B022D2}"/>
          </ac:spMkLst>
        </pc:spChg>
        <pc:spChg chg="add del mod">
          <ac:chgData name="Ghosh, Pritha" userId="f2496dca-d1cc-4b0d-beae-f1d40586d32a" providerId="ADAL" clId="{9815A5B9-69A6-4244-B4B7-6223838E95E5}" dt="2026-03-24T19:52:32.452" v="1593" actId="478"/>
          <ac:spMkLst>
            <pc:docMk/>
            <pc:sldMk cId="2594718672" sldId="678"/>
            <ac:spMk id="34" creationId="{96B32343-7ECA-4FA8-4083-18B0EF442156}"/>
          </ac:spMkLst>
        </pc:spChg>
        <pc:spChg chg="add mod">
          <ac:chgData name="Ghosh, Pritha" userId="f2496dca-d1cc-4b0d-beae-f1d40586d32a" providerId="ADAL" clId="{9815A5B9-69A6-4244-B4B7-6223838E95E5}" dt="2026-03-24T19:52:40.907" v="1594"/>
          <ac:spMkLst>
            <pc:docMk/>
            <pc:sldMk cId="2594718672" sldId="678"/>
            <ac:spMk id="35" creationId="{42F408E7-5835-D6F6-1D45-69AD25B3667E}"/>
          </ac:spMkLst>
        </pc:spChg>
      </pc:sldChg>
      <pc:sldChg chg="addSp delSp modSp mod modTransition">
        <pc:chgData name="Ghosh, Pritha" userId="f2496dca-d1cc-4b0d-beae-f1d40586d32a" providerId="ADAL" clId="{9815A5B9-69A6-4244-B4B7-6223838E95E5}" dt="2026-03-24T19:52:46.743" v="1596"/>
        <pc:sldMkLst>
          <pc:docMk/>
          <pc:sldMk cId="1691714079" sldId="680"/>
        </pc:sldMkLst>
        <pc:spChg chg="del">
          <ac:chgData name="Ghosh, Pritha" userId="f2496dca-d1cc-4b0d-beae-f1d40586d32a" providerId="ADAL" clId="{9815A5B9-69A6-4244-B4B7-6223838E95E5}" dt="2026-03-24T19:50:32.054" v="1569" actId="478"/>
          <ac:spMkLst>
            <pc:docMk/>
            <pc:sldMk cId="1691714079" sldId="680"/>
            <ac:spMk id="16" creationId="{CF9003E8-189B-82C3-265E-8577F7AF125E}"/>
          </ac:spMkLst>
        </pc:spChg>
        <pc:spChg chg="add del mod">
          <ac:chgData name="Ghosh, Pritha" userId="f2496dca-d1cc-4b0d-beae-f1d40586d32a" providerId="ADAL" clId="{9815A5B9-69A6-4244-B4B7-6223838E95E5}" dt="2026-03-24T19:52:45.313" v="1595" actId="478"/>
          <ac:spMkLst>
            <pc:docMk/>
            <pc:sldMk cId="1691714079" sldId="680"/>
            <ac:spMk id="32" creationId="{5ED42AB0-7A4C-3CEF-2BCC-B0677E5645A5}"/>
          </ac:spMkLst>
        </pc:spChg>
        <pc:spChg chg="add mod">
          <ac:chgData name="Ghosh, Pritha" userId="f2496dca-d1cc-4b0d-beae-f1d40586d32a" providerId="ADAL" clId="{9815A5B9-69A6-4244-B4B7-6223838E95E5}" dt="2026-03-24T19:52:46.743" v="1596"/>
          <ac:spMkLst>
            <pc:docMk/>
            <pc:sldMk cId="1691714079" sldId="680"/>
            <ac:spMk id="33" creationId="{132C74FF-DD1B-9F92-236A-FB336EE2C092}"/>
          </ac:spMkLst>
        </pc:spChg>
      </pc:sldChg>
      <pc:sldChg chg="addSp delSp modSp mod modTransition">
        <pc:chgData name="Ghosh, Pritha" userId="f2496dca-d1cc-4b0d-beae-f1d40586d32a" providerId="ADAL" clId="{9815A5B9-69A6-4244-B4B7-6223838E95E5}" dt="2026-03-24T19:52:54.783" v="1598"/>
        <pc:sldMkLst>
          <pc:docMk/>
          <pc:sldMk cId="3470075654" sldId="681"/>
        </pc:sldMkLst>
        <pc:spChg chg="del">
          <ac:chgData name="Ghosh, Pritha" userId="f2496dca-d1cc-4b0d-beae-f1d40586d32a" providerId="ADAL" clId="{9815A5B9-69A6-4244-B4B7-6223838E95E5}" dt="2026-03-24T19:51:14.499" v="1577" actId="478"/>
          <ac:spMkLst>
            <pc:docMk/>
            <pc:sldMk cId="3470075654" sldId="681"/>
            <ac:spMk id="16" creationId="{2EB13D36-604B-F3AD-71F9-AFD23026633A}"/>
          </ac:spMkLst>
        </pc:spChg>
        <pc:spChg chg="add del mod">
          <ac:chgData name="Ghosh, Pritha" userId="f2496dca-d1cc-4b0d-beae-f1d40586d32a" providerId="ADAL" clId="{9815A5B9-69A6-4244-B4B7-6223838E95E5}" dt="2026-03-24T19:52:53.812" v="1597" actId="478"/>
          <ac:spMkLst>
            <pc:docMk/>
            <pc:sldMk cId="3470075654" sldId="681"/>
            <ac:spMk id="33" creationId="{03795E9C-2343-638F-73C8-2659E90F78BA}"/>
          </ac:spMkLst>
        </pc:spChg>
        <pc:spChg chg="add mod">
          <ac:chgData name="Ghosh, Pritha" userId="f2496dca-d1cc-4b0d-beae-f1d40586d32a" providerId="ADAL" clId="{9815A5B9-69A6-4244-B4B7-6223838E95E5}" dt="2026-03-24T19:52:54.783" v="1598"/>
          <ac:spMkLst>
            <pc:docMk/>
            <pc:sldMk cId="3470075654" sldId="681"/>
            <ac:spMk id="34" creationId="{5B2B6F11-2895-73D6-2F52-8F75D23AF037}"/>
          </ac:spMkLst>
        </pc:spChg>
      </pc:sldChg>
      <pc:sldChg chg="addSp delSp modSp mod modTransition">
        <pc:chgData name="Ghosh, Pritha" userId="f2496dca-d1cc-4b0d-beae-f1d40586d32a" providerId="ADAL" clId="{9815A5B9-69A6-4244-B4B7-6223838E95E5}" dt="2026-03-24T19:53:02.546" v="1600"/>
        <pc:sldMkLst>
          <pc:docMk/>
          <pc:sldMk cId="3367192436" sldId="682"/>
        </pc:sldMkLst>
        <pc:spChg chg="del">
          <ac:chgData name="Ghosh, Pritha" userId="f2496dca-d1cc-4b0d-beae-f1d40586d32a" providerId="ADAL" clId="{9815A5B9-69A6-4244-B4B7-6223838E95E5}" dt="2026-03-24T19:53:01.104" v="1599" actId="478"/>
          <ac:spMkLst>
            <pc:docMk/>
            <pc:sldMk cId="3367192436" sldId="682"/>
            <ac:spMk id="16" creationId="{443E1BBF-285F-6100-BCD8-14B20EB56BA8}"/>
          </ac:spMkLst>
        </pc:spChg>
        <pc:spChg chg="add mod">
          <ac:chgData name="Ghosh, Pritha" userId="f2496dca-d1cc-4b0d-beae-f1d40586d32a" providerId="ADAL" clId="{9815A5B9-69A6-4244-B4B7-6223838E95E5}" dt="2026-03-24T19:53:02.546" v="1600"/>
          <ac:spMkLst>
            <pc:docMk/>
            <pc:sldMk cId="3367192436" sldId="682"/>
            <ac:spMk id="35" creationId="{91A102BA-989A-428D-09DB-EDD9408B7987}"/>
          </ac:spMkLst>
        </pc:spChg>
      </pc:sldChg>
      <pc:sldChg chg="addSp delSp modSp mod modTransition delAnim modAnim">
        <pc:chgData name="Ghosh, Pritha" userId="f2496dca-d1cc-4b0d-beae-f1d40586d32a" providerId="ADAL" clId="{9815A5B9-69A6-4244-B4B7-6223838E95E5}" dt="2026-03-24T19:53:18.829" v="1602"/>
        <pc:sldMkLst>
          <pc:docMk/>
          <pc:sldMk cId="1134166591" sldId="683"/>
        </pc:sldMkLst>
        <pc:spChg chg="del mod">
          <ac:chgData name="Ghosh, Pritha" userId="f2496dca-d1cc-4b0d-beae-f1d40586d32a" providerId="ADAL" clId="{9815A5B9-69A6-4244-B4B7-6223838E95E5}" dt="2026-03-24T19:53:17.509" v="1601" actId="478"/>
          <ac:spMkLst>
            <pc:docMk/>
            <pc:sldMk cId="1134166591" sldId="683"/>
            <ac:spMk id="16" creationId="{23BF8C38-23B2-2229-2A63-E049A9CBAABD}"/>
          </ac:spMkLst>
        </pc:spChg>
        <pc:spChg chg="mod">
          <ac:chgData name="Ghosh, Pritha" userId="f2496dca-d1cc-4b0d-beae-f1d40586d32a" providerId="ADAL" clId="{9815A5B9-69A6-4244-B4B7-6223838E95E5}" dt="2026-03-24T19:06:09.837" v="1478" actId="113"/>
          <ac:spMkLst>
            <pc:docMk/>
            <pc:sldMk cId="1134166591" sldId="683"/>
            <ac:spMk id="27" creationId="{F9533A8A-69B6-20B6-CDA1-A69B097DE70E}"/>
          </ac:spMkLst>
        </pc:spChg>
        <pc:spChg chg="add mod">
          <ac:chgData name="Ghosh, Pritha" userId="f2496dca-d1cc-4b0d-beae-f1d40586d32a" providerId="ADAL" clId="{9815A5B9-69A6-4244-B4B7-6223838E95E5}" dt="2026-03-24T19:53:18.829" v="1602"/>
          <ac:spMkLst>
            <pc:docMk/>
            <pc:sldMk cId="1134166591" sldId="683"/>
            <ac:spMk id="31" creationId="{803C99C4-365A-DE17-839C-F5F699AF9C5B}"/>
          </ac:spMkLst>
        </pc:spChg>
        <pc:spChg chg="del mod">
          <ac:chgData name="Ghosh, Pritha" userId="f2496dca-d1cc-4b0d-beae-f1d40586d32a" providerId="ADAL" clId="{9815A5B9-69A6-4244-B4B7-6223838E95E5}" dt="2026-03-23T21:24:28.323" v="1204" actId="478"/>
          <ac:spMkLst>
            <pc:docMk/>
            <pc:sldMk cId="1134166591" sldId="683"/>
            <ac:spMk id="31" creationId="{9F48DE98-E681-E8D0-66F4-4B7EE26C29B9}"/>
          </ac:spMkLst>
        </pc:spChg>
        <pc:spChg chg="add mod">
          <ac:chgData name="Ghosh, Pritha" userId="f2496dca-d1cc-4b0d-beae-f1d40586d32a" providerId="ADAL" clId="{9815A5B9-69A6-4244-B4B7-6223838E95E5}" dt="2026-03-23T21:24:40.623" v="1207" actId="1076"/>
          <ac:spMkLst>
            <pc:docMk/>
            <pc:sldMk cId="1134166591" sldId="683"/>
            <ac:spMk id="34" creationId="{684D6CE3-6EEA-D9AA-B0D0-B0C70BBCAA6A}"/>
          </ac:spMkLst>
        </pc:spChg>
        <pc:cxnChg chg="mod">
          <ac:chgData name="Ghosh, Pritha" userId="f2496dca-d1cc-4b0d-beae-f1d40586d32a" providerId="ADAL" clId="{9815A5B9-69A6-4244-B4B7-6223838E95E5}" dt="2026-03-23T21:28:42.280" v="1219" actId="14100"/>
          <ac:cxnSpMkLst>
            <pc:docMk/>
            <pc:sldMk cId="1134166591" sldId="683"/>
            <ac:cxnSpMk id="26" creationId="{83750281-DD9B-7A44-9540-9C60B1C0E2C1}"/>
          </ac:cxnSpMkLst>
        </pc:cxnChg>
        <pc:cxnChg chg="mod">
          <ac:chgData name="Ghosh, Pritha" userId="f2496dca-d1cc-4b0d-beae-f1d40586d32a" providerId="ADAL" clId="{9815A5B9-69A6-4244-B4B7-6223838E95E5}" dt="2026-03-23T21:28:39.250" v="1218" actId="14100"/>
          <ac:cxnSpMkLst>
            <pc:docMk/>
            <pc:sldMk cId="1134166591" sldId="683"/>
            <ac:cxnSpMk id="29" creationId="{E5ADDEB0-00C8-BCF1-B250-173E0DBB6BAF}"/>
          </ac:cxnSpMkLst>
        </pc:cxnChg>
      </pc:sldChg>
      <pc:sldChg chg="addSp delSp modSp mod modAnim">
        <pc:chgData name="Ghosh, Pritha" userId="f2496dca-d1cc-4b0d-beae-f1d40586d32a" providerId="ADAL" clId="{9815A5B9-69A6-4244-B4B7-6223838E95E5}" dt="2026-03-23T21:51:59.224" v="1278"/>
        <pc:sldMkLst>
          <pc:docMk/>
          <pc:sldMk cId="2448847773" sldId="684"/>
        </pc:sldMkLst>
        <pc:spChg chg="mod">
          <ac:chgData name="Ghosh, Pritha" userId="f2496dca-d1cc-4b0d-beae-f1d40586d32a" providerId="ADAL" clId="{9815A5B9-69A6-4244-B4B7-6223838E95E5}" dt="2026-03-23T19:36:07.566" v="722" actId="20577"/>
          <ac:spMkLst>
            <pc:docMk/>
            <pc:sldMk cId="2448847773" sldId="684"/>
            <ac:spMk id="12" creationId="{EA8E4DB3-78C7-2B66-BFF9-609F4FC4D1EA}"/>
          </ac:spMkLst>
        </pc:spChg>
        <pc:spChg chg="add mod">
          <ac:chgData name="Ghosh, Pritha" userId="f2496dca-d1cc-4b0d-beae-f1d40586d32a" providerId="ADAL" clId="{9815A5B9-69A6-4244-B4B7-6223838E95E5}" dt="2026-03-23T19:55:47.345" v="783" actId="1076"/>
          <ac:spMkLst>
            <pc:docMk/>
            <pc:sldMk cId="2448847773" sldId="684"/>
            <ac:spMk id="13" creationId="{E29BCB27-7755-D9E4-0141-7E04B996ED21}"/>
          </ac:spMkLst>
        </pc:spChg>
        <pc:spChg chg="mod">
          <ac:chgData name="Ghosh, Pritha" userId="f2496dca-d1cc-4b0d-beae-f1d40586d32a" providerId="ADAL" clId="{9815A5B9-69A6-4244-B4B7-6223838E95E5}" dt="2026-03-23T18:36:23.740" v="716" actId="14100"/>
          <ac:spMkLst>
            <pc:docMk/>
            <pc:sldMk cId="2448847773" sldId="684"/>
            <ac:spMk id="15" creationId="{E3FFBAF5-7526-7332-80E6-0C9F7BDB178A}"/>
          </ac:spMkLst>
        </pc:spChg>
        <pc:spChg chg="mod">
          <ac:chgData name="Ghosh, Pritha" userId="f2496dca-d1cc-4b0d-beae-f1d40586d32a" providerId="ADAL" clId="{9815A5B9-69A6-4244-B4B7-6223838E95E5}" dt="2026-03-23T19:55:58.455" v="784" actId="20577"/>
          <ac:spMkLst>
            <pc:docMk/>
            <pc:sldMk cId="2448847773" sldId="684"/>
            <ac:spMk id="16" creationId="{6AC21C18-6AE8-449E-F078-94EB50FE9B32}"/>
          </ac:spMkLst>
        </pc:spChg>
        <pc:spChg chg="mod">
          <ac:chgData name="Ghosh, Pritha" userId="f2496dca-d1cc-4b0d-beae-f1d40586d32a" providerId="ADAL" clId="{9815A5B9-69A6-4244-B4B7-6223838E95E5}" dt="2026-03-23T19:56:03.883" v="785" actId="14100"/>
          <ac:spMkLst>
            <pc:docMk/>
            <pc:sldMk cId="2448847773" sldId="684"/>
            <ac:spMk id="17" creationId="{F32710E4-2BA8-79B9-46D9-066957454A51}"/>
          </ac:spMkLst>
        </pc:spChg>
        <pc:spChg chg="add mod">
          <ac:chgData name="Ghosh, Pritha" userId="f2496dca-d1cc-4b0d-beae-f1d40586d32a" providerId="ADAL" clId="{9815A5B9-69A6-4244-B4B7-6223838E95E5}" dt="2026-03-23T19:56:36.059" v="786"/>
          <ac:spMkLst>
            <pc:docMk/>
            <pc:sldMk cId="2448847773" sldId="684"/>
            <ac:spMk id="18" creationId="{44D058DF-9375-3292-D98D-05A59959663B}"/>
          </ac:spMkLst>
        </pc:spChg>
        <pc:spChg chg="add del mod">
          <ac:chgData name="Ghosh, Pritha" userId="f2496dca-d1cc-4b0d-beae-f1d40586d32a" providerId="ADAL" clId="{9815A5B9-69A6-4244-B4B7-6223838E95E5}" dt="2026-03-23T20:23:12.378" v="1164" actId="478"/>
          <ac:spMkLst>
            <pc:docMk/>
            <pc:sldMk cId="2448847773" sldId="684"/>
            <ac:spMk id="19" creationId="{05AF6F8C-A4C6-BB74-7035-A96CE948B6ED}"/>
          </ac:spMkLst>
        </pc:spChg>
        <pc:spChg chg="mod">
          <ac:chgData name="Ghosh, Pritha" userId="f2496dca-d1cc-4b0d-beae-f1d40586d32a" providerId="ADAL" clId="{9815A5B9-69A6-4244-B4B7-6223838E95E5}" dt="2026-03-23T18:36:16.541" v="715" actId="1076"/>
          <ac:spMkLst>
            <pc:docMk/>
            <pc:sldMk cId="2448847773" sldId="684"/>
            <ac:spMk id="24" creationId="{B241131A-7948-6AE1-C6C9-83CAB3093975}"/>
          </ac:spMkLst>
        </pc:spChg>
        <pc:spChg chg="add del mod">
          <ac:chgData name="Ghosh, Pritha" userId="f2496dca-d1cc-4b0d-beae-f1d40586d32a" providerId="ADAL" clId="{9815A5B9-69A6-4244-B4B7-6223838E95E5}" dt="2026-03-23T20:23:16.895" v="1165" actId="478"/>
          <ac:spMkLst>
            <pc:docMk/>
            <pc:sldMk cId="2448847773" sldId="684"/>
            <ac:spMk id="25" creationId="{239B1B23-E382-777E-D59F-C1343364844F}"/>
          </ac:spMkLst>
        </pc:spChg>
        <pc:spChg chg="add mod">
          <ac:chgData name="Ghosh, Pritha" userId="f2496dca-d1cc-4b0d-beae-f1d40586d32a" providerId="ADAL" clId="{9815A5B9-69A6-4244-B4B7-6223838E95E5}" dt="2026-03-23T20:24:09.491" v="1174" actId="208"/>
          <ac:spMkLst>
            <pc:docMk/>
            <pc:sldMk cId="2448847773" sldId="684"/>
            <ac:spMk id="26" creationId="{5E37885D-899F-5EB7-ED79-294E93D63FFC}"/>
          </ac:spMkLst>
        </pc:spChg>
        <pc:spChg chg="add mod">
          <ac:chgData name="Ghosh, Pritha" userId="f2496dca-d1cc-4b0d-beae-f1d40586d32a" providerId="ADAL" clId="{9815A5B9-69A6-4244-B4B7-6223838E95E5}" dt="2026-03-23T20:23:59.841" v="1173" actId="208"/>
          <ac:spMkLst>
            <pc:docMk/>
            <pc:sldMk cId="2448847773" sldId="684"/>
            <ac:spMk id="27" creationId="{F78A5DA7-BDEE-33DF-73BA-4A3CDC8A8D96}"/>
          </ac:spMkLst>
        </pc:spChg>
        <pc:grpChg chg="mod">
          <ac:chgData name="Ghosh, Pritha" userId="f2496dca-d1cc-4b0d-beae-f1d40586d32a" providerId="ADAL" clId="{9815A5B9-69A6-4244-B4B7-6223838E95E5}" dt="2026-03-23T20:23:31.028" v="1168" actId="1076"/>
          <ac:grpSpMkLst>
            <pc:docMk/>
            <pc:sldMk cId="2448847773" sldId="684"/>
            <ac:grpSpMk id="2" creationId="{4E76464A-19A6-6659-9D64-6D6FB7D89CF6}"/>
          </ac:grpSpMkLst>
        </pc:grpChg>
        <pc:grpChg chg="mod">
          <ac:chgData name="Ghosh, Pritha" userId="f2496dca-d1cc-4b0d-beae-f1d40586d32a" providerId="ADAL" clId="{9815A5B9-69A6-4244-B4B7-6223838E95E5}" dt="2026-03-23T18:36:49.685" v="720" actId="14100"/>
          <ac:grpSpMkLst>
            <pc:docMk/>
            <pc:sldMk cId="2448847773" sldId="684"/>
            <ac:grpSpMk id="9" creationId="{878C715D-4A0A-9510-7EC8-BEDE51120B3F}"/>
          </ac:grpSpMkLst>
        </pc:grpChg>
        <pc:picChg chg="mod">
          <ac:chgData name="Ghosh, Pritha" userId="f2496dca-d1cc-4b0d-beae-f1d40586d32a" providerId="ADAL" clId="{9815A5B9-69A6-4244-B4B7-6223838E95E5}" dt="2026-03-23T17:42:29.408" v="670" actId="1076"/>
          <ac:picMkLst>
            <pc:docMk/>
            <pc:sldMk cId="2448847773" sldId="684"/>
            <ac:picMk id="4" creationId="{1A69D562-4CB5-1C17-809C-C25C5950F619}"/>
          </ac:picMkLst>
        </pc:picChg>
        <pc:picChg chg="mod">
          <ac:chgData name="Ghosh, Pritha" userId="f2496dca-d1cc-4b0d-beae-f1d40586d32a" providerId="ADAL" clId="{9815A5B9-69A6-4244-B4B7-6223838E95E5}" dt="2026-03-23T17:42:25.937" v="669" actId="1076"/>
          <ac:picMkLst>
            <pc:docMk/>
            <pc:sldMk cId="2448847773" sldId="684"/>
            <ac:picMk id="7" creationId="{D5113918-0513-A5B6-503F-2E47C4832466}"/>
          </ac:picMkLst>
        </pc:picChg>
        <pc:picChg chg="mod">
          <ac:chgData name="Ghosh, Pritha" userId="f2496dca-d1cc-4b0d-beae-f1d40586d32a" providerId="ADAL" clId="{9815A5B9-69A6-4244-B4B7-6223838E95E5}" dt="2026-03-23T18:35:42.506" v="704" actId="14100"/>
          <ac:picMkLst>
            <pc:docMk/>
            <pc:sldMk cId="2448847773" sldId="684"/>
            <ac:picMk id="8" creationId="{8CBC0CC5-BDE9-4D17-2668-E557317B639B}"/>
          </ac:picMkLst>
        </pc:picChg>
      </pc:sldChg>
      <pc:sldChg chg="addSp delSp modSp mod delAnim modAnim">
        <pc:chgData name="Ghosh, Pritha" userId="f2496dca-d1cc-4b0d-beae-f1d40586d32a" providerId="ADAL" clId="{9815A5B9-69A6-4244-B4B7-6223838E95E5}" dt="2026-03-24T18:40:22.025" v="1389" actId="1076"/>
        <pc:sldMkLst>
          <pc:docMk/>
          <pc:sldMk cId="3945312443" sldId="685"/>
        </pc:sldMkLst>
        <pc:spChg chg="mod">
          <ac:chgData name="Ghosh, Pritha" userId="f2496dca-d1cc-4b0d-beae-f1d40586d32a" providerId="ADAL" clId="{9815A5B9-69A6-4244-B4B7-6223838E95E5}" dt="2026-03-24T18:40:22.025" v="1389" actId="1076"/>
          <ac:spMkLst>
            <pc:docMk/>
            <pc:sldMk cId="3945312443" sldId="685"/>
            <ac:spMk id="4" creationId="{07A6F8B6-8627-6154-7744-FFA85AA1CC55}"/>
          </ac:spMkLst>
        </pc:spChg>
        <pc:spChg chg="mod">
          <ac:chgData name="Ghosh, Pritha" userId="f2496dca-d1cc-4b0d-beae-f1d40586d32a" providerId="ADAL" clId="{9815A5B9-69A6-4244-B4B7-6223838E95E5}" dt="2026-03-23T20:25:55.180" v="1177" actId="1076"/>
          <ac:spMkLst>
            <pc:docMk/>
            <pc:sldMk cId="3945312443" sldId="685"/>
            <ac:spMk id="5" creationId="{764AACAB-E023-A65C-43F1-69C76B7A9F49}"/>
          </ac:spMkLst>
        </pc:spChg>
        <pc:spChg chg="mod">
          <ac:chgData name="Ghosh, Pritha" userId="f2496dca-d1cc-4b0d-beae-f1d40586d32a" providerId="ADAL" clId="{9815A5B9-69A6-4244-B4B7-6223838E95E5}" dt="2026-03-23T20:25:47.730" v="1176" actId="1076"/>
          <ac:spMkLst>
            <pc:docMk/>
            <pc:sldMk cId="3945312443" sldId="685"/>
            <ac:spMk id="6" creationId="{0A713F43-A9FD-D30A-59D8-4F99AFD1492E}"/>
          </ac:spMkLst>
        </pc:spChg>
        <pc:spChg chg="add mod">
          <ac:chgData name="Ghosh, Pritha" userId="f2496dca-d1cc-4b0d-beae-f1d40586d32a" providerId="ADAL" clId="{9815A5B9-69A6-4244-B4B7-6223838E95E5}" dt="2026-03-23T19:56:36.059" v="786"/>
          <ac:spMkLst>
            <pc:docMk/>
            <pc:sldMk cId="3945312443" sldId="685"/>
            <ac:spMk id="7" creationId="{24888AEA-5C99-0731-01E5-73290EB864C1}"/>
          </ac:spMkLst>
        </pc:spChg>
        <pc:spChg chg="mod">
          <ac:chgData name="Ghosh, Pritha" userId="f2496dca-d1cc-4b0d-beae-f1d40586d32a" providerId="ADAL" clId="{9815A5B9-69A6-4244-B4B7-6223838E95E5}" dt="2026-03-23T20:25:41.863" v="1175" actId="1076"/>
          <ac:spMkLst>
            <pc:docMk/>
            <pc:sldMk cId="3945312443" sldId="685"/>
            <ac:spMk id="23" creationId="{9FC842F1-2341-139B-98F3-24F5950509BF}"/>
          </ac:spMkLst>
        </pc:spChg>
        <pc:spChg chg="mod">
          <ac:chgData name="Ghosh, Pritha" userId="f2496dca-d1cc-4b0d-beae-f1d40586d32a" providerId="ADAL" clId="{9815A5B9-69A6-4244-B4B7-6223838E95E5}" dt="2026-03-24T18:34:43.086" v="1352" actId="20577"/>
          <ac:spMkLst>
            <pc:docMk/>
            <pc:sldMk cId="3945312443" sldId="685"/>
            <ac:spMk id="29" creationId="{EEC6E295-079E-F537-446A-A2F6C3B38660}"/>
          </ac:spMkLst>
        </pc:spChg>
        <pc:picChg chg="add del mod modCrop">
          <ac:chgData name="Ghosh, Pritha" userId="f2496dca-d1cc-4b0d-beae-f1d40586d32a" providerId="ADAL" clId="{9815A5B9-69A6-4244-B4B7-6223838E95E5}" dt="2026-03-23T20:27:20.156" v="1190" actId="478"/>
          <ac:picMkLst>
            <pc:docMk/>
            <pc:sldMk cId="3945312443" sldId="685"/>
            <ac:picMk id="8" creationId="{D3166614-84DF-EEE7-C952-20967F511C93}"/>
          </ac:picMkLst>
        </pc:picChg>
        <pc:picChg chg="mod">
          <ac:chgData name="Ghosh, Pritha" userId="f2496dca-d1cc-4b0d-beae-f1d40586d32a" providerId="ADAL" clId="{9815A5B9-69A6-4244-B4B7-6223838E95E5}" dt="2026-03-23T20:26:01.428" v="1178" actId="1036"/>
          <ac:picMkLst>
            <pc:docMk/>
            <pc:sldMk cId="3945312443" sldId="685"/>
            <ac:picMk id="26" creationId="{FD885570-A83A-4C24-2459-B4B84A1E4DB4}"/>
          </ac:picMkLst>
        </pc:picChg>
        <pc:picChg chg="mod">
          <ac:chgData name="Ghosh, Pritha" userId="f2496dca-d1cc-4b0d-beae-f1d40586d32a" providerId="ADAL" clId="{9815A5B9-69A6-4244-B4B7-6223838E95E5}" dt="2026-03-23T20:26:03.395" v="1179" actId="1036"/>
          <ac:picMkLst>
            <pc:docMk/>
            <pc:sldMk cId="3945312443" sldId="685"/>
            <ac:picMk id="28" creationId="{D9DDA947-A597-7695-A405-4B99FDD4243C}"/>
          </ac:picMkLst>
        </pc:picChg>
      </pc:sldChg>
      <pc:sldChg chg="addSp delSp modSp mod modAnim">
        <pc:chgData name="Ghosh, Pritha" userId="f2496dca-d1cc-4b0d-beae-f1d40586d32a" providerId="ADAL" clId="{9815A5B9-69A6-4244-B4B7-6223838E95E5}" dt="2026-03-24T20:02:20.608" v="1607" actId="1076"/>
        <pc:sldMkLst>
          <pc:docMk/>
          <pc:sldMk cId="1903701147" sldId="686"/>
        </pc:sldMkLst>
        <pc:spChg chg="mod">
          <ac:chgData name="Ghosh, Pritha" userId="f2496dca-d1cc-4b0d-beae-f1d40586d32a" providerId="ADAL" clId="{9815A5B9-69A6-4244-B4B7-6223838E95E5}" dt="2026-03-23T19:54:33.385" v="764" actId="20577"/>
          <ac:spMkLst>
            <pc:docMk/>
            <pc:sldMk cId="1903701147" sldId="686"/>
            <ac:spMk id="4" creationId="{95418512-374A-6537-286C-24AE5E0061D9}"/>
          </ac:spMkLst>
        </pc:spChg>
        <pc:spChg chg="add mod">
          <ac:chgData name="Ghosh, Pritha" userId="f2496dca-d1cc-4b0d-beae-f1d40586d32a" providerId="ADAL" clId="{9815A5B9-69A6-4244-B4B7-6223838E95E5}" dt="2026-03-23T19:52:51.121" v="744" actId="2085"/>
          <ac:spMkLst>
            <pc:docMk/>
            <pc:sldMk cId="1903701147" sldId="686"/>
            <ac:spMk id="5" creationId="{92AF88AD-2FE9-D666-C0D1-DD59068EFF1D}"/>
          </ac:spMkLst>
        </pc:spChg>
        <pc:spChg chg="add mod">
          <ac:chgData name="Ghosh, Pritha" userId="f2496dca-d1cc-4b0d-beae-f1d40586d32a" providerId="ADAL" clId="{9815A5B9-69A6-4244-B4B7-6223838E95E5}" dt="2026-03-23T19:53:02.383" v="746" actId="1076"/>
          <ac:spMkLst>
            <pc:docMk/>
            <pc:sldMk cId="1903701147" sldId="686"/>
            <ac:spMk id="6" creationId="{C75E47DC-F3EB-0936-C8CF-6CF6552FD84D}"/>
          </ac:spMkLst>
        </pc:spChg>
        <pc:spChg chg="add mod">
          <ac:chgData name="Ghosh, Pritha" userId="f2496dca-d1cc-4b0d-beae-f1d40586d32a" providerId="ADAL" clId="{9815A5B9-69A6-4244-B4B7-6223838E95E5}" dt="2026-03-23T19:56:36.059" v="786"/>
          <ac:spMkLst>
            <pc:docMk/>
            <pc:sldMk cId="1903701147" sldId="686"/>
            <ac:spMk id="7" creationId="{049F9D6C-FF64-403F-86B3-80EDCAEB363E}"/>
          </ac:spMkLst>
        </pc:spChg>
        <pc:spChg chg="add del">
          <ac:chgData name="Ghosh, Pritha" userId="f2496dca-d1cc-4b0d-beae-f1d40586d32a" providerId="ADAL" clId="{9815A5B9-69A6-4244-B4B7-6223838E95E5}" dt="2026-03-24T19:53:43.493" v="1605" actId="22"/>
          <ac:spMkLst>
            <pc:docMk/>
            <pc:sldMk cId="1903701147" sldId="686"/>
            <ac:spMk id="9" creationId="{92C4FA45-4536-D3CE-F241-A27ADF1AD395}"/>
          </ac:spMkLst>
        </pc:spChg>
        <pc:spChg chg="add mod">
          <ac:chgData name="Ghosh, Pritha" userId="f2496dca-d1cc-4b0d-beae-f1d40586d32a" providerId="ADAL" clId="{9815A5B9-69A6-4244-B4B7-6223838E95E5}" dt="2026-03-24T19:53:50.761" v="1606"/>
          <ac:spMkLst>
            <pc:docMk/>
            <pc:sldMk cId="1903701147" sldId="686"/>
            <ac:spMk id="10" creationId="{47EA11D9-B759-F74F-575F-5ED4EE72157D}"/>
          </ac:spMkLst>
        </pc:spChg>
        <pc:spChg chg="del mod">
          <ac:chgData name="Ghosh, Pritha" userId="f2496dca-d1cc-4b0d-beae-f1d40586d32a" providerId="ADAL" clId="{9815A5B9-69A6-4244-B4B7-6223838E95E5}" dt="2026-03-24T19:53:40.033" v="1603" actId="478"/>
          <ac:spMkLst>
            <pc:docMk/>
            <pc:sldMk cId="1903701147" sldId="686"/>
            <ac:spMk id="18" creationId="{A06991F7-3222-8705-2482-645ECACC7EBB}"/>
          </ac:spMkLst>
        </pc:spChg>
        <pc:spChg chg="mod">
          <ac:chgData name="Ghosh, Pritha" userId="f2496dca-d1cc-4b0d-beae-f1d40586d32a" providerId="ADAL" clId="{9815A5B9-69A6-4244-B4B7-6223838E95E5}" dt="2026-03-24T20:02:20.608" v="1607" actId="1076"/>
          <ac:spMkLst>
            <pc:docMk/>
            <pc:sldMk cId="1903701147" sldId="686"/>
            <ac:spMk id="39" creationId="{3B6B2961-A172-7094-4DB2-34A27FC2D3BA}"/>
          </ac:spMkLst>
        </pc:spChg>
        <pc:spChg chg="mod">
          <ac:chgData name="Ghosh, Pritha" userId="f2496dca-d1cc-4b0d-beae-f1d40586d32a" providerId="ADAL" clId="{9815A5B9-69A6-4244-B4B7-6223838E95E5}" dt="2026-03-23T19:54:52.302" v="772" actId="14100"/>
          <ac:spMkLst>
            <pc:docMk/>
            <pc:sldMk cId="1903701147" sldId="686"/>
            <ac:spMk id="40" creationId="{D805C344-302B-7AC0-DD67-839F755258FD}"/>
          </ac:spMkLst>
        </pc:spChg>
        <pc:picChg chg="mod">
          <ac:chgData name="Ghosh, Pritha" userId="f2496dca-d1cc-4b0d-beae-f1d40586d32a" providerId="ADAL" clId="{9815A5B9-69A6-4244-B4B7-6223838E95E5}" dt="2026-03-23T19:55:01.455" v="775" actId="1037"/>
          <ac:picMkLst>
            <pc:docMk/>
            <pc:sldMk cId="1903701147" sldId="686"/>
            <ac:picMk id="36" creationId="{37830989-CD98-F39B-6CD4-547A8C756BD8}"/>
          </ac:picMkLst>
        </pc:picChg>
      </pc:sldChg>
      <pc:sldChg chg="addSp modSp mod">
        <pc:chgData name="Ghosh, Pritha" userId="f2496dca-d1cc-4b0d-beae-f1d40586d32a" providerId="ADAL" clId="{9815A5B9-69A6-4244-B4B7-6223838E95E5}" dt="2026-03-23T21:55:40.226" v="1280" actId="1076"/>
        <pc:sldMkLst>
          <pc:docMk/>
          <pc:sldMk cId="956002770" sldId="687"/>
        </pc:sldMkLst>
        <pc:spChg chg="add mod">
          <ac:chgData name="Ghosh, Pritha" userId="f2496dca-d1cc-4b0d-beae-f1d40586d32a" providerId="ADAL" clId="{9815A5B9-69A6-4244-B4B7-6223838E95E5}" dt="2026-03-23T19:56:36.059" v="786"/>
          <ac:spMkLst>
            <pc:docMk/>
            <pc:sldMk cId="956002770" sldId="687"/>
            <ac:spMk id="2" creationId="{FA3B6B61-8964-6441-7F5E-C4D4356EF659}"/>
          </ac:spMkLst>
        </pc:spChg>
        <pc:spChg chg="mod">
          <ac:chgData name="Ghosh, Pritha" userId="f2496dca-d1cc-4b0d-beae-f1d40586d32a" providerId="ADAL" clId="{9815A5B9-69A6-4244-B4B7-6223838E95E5}" dt="2026-03-23T21:55:40.226" v="1280" actId="1076"/>
          <ac:spMkLst>
            <pc:docMk/>
            <pc:sldMk cId="956002770" sldId="687"/>
            <ac:spMk id="4" creationId="{9E91440A-740D-6432-367B-07C28F57C45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16BCDA-070C-954A-BC44-381BE56AD877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417651-613A-C948-93EE-91A25D414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010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9B1B8-2239-AE4A-A8B9-2760A95B1D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58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17651-613A-C948-93EE-91A25D4149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79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</a:t>
            </a:r>
            <a:r>
              <a:rPr lang="en-US"/>
              <a:t>qualitative idea of GP and HTC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77773-1D25-3F4E-A235-0E5756F6A92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08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17651-613A-C948-93EE-91A25D4149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01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77773-1D25-3F4E-A235-0E5756F6A9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7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17651-613A-C948-93EE-91A25D4149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68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17651-613A-C948-93EE-91A25D4149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18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77773-1D25-3F4E-A235-0E5756F6A92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405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C88BE-BA29-E201-B1C3-9B4550D664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561843-DB8A-0D5B-D07A-A830E39BA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0251D-311F-80BE-A4AD-368BA42AC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D8F2D-28FF-EC4F-9FE5-EBC319CE41CE}" type="datetime1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6F9CF-3117-5DA0-414C-40EBEC62B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1123F-EE55-398C-B4B9-DEDC4D8BD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87669-3C8A-424A-A90A-B658DF5D6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85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15D62-0A97-D199-659E-BCD843B68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926CF8-179C-8DA5-29F7-C09313F31E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D606E-A963-B3D0-ECE9-BD6550642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700F2-D889-4640-A860-1B802910C4A7}" type="datetime1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167FA-6AAF-B828-FCCF-5A5555A61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9279E-42C3-77CD-964D-D11229515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87669-3C8A-424A-A90A-B658DF5D6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17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E942A7-A4DC-8F48-7AE3-281C0DA2B0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9F968-3756-BA34-D495-1117D59FB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B3C03-2683-B1C4-BE79-0559C62E5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5D142-AC9C-8D43-BCFD-C1B54A6179F0}" type="datetime1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4417F-C913-B9BE-A8DF-F01C6EBE2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77987-1110-AA84-F597-06BCA780C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87669-3C8A-424A-A90A-B658DF5D6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369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748B21-D5E4-6A68-3D54-CCC3A4207A6B}"/>
              </a:ext>
            </a:extLst>
          </p:cNvPr>
          <p:cNvSpPr/>
          <p:nvPr userDrawn="1"/>
        </p:nvSpPr>
        <p:spPr>
          <a:xfrm>
            <a:off x="0" y="6635578"/>
            <a:ext cx="12192000" cy="222422"/>
          </a:xfrm>
          <a:prstGeom prst="rect">
            <a:avLst/>
          </a:prstGeom>
          <a:gradFill flip="none" rotWithShape="1">
            <a:gsLst>
              <a:gs pos="0">
                <a:srgbClr val="B43132"/>
              </a:gs>
              <a:gs pos="60000">
                <a:srgbClr val="45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3F2C90C4-9BAC-E789-B985-1C0C7C44D6F5}"/>
              </a:ext>
            </a:extLst>
          </p:cNvPr>
          <p:cNvSpPr/>
          <p:nvPr userDrawn="1"/>
        </p:nvSpPr>
        <p:spPr>
          <a:xfrm>
            <a:off x="-69962" y="6620764"/>
            <a:ext cx="377536" cy="259933"/>
          </a:xfrm>
          <a:prstGeom prst="homePlate">
            <a:avLst/>
          </a:prstGeom>
          <a:solidFill>
            <a:srgbClr val="2F010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3DE26BF-08BD-3F00-0037-02EDB7AF6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56819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fld id="{2519C00E-2C2C-A546-B149-044A63D2EB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7763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F2B66-3103-0093-9EA4-E98160D3F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18969-3212-1857-357D-542FA5AED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16219-1F36-F9BC-F128-5FB6AD28C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107-A9FF-9542-A856-3E5D10EE7781}" type="datetime1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468B0-05BF-7C87-E0D1-5E82BF090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7B102-990A-CB1D-E740-8EC82FD5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87669-3C8A-424A-A90A-B658DF5D6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133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F27B3-26CF-DB19-AB2F-9C60D4FDD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1E2D8F-2E2B-69F4-10FC-1F10259EC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08E769-0810-0B19-E0A2-A2038B271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675CD-0696-2D46-903C-F56B841E1EA5}" type="datetime1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2196A-0B7E-02C9-4C26-676DB8693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161E5-65E9-0DF4-B700-D02C16719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87669-3C8A-424A-A90A-B658DF5D6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71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39BD5-08FB-7ADF-4639-E19698C97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64DD2-2B91-A2D1-14E5-CF41A7821D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98EEA7-42DF-56EF-B766-004691FF2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3C9A5-E1DF-7237-6927-B78D6EC8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A1DBA-795D-CE41-97ED-F8F5E3A2130E}" type="datetime1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69C73D-1A68-9562-308B-462C080C5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C9C660-66EF-B998-316D-50425A004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87669-3C8A-424A-A90A-B658DF5D6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76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AD1D9-46AD-2018-B813-B01C139DF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9F2A16-3D53-2E08-AE8F-50F8DD5DA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6AECC0-5310-C102-810F-168CB365B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6A6F84-4D1B-A72D-8346-06179F5CA5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5FDA89-9B4C-F080-7042-A5E1E0F43E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F4FFC5-92FB-AF3D-6889-D0C82260C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41609-157C-A948-9C0E-189ED039C004}" type="datetime1">
              <a:rPr lang="en-US" smtClean="0"/>
              <a:t>4/1/2026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C86739-3230-F1A1-6D51-59B579AC3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E686B5-38D3-59BD-AC14-803FF400C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87669-3C8A-424A-A90A-B658DF5D6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07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C7241-8613-9ADA-EC74-73490F9F0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CFF848-13EF-5C7A-BCDB-5B4179B73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F1404-7287-CD47-9EB5-BD42322C2428}" type="datetime1">
              <a:rPr lang="en-US" smtClean="0"/>
              <a:t>4/1/2026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4DE4DD-8ADE-1C39-AF6B-9752D8A68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F83433-0FCE-50ED-EC50-9CB39BDE5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87669-3C8A-424A-A90A-B658DF5D6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666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4884BC-FBCE-FF70-C7DD-F9EAB40D5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C01C9-7D6D-D44C-9292-D23952DFD95F}" type="datetime1">
              <a:rPr lang="en-US" smtClean="0"/>
              <a:t>4/1/2026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89E1AF-7F3F-9859-47BF-596995E38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57A6E0-4247-0305-1EBD-DE0637CDA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87669-3C8A-424A-A90A-B658DF5D6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58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EC15B-1E53-C864-D096-AFE797DCE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2E72C-BA75-FE00-71BA-CFA38298A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A9A8EE-25E3-650B-E659-DD4A1D849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1B84EE-EE2F-FC0E-76B6-6E5B29BEF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D874-A509-0C49-BA90-05560DEC23A5}" type="datetime1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ABD59D-A7B9-6823-F238-A07EEF1E7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6D1D71-EF6B-D12A-48AA-209480943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87669-3C8A-424A-A90A-B658DF5D6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62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7D28C-5412-60C3-5541-3250F4AED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CF59CC-4BE5-840C-1F21-357120D75D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64F8FD-AED9-BC13-1F0A-B4C8A6CFA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38C15-3302-2F2F-6AF9-24BE42C4F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55F8B-FE06-D947-9528-8D4CAD32A2BF}" type="datetime1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E38CA1-93C1-C4B4-9864-FC197C9F2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B1688-97FC-FFF3-EAA6-8742CFE7E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87669-3C8A-424A-A90A-B658DF5D6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54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4FE4D0-54AB-EAAA-3B9B-BD587782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CF1A6-1A6F-A345-D018-529E41C15D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A3491-8659-B737-5AA1-E25355196C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71CB3F-D746-CC46-95B6-6509D2B2929A}" type="datetime1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887EC-2D1A-DEBE-E628-B1BA15A4E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750B7-9591-7DBB-54F3-1929D127E3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B87669-3C8A-424A-A90A-B658DF5D6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712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emf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gif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17/06/relationships/model3d" Target="../media/model3d2.glb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3.gif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microsoft.com/office/2017/06/relationships/model3d" Target="../media/model3d1.glb"/><Relationship Id="rId11" Type="http://schemas.openxmlformats.org/officeDocument/2006/relationships/image" Target="../media/image39.png"/><Relationship Id="rId5" Type="http://schemas.openxmlformats.org/officeDocument/2006/relationships/image" Target="../media/image35.gif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4.emf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54389A0-6972-4DE9-B0D7-D163A553B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8616"/>
            <a:ext cx="7006616" cy="7006616"/>
          </a:xfrm>
          <a:prstGeom prst="rect">
            <a:avLst/>
          </a:prstGeom>
        </p:spPr>
      </p:pic>
      <p:sp>
        <p:nvSpPr>
          <p:cNvPr id="6" name="Trapezoid 5">
            <a:extLst>
              <a:ext uri="{FF2B5EF4-FFF2-40B4-BE49-F238E27FC236}">
                <a16:creationId xmlns:a16="http://schemas.microsoft.com/office/drawing/2014/main" id="{46D6C5C7-EF8B-AA14-D5DB-13F69B66185B}"/>
              </a:ext>
            </a:extLst>
          </p:cNvPr>
          <p:cNvSpPr/>
          <p:nvPr/>
        </p:nvSpPr>
        <p:spPr>
          <a:xfrm>
            <a:off x="5247861" y="45718"/>
            <a:ext cx="10118032" cy="6858001"/>
          </a:xfrm>
          <a:prstGeom prst="trapezoid">
            <a:avLst/>
          </a:prstGeom>
          <a:gradFill flip="none" rotWithShape="1">
            <a:gsLst>
              <a:gs pos="0">
                <a:srgbClr val="B43132"/>
              </a:gs>
              <a:gs pos="60000">
                <a:srgbClr val="45000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1F1367ED-42FB-64C4-E714-E94F0DF451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272" t="35362" r="18913" b="34372"/>
          <a:stretch/>
        </p:blipFill>
        <p:spPr>
          <a:xfrm>
            <a:off x="8249479" y="337931"/>
            <a:ext cx="3578085" cy="10016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16591D7-85DC-3BC0-6BC5-E5AD59A8E595}"/>
              </a:ext>
            </a:extLst>
          </p:cNvPr>
          <p:cNvSpPr txBox="1"/>
          <p:nvPr/>
        </p:nvSpPr>
        <p:spPr>
          <a:xfrm>
            <a:off x="4391336" y="1412847"/>
            <a:ext cx="77162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Many Body Quantum Dynamics </a:t>
            </a:r>
          </a:p>
          <a:p>
            <a:pPr algn="r"/>
            <a:r>
              <a:rPr lang="en-US" sz="2800" i="1" dirty="0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of</a:t>
            </a:r>
            <a:r>
              <a:rPr lang="en-US" sz="2800" b="1" i="1" dirty="0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 </a:t>
            </a:r>
            <a:r>
              <a:rPr lang="en-US" sz="2800" b="1" dirty="0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Exciton</a:t>
            </a:r>
            <a:r>
              <a:rPr lang="en-US" sz="2800" b="1" i="1" dirty="0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-</a:t>
            </a:r>
            <a:r>
              <a:rPr lang="en-US" sz="2800" b="1" dirty="0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Polaritons</a:t>
            </a:r>
            <a:endParaRPr lang="en-US" sz="2000" b="1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BF1A98-8378-3FC5-E1DA-FC673EBE37E2}"/>
              </a:ext>
            </a:extLst>
          </p:cNvPr>
          <p:cNvSpPr txBox="1"/>
          <p:nvPr/>
        </p:nvSpPr>
        <p:spPr>
          <a:xfrm>
            <a:off x="7201673" y="3474718"/>
            <a:ext cx="4990327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Pritha Ghosh</a:t>
            </a:r>
          </a:p>
          <a:p>
            <a:pPr algn="r"/>
            <a:r>
              <a:rPr lang="en-US" sz="2000" dirty="0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Mandal Group, </a:t>
            </a:r>
            <a:r>
              <a:rPr lang="en-US" sz="2000" i="1" dirty="0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Department of Chemistry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931635-468F-99ED-2337-2BD2ABB2C274}"/>
              </a:ext>
            </a:extLst>
          </p:cNvPr>
          <p:cNvSpPr txBox="1"/>
          <p:nvPr/>
        </p:nvSpPr>
        <p:spPr>
          <a:xfrm>
            <a:off x="3960406" y="5631099"/>
            <a:ext cx="8231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u="sng" dirty="0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Ghosh</a:t>
            </a:r>
            <a:r>
              <a:rPr lang="en-US" sz="1400" dirty="0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, Manjalingal, Wickramasinghe, Rahmanian, Mandal, Phys. Rev. B. (2025</a:t>
            </a:r>
            <a:r>
              <a:rPr lang="en-US" sz="1400" dirty="0">
                <a:solidFill>
                  <a:schemeClr val="bg1"/>
                </a:solidFill>
                <a:latin typeface="NEXA-BOOK" panose="02000000000000000000" pitchFamily="2" charset="77"/>
              </a:rPr>
              <a:t>)</a:t>
            </a:r>
          </a:p>
          <a:p>
            <a:pPr algn="r"/>
            <a:r>
              <a:rPr lang="en-US" sz="1400" b="1" i="1" dirty="0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Editors’ Suggestion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10FCA1-7EFA-A4BC-2575-2258C828D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9C00E-2C2C-A546-B149-044A63D2EBB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372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8EFBF2-804B-8E89-5068-7F72BFE2B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56819"/>
            <a:ext cx="2743200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010AB1-CFF9-241F-1556-1479B97A13AE}"/>
              </a:ext>
            </a:extLst>
          </p:cNvPr>
          <p:cNvGrpSpPr>
            <a:grpSpLocks noChangeAspect="1"/>
          </p:cNvGrpSpPr>
          <p:nvPr/>
        </p:nvGrpSpPr>
        <p:grpSpPr>
          <a:xfrm>
            <a:off x="761057" y="1110080"/>
            <a:ext cx="10998865" cy="1331938"/>
            <a:chOff x="-2881086" y="3660517"/>
            <a:chExt cx="13322966" cy="161338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9307D21-B727-884B-261A-FE2AB4859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1863" t="35363" r="54541" b="61971"/>
            <a:stretch>
              <a:fillRect/>
            </a:stretch>
          </p:blipFill>
          <p:spPr>
            <a:xfrm>
              <a:off x="195601" y="3660517"/>
              <a:ext cx="6470813" cy="66457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B8CDF9B-AA2B-44C6-81DE-A364BFDB9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5980" t="43960" r="56158" b="51788"/>
            <a:stretch>
              <a:fillRect/>
            </a:stretch>
          </p:blipFill>
          <p:spPr>
            <a:xfrm>
              <a:off x="-2881086" y="4465376"/>
              <a:ext cx="4093882" cy="808523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33B1B6F-4B5B-0222-0D23-4D4A25F6CF53}"/>
                </a:ext>
              </a:extLst>
            </p:cNvPr>
            <p:cNvGrpSpPr/>
            <p:nvPr/>
          </p:nvGrpSpPr>
          <p:grpSpPr>
            <a:xfrm>
              <a:off x="1221047" y="4424806"/>
              <a:ext cx="3922998" cy="849092"/>
              <a:chOff x="1298868" y="4590176"/>
              <a:chExt cx="3922998" cy="84909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ABE61E4-3795-697B-65BF-7120D8DCEF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4557" t="60167" r="63217" b="35430"/>
              <a:stretch>
                <a:fillRect/>
              </a:stretch>
            </p:blipFill>
            <p:spPr>
              <a:xfrm>
                <a:off x="1521371" y="4592703"/>
                <a:ext cx="1796594" cy="837398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D101C67-3F14-A6F6-E2C7-C8836CC794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5918" t="73224" r="63168" b="22373"/>
              <a:stretch>
                <a:fillRect/>
              </a:stretch>
            </p:blipFill>
            <p:spPr>
              <a:xfrm>
                <a:off x="3618191" y="4590176"/>
                <a:ext cx="1603675" cy="837398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26126B88-C9BC-A32A-5C7E-580B9DCD4C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8493" t="43960" r="70067" b="51788"/>
              <a:stretch>
                <a:fillRect/>
              </a:stretch>
            </p:blipFill>
            <p:spPr>
              <a:xfrm>
                <a:off x="3403058" y="4621578"/>
                <a:ext cx="211541" cy="80852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0381FD9-9766-1F64-7FE8-298C25A5A8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8493" t="43960" r="70067" b="51788"/>
              <a:stretch>
                <a:fillRect/>
              </a:stretch>
            </p:blipFill>
            <p:spPr>
              <a:xfrm>
                <a:off x="1298868" y="4630745"/>
                <a:ext cx="211541" cy="808523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9531262-4413-4461-2930-DCBAAAF036BB}"/>
                </a:ext>
              </a:extLst>
            </p:cNvPr>
            <p:cNvGrpSpPr/>
            <p:nvPr/>
          </p:nvGrpSpPr>
          <p:grpSpPr>
            <a:xfrm>
              <a:off x="5237302" y="4458700"/>
              <a:ext cx="5204578" cy="815198"/>
              <a:chOff x="5289854" y="4616355"/>
              <a:chExt cx="5204578" cy="815198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F33928A-EEBF-D100-5BD4-D43F7252F9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6541" t="81524" r="65439" b="14714"/>
              <a:stretch>
                <a:fillRect/>
              </a:stretch>
            </p:blipFill>
            <p:spPr>
              <a:xfrm>
                <a:off x="5481599" y="4616355"/>
                <a:ext cx="1178506" cy="715478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47EADDE-382E-5B83-C793-6FD3E8BDC6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59941" t="13404" r="13353" b="82919"/>
              <a:stretch>
                <a:fillRect/>
              </a:stretch>
            </p:blipFill>
            <p:spPr>
              <a:xfrm>
                <a:off x="6884743" y="4636218"/>
                <a:ext cx="3609689" cy="643212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167AB76-97B4-518A-A33F-43EACCA76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8493" t="43960" r="70067" b="51788"/>
              <a:stretch>
                <a:fillRect/>
              </a:stretch>
            </p:blipFill>
            <p:spPr>
              <a:xfrm>
                <a:off x="6693879" y="4616545"/>
                <a:ext cx="211541" cy="80852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12766E7-EE89-916C-8411-2D48A2F8D3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8493" t="43960" r="70067" b="51788"/>
              <a:stretch>
                <a:fillRect/>
              </a:stretch>
            </p:blipFill>
            <p:spPr>
              <a:xfrm>
                <a:off x="5289854" y="4623030"/>
                <a:ext cx="211541" cy="808523"/>
              </a:xfrm>
              <a:prstGeom prst="rect">
                <a:avLst/>
              </a:prstGeom>
            </p:spPr>
          </p:pic>
        </p:grp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63F393C7-A8F0-DEBD-CFE8-A188CC13F4F6}"/>
              </a:ext>
            </a:extLst>
          </p:cNvPr>
          <p:cNvSpPr/>
          <p:nvPr/>
        </p:nvSpPr>
        <p:spPr>
          <a:xfrm>
            <a:off x="7473063" y="1673902"/>
            <a:ext cx="1323925" cy="783297"/>
          </a:xfrm>
          <a:prstGeom prst="rect">
            <a:avLst/>
          </a:prstGeom>
          <a:noFill/>
          <a:ln>
            <a:gradFill>
              <a:gsLst>
                <a:gs pos="100000">
                  <a:srgbClr val="F99D87"/>
                </a:gs>
                <a:gs pos="0">
                  <a:srgbClr val="FF5067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9295ED-4198-75BF-1068-481569D9A0D8}"/>
              </a:ext>
            </a:extLst>
          </p:cNvPr>
          <p:cNvSpPr/>
          <p:nvPr/>
        </p:nvSpPr>
        <p:spPr>
          <a:xfrm flipV="1">
            <a:off x="4865392" y="4523138"/>
            <a:ext cx="2597855" cy="1899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982BA7-4008-5153-76D5-40C4F28497D9}"/>
              </a:ext>
            </a:extLst>
          </p:cNvPr>
          <p:cNvSpPr/>
          <p:nvPr/>
        </p:nvSpPr>
        <p:spPr>
          <a:xfrm flipV="1">
            <a:off x="4846382" y="5917944"/>
            <a:ext cx="2616865" cy="1899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2EE1B8-E332-B70D-5B34-47BF26C3CD95}"/>
              </a:ext>
            </a:extLst>
          </p:cNvPr>
          <p:cNvSpPr/>
          <p:nvPr/>
        </p:nvSpPr>
        <p:spPr>
          <a:xfrm>
            <a:off x="4939373" y="4718480"/>
            <a:ext cx="2482260" cy="120439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34FDA6-E1E0-3992-0F44-D3B734041E22}"/>
              </a:ext>
            </a:extLst>
          </p:cNvPr>
          <p:cNvSpPr/>
          <p:nvPr/>
        </p:nvSpPr>
        <p:spPr>
          <a:xfrm>
            <a:off x="4918566" y="5190981"/>
            <a:ext cx="2523874" cy="189995"/>
          </a:xfrm>
          <a:prstGeom prst="rect">
            <a:avLst/>
          </a:prstGeom>
          <a:gradFill flip="none" rotWithShape="1">
            <a:gsLst>
              <a:gs pos="0">
                <a:srgbClr val="238FF3"/>
              </a:gs>
              <a:gs pos="100000">
                <a:srgbClr val="00B0F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3F6D8981-522B-82C0-7A01-A81BD11A2D85}"/>
              </a:ext>
            </a:extLst>
          </p:cNvPr>
          <p:cNvSpPr/>
          <p:nvPr/>
        </p:nvSpPr>
        <p:spPr>
          <a:xfrm>
            <a:off x="8220183" y="4718967"/>
            <a:ext cx="833756" cy="1241510"/>
          </a:xfrm>
          <a:custGeom>
            <a:avLst/>
            <a:gdLst>
              <a:gd name="connsiteX0" fmla="*/ 6980 w 6980"/>
              <a:gd name="connsiteY0" fmla="*/ 0 h 865539"/>
              <a:gd name="connsiteX1" fmla="*/ 0 w 6980"/>
              <a:gd name="connsiteY1" fmla="*/ 865539 h 865539"/>
              <a:gd name="connsiteX2" fmla="*/ 0 w 6980"/>
              <a:gd name="connsiteY2" fmla="*/ 865539 h 865539"/>
              <a:gd name="connsiteX0" fmla="*/ 10000 w 340007"/>
              <a:gd name="connsiteY0" fmla="*/ 0 h 10000"/>
              <a:gd name="connsiteX1" fmla="*/ 340007 w 340007"/>
              <a:gd name="connsiteY1" fmla="*/ 5161 h 10000"/>
              <a:gd name="connsiteX2" fmla="*/ 0 w 340007"/>
              <a:gd name="connsiteY2" fmla="*/ 10000 h 10000"/>
              <a:gd name="connsiteX3" fmla="*/ 0 w 340007"/>
              <a:gd name="connsiteY3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007" h="10000">
                <a:moveTo>
                  <a:pt x="10000" y="0"/>
                </a:moveTo>
                <a:cubicBezTo>
                  <a:pt x="10000" y="1694"/>
                  <a:pt x="340007" y="3467"/>
                  <a:pt x="340007" y="5161"/>
                </a:cubicBezTo>
                <a:cubicBezTo>
                  <a:pt x="336674" y="6801"/>
                  <a:pt x="3333" y="8360"/>
                  <a:pt x="0" y="10000"/>
                </a:cubicBezTo>
                <a:lnTo>
                  <a:pt x="0" y="10000"/>
                </a:lnTo>
              </a:path>
            </a:pathLst>
          </a:custGeom>
          <a:noFill/>
          <a:ln>
            <a:solidFill>
              <a:srgbClr val="FF5067"/>
            </a:solidFill>
          </a:ln>
          <a:effectLst>
            <a:glow rad="63500">
              <a:srgbClr val="FF5067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C98E76C-9449-3169-8F32-720E74B7B1F1}"/>
              </a:ext>
            </a:extLst>
          </p:cNvPr>
          <p:cNvCxnSpPr/>
          <p:nvPr/>
        </p:nvCxnSpPr>
        <p:spPr>
          <a:xfrm>
            <a:off x="8244704" y="5052412"/>
            <a:ext cx="422879" cy="0"/>
          </a:xfrm>
          <a:prstGeom prst="straightConnector1">
            <a:avLst/>
          </a:prstGeom>
          <a:ln>
            <a:solidFill>
              <a:srgbClr val="FF5067"/>
            </a:solidFill>
            <a:tailEnd type="triangle"/>
          </a:ln>
          <a:effectLst>
            <a:glow rad="63500">
              <a:srgbClr val="FF5067">
                <a:alpha val="40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BCE38C6-2C21-8223-6A56-27F8081D822B}"/>
              </a:ext>
            </a:extLst>
          </p:cNvPr>
          <p:cNvCxnSpPr>
            <a:cxnSpLocks/>
          </p:cNvCxnSpPr>
          <p:nvPr/>
        </p:nvCxnSpPr>
        <p:spPr>
          <a:xfrm>
            <a:off x="8244705" y="5339722"/>
            <a:ext cx="739959" cy="0"/>
          </a:xfrm>
          <a:prstGeom prst="straightConnector1">
            <a:avLst/>
          </a:prstGeom>
          <a:ln>
            <a:solidFill>
              <a:srgbClr val="FF5067"/>
            </a:solidFill>
            <a:tailEnd type="triangle"/>
          </a:ln>
          <a:effectLst>
            <a:glow rad="63500">
              <a:srgbClr val="FF5067">
                <a:alpha val="40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7EEBD0D-3E12-9FF7-FD1B-A45D49BCD0F2}"/>
              </a:ext>
            </a:extLst>
          </p:cNvPr>
          <p:cNvCxnSpPr>
            <a:cxnSpLocks/>
          </p:cNvCxnSpPr>
          <p:nvPr/>
        </p:nvCxnSpPr>
        <p:spPr>
          <a:xfrm>
            <a:off x="8244705" y="5575000"/>
            <a:ext cx="422879" cy="0"/>
          </a:xfrm>
          <a:prstGeom prst="straightConnector1">
            <a:avLst/>
          </a:prstGeom>
          <a:ln>
            <a:solidFill>
              <a:srgbClr val="FF5067"/>
            </a:solidFill>
            <a:tailEnd type="triangle"/>
          </a:ln>
          <a:effectLst>
            <a:glow rad="63500">
              <a:srgbClr val="FF5067">
                <a:alpha val="40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E273157-C2BF-B7CE-6D6A-ECBAB91BF959}"/>
              </a:ext>
            </a:extLst>
          </p:cNvPr>
          <p:cNvCxnSpPr>
            <a:stCxn id="22" idx="2"/>
            <a:endCxn id="22" idx="0"/>
          </p:cNvCxnSpPr>
          <p:nvPr/>
        </p:nvCxnSpPr>
        <p:spPr>
          <a:xfrm flipV="1">
            <a:off x="8220183" y="4718967"/>
            <a:ext cx="24522" cy="1241510"/>
          </a:xfrm>
          <a:prstGeom prst="line">
            <a:avLst/>
          </a:prstGeom>
          <a:ln>
            <a:solidFill>
              <a:srgbClr val="FF506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A0ABCE3-0DC0-D3F0-F9E6-0FA85FE76CC3}"/>
              </a:ext>
            </a:extLst>
          </p:cNvPr>
          <p:cNvCxnSpPr>
            <a:cxnSpLocks/>
          </p:cNvCxnSpPr>
          <p:nvPr/>
        </p:nvCxnSpPr>
        <p:spPr>
          <a:xfrm flipV="1">
            <a:off x="8456143" y="2442017"/>
            <a:ext cx="0" cy="2359106"/>
          </a:xfrm>
          <a:prstGeom prst="line">
            <a:avLst/>
          </a:prstGeom>
          <a:ln cap="rnd">
            <a:gradFill>
              <a:gsLst>
                <a:gs pos="100000">
                  <a:srgbClr val="F99D87"/>
                </a:gs>
                <a:gs pos="0">
                  <a:srgbClr val="FF5067"/>
                </a:gs>
              </a:gsLst>
              <a:lin ang="5400000" scaled="1"/>
            </a:gra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EAF46FD-4D66-3931-6015-74F7022253A8}"/>
              </a:ext>
            </a:extLst>
          </p:cNvPr>
          <p:cNvSpPr txBox="1"/>
          <p:nvPr/>
        </p:nvSpPr>
        <p:spPr>
          <a:xfrm>
            <a:off x="8594467" y="3266965"/>
            <a:ext cx="1710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Cavity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Photons (quantum)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9507F8E-89C7-1577-3B24-F16A5935CD8D}"/>
              </a:ext>
            </a:extLst>
          </p:cNvPr>
          <p:cNvSpPr/>
          <p:nvPr/>
        </p:nvSpPr>
        <p:spPr>
          <a:xfrm>
            <a:off x="-59267" y="-67733"/>
            <a:ext cx="12327467" cy="135466"/>
          </a:xfrm>
          <a:prstGeom prst="rect">
            <a:avLst/>
          </a:prstGeom>
          <a:solidFill>
            <a:srgbClr val="822F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610978F-77F9-C93E-6BA0-7C3DA9434F42}"/>
              </a:ext>
            </a:extLst>
          </p:cNvPr>
          <p:cNvSpPr/>
          <p:nvPr/>
        </p:nvSpPr>
        <p:spPr>
          <a:xfrm>
            <a:off x="-67734" y="6794254"/>
            <a:ext cx="12327467" cy="135466"/>
          </a:xfrm>
          <a:prstGeom prst="rect">
            <a:avLst/>
          </a:prstGeom>
          <a:solidFill>
            <a:srgbClr val="822F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32C74FF-DD1B-9F92-236A-FB336EE2C092}"/>
              </a:ext>
            </a:extLst>
          </p:cNvPr>
          <p:cNvSpPr txBox="1"/>
          <p:nvPr/>
        </p:nvSpPr>
        <p:spPr>
          <a:xfrm>
            <a:off x="3039520" y="267342"/>
            <a:ext cx="62305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Baskerville" panose="02020502070401020303" pitchFamily="18" charset="0"/>
                <a:ea typeface="Baskerville" panose="02020502070401020303" pitchFamily="18" charset="0"/>
              </a:rPr>
              <a:t>Light-Matter Hamiltonian</a:t>
            </a:r>
          </a:p>
        </p:txBody>
      </p:sp>
    </p:spTree>
    <p:extLst>
      <p:ext uri="{BB962C8B-B14F-4D97-AF65-F5344CB8AC3E}">
        <p14:creationId xmlns:p14="http://schemas.microsoft.com/office/powerpoint/2010/main" val="1691714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06D5CD-6DC2-4562-A108-B5287D418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56819"/>
            <a:ext cx="2743200" cy="365125"/>
          </a:xfrm>
        </p:spPr>
        <p:txBody>
          <a:bodyPr/>
          <a:lstStyle/>
          <a:p>
            <a:fld id="{2519C00E-2C2C-A546-B149-044A63D2EBB9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6011DD5-A267-CB25-D9E3-39429B47E2E2}"/>
              </a:ext>
            </a:extLst>
          </p:cNvPr>
          <p:cNvGrpSpPr>
            <a:grpSpLocks noChangeAspect="1"/>
          </p:cNvGrpSpPr>
          <p:nvPr/>
        </p:nvGrpSpPr>
        <p:grpSpPr>
          <a:xfrm>
            <a:off x="761057" y="1110080"/>
            <a:ext cx="10998865" cy="1331938"/>
            <a:chOff x="-2881086" y="3660517"/>
            <a:chExt cx="13322966" cy="161338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006CC1E-F506-5AD3-0FED-905826924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1863" t="35363" r="54541" b="61971"/>
            <a:stretch>
              <a:fillRect/>
            </a:stretch>
          </p:blipFill>
          <p:spPr>
            <a:xfrm>
              <a:off x="195601" y="3660517"/>
              <a:ext cx="6470813" cy="66457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6E44D6D-9556-8B33-80A7-35C2431DA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5980" t="43960" r="56158" b="51788"/>
            <a:stretch>
              <a:fillRect/>
            </a:stretch>
          </p:blipFill>
          <p:spPr>
            <a:xfrm>
              <a:off x="-2881086" y="4465376"/>
              <a:ext cx="4093882" cy="808523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62CF7EC-2B7B-37BB-4227-3364EC8975C5}"/>
                </a:ext>
              </a:extLst>
            </p:cNvPr>
            <p:cNvGrpSpPr/>
            <p:nvPr/>
          </p:nvGrpSpPr>
          <p:grpSpPr>
            <a:xfrm>
              <a:off x="1221047" y="4424806"/>
              <a:ext cx="3922998" cy="849092"/>
              <a:chOff x="1298868" y="4590176"/>
              <a:chExt cx="3922998" cy="84909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3480A5D-5543-0D33-B2FE-CF89488275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4557" t="60167" r="63217" b="35430"/>
              <a:stretch>
                <a:fillRect/>
              </a:stretch>
            </p:blipFill>
            <p:spPr>
              <a:xfrm>
                <a:off x="1521371" y="4592703"/>
                <a:ext cx="1796594" cy="837398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028E3CF-DF90-8D16-8D50-6DECCC0612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5918" t="73224" r="63168" b="22373"/>
              <a:stretch>
                <a:fillRect/>
              </a:stretch>
            </p:blipFill>
            <p:spPr>
              <a:xfrm>
                <a:off x="3618191" y="4590176"/>
                <a:ext cx="1603675" cy="837398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729C8A3D-7411-C453-B568-7A0580203E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8493" t="43960" r="70067" b="51788"/>
              <a:stretch>
                <a:fillRect/>
              </a:stretch>
            </p:blipFill>
            <p:spPr>
              <a:xfrm>
                <a:off x="3403058" y="4621578"/>
                <a:ext cx="211541" cy="80852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53D51A3-4A75-D68E-404F-03603C4641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8493" t="43960" r="70067" b="51788"/>
              <a:stretch>
                <a:fillRect/>
              </a:stretch>
            </p:blipFill>
            <p:spPr>
              <a:xfrm>
                <a:off x="1298868" y="4630745"/>
                <a:ext cx="211541" cy="808523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D33222A-8264-DB26-41C7-DACB8CC8D5D2}"/>
                </a:ext>
              </a:extLst>
            </p:cNvPr>
            <p:cNvGrpSpPr/>
            <p:nvPr/>
          </p:nvGrpSpPr>
          <p:grpSpPr>
            <a:xfrm>
              <a:off x="5237302" y="4458700"/>
              <a:ext cx="5204578" cy="815198"/>
              <a:chOff x="5289854" y="4616355"/>
              <a:chExt cx="5204578" cy="815198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BF1771F-01AF-942B-52CC-C752FDEABE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6541" t="81524" r="65439" b="14714"/>
              <a:stretch>
                <a:fillRect/>
              </a:stretch>
            </p:blipFill>
            <p:spPr>
              <a:xfrm>
                <a:off x="5481599" y="4616355"/>
                <a:ext cx="1178506" cy="715478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E017B37-9F8A-F992-A7A0-B66584D0C9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59941" t="13404" r="13353" b="82919"/>
              <a:stretch>
                <a:fillRect/>
              </a:stretch>
            </p:blipFill>
            <p:spPr>
              <a:xfrm>
                <a:off x="6884743" y="4636218"/>
                <a:ext cx="3609689" cy="643212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D1B5BE2-5A64-A68F-AD83-1BF9AD6352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8493" t="43960" r="70067" b="51788"/>
              <a:stretch>
                <a:fillRect/>
              </a:stretch>
            </p:blipFill>
            <p:spPr>
              <a:xfrm>
                <a:off x="6693879" y="4616545"/>
                <a:ext cx="211541" cy="80852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9A2B0DE-2AC4-74B7-E009-04B3EB08C5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8493" t="43960" r="70067" b="51788"/>
              <a:stretch>
                <a:fillRect/>
              </a:stretch>
            </p:blipFill>
            <p:spPr>
              <a:xfrm>
                <a:off x="5289854" y="4623030"/>
                <a:ext cx="211541" cy="808523"/>
              </a:xfrm>
              <a:prstGeom prst="rect">
                <a:avLst/>
              </a:prstGeom>
            </p:spPr>
          </p:pic>
        </p:grp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695D25D9-C7BE-99D9-0203-89904922F38A}"/>
              </a:ext>
            </a:extLst>
          </p:cNvPr>
          <p:cNvSpPr/>
          <p:nvPr/>
        </p:nvSpPr>
        <p:spPr>
          <a:xfrm>
            <a:off x="8796988" y="1660127"/>
            <a:ext cx="2962934" cy="783297"/>
          </a:xfrm>
          <a:prstGeom prst="rect">
            <a:avLst/>
          </a:prstGeom>
          <a:noFill/>
          <a:ln>
            <a:gradFill>
              <a:gsLst>
                <a:gs pos="100000">
                  <a:srgbClr val="238FF3"/>
                </a:gs>
                <a:gs pos="0">
                  <a:srgbClr val="FF5067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AF447B2-8EAD-3002-637E-BC6887A87ED9}"/>
              </a:ext>
            </a:extLst>
          </p:cNvPr>
          <p:cNvSpPr/>
          <p:nvPr/>
        </p:nvSpPr>
        <p:spPr>
          <a:xfrm flipV="1">
            <a:off x="4865392" y="4523138"/>
            <a:ext cx="2597855" cy="1899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24A2939-B167-B2C0-54D7-B36FF330E5C4}"/>
              </a:ext>
            </a:extLst>
          </p:cNvPr>
          <p:cNvSpPr/>
          <p:nvPr/>
        </p:nvSpPr>
        <p:spPr>
          <a:xfrm flipV="1">
            <a:off x="4846382" y="5917944"/>
            <a:ext cx="2616865" cy="1899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D0C233C-1B4D-5789-54FD-930B3BF4ADC6}"/>
              </a:ext>
            </a:extLst>
          </p:cNvPr>
          <p:cNvSpPr/>
          <p:nvPr/>
        </p:nvSpPr>
        <p:spPr>
          <a:xfrm>
            <a:off x="4939373" y="4718480"/>
            <a:ext cx="2482260" cy="120439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1BB879-6455-2F99-E84C-54855B8A297F}"/>
              </a:ext>
            </a:extLst>
          </p:cNvPr>
          <p:cNvSpPr/>
          <p:nvPr/>
        </p:nvSpPr>
        <p:spPr>
          <a:xfrm>
            <a:off x="4918566" y="5190981"/>
            <a:ext cx="2523874" cy="189995"/>
          </a:xfrm>
          <a:prstGeom prst="rect">
            <a:avLst/>
          </a:prstGeom>
          <a:gradFill flip="none" rotWithShape="1">
            <a:gsLst>
              <a:gs pos="0">
                <a:srgbClr val="238FF3"/>
              </a:gs>
              <a:gs pos="100000">
                <a:srgbClr val="00B0F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A7283EC5-1A10-DB05-4493-A1B666279DEB}"/>
              </a:ext>
            </a:extLst>
          </p:cNvPr>
          <p:cNvSpPr/>
          <p:nvPr/>
        </p:nvSpPr>
        <p:spPr>
          <a:xfrm>
            <a:off x="6063316" y="4694784"/>
            <a:ext cx="833756" cy="1241510"/>
          </a:xfrm>
          <a:custGeom>
            <a:avLst/>
            <a:gdLst>
              <a:gd name="connsiteX0" fmla="*/ 6980 w 6980"/>
              <a:gd name="connsiteY0" fmla="*/ 0 h 865539"/>
              <a:gd name="connsiteX1" fmla="*/ 0 w 6980"/>
              <a:gd name="connsiteY1" fmla="*/ 865539 h 865539"/>
              <a:gd name="connsiteX2" fmla="*/ 0 w 6980"/>
              <a:gd name="connsiteY2" fmla="*/ 865539 h 865539"/>
              <a:gd name="connsiteX0" fmla="*/ 10000 w 340007"/>
              <a:gd name="connsiteY0" fmla="*/ 0 h 10000"/>
              <a:gd name="connsiteX1" fmla="*/ 340007 w 340007"/>
              <a:gd name="connsiteY1" fmla="*/ 5161 h 10000"/>
              <a:gd name="connsiteX2" fmla="*/ 0 w 340007"/>
              <a:gd name="connsiteY2" fmla="*/ 10000 h 10000"/>
              <a:gd name="connsiteX3" fmla="*/ 0 w 340007"/>
              <a:gd name="connsiteY3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007" h="10000">
                <a:moveTo>
                  <a:pt x="10000" y="0"/>
                </a:moveTo>
                <a:cubicBezTo>
                  <a:pt x="10000" y="1694"/>
                  <a:pt x="340007" y="3467"/>
                  <a:pt x="340007" y="5161"/>
                </a:cubicBezTo>
                <a:cubicBezTo>
                  <a:pt x="336674" y="6801"/>
                  <a:pt x="3333" y="8360"/>
                  <a:pt x="0" y="10000"/>
                </a:cubicBezTo>
                <a:lnTo>
                  <a:pt x="0" y="10000"/>
                </a:lnTo>
              </a:path>
            </a:pathLst>
          </a:custGeom>
          <a:noFill/>
          <a:ln>
            <a:solidFill>
              <a:srgbClr val="FF5067"/>
            </a:solidFill>
          </a:ln>
          <a:effectLst>
            <a:glow rad="63500">
              <a:srgbClr val="FF5067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447CB97-87E0-B711-A939-A20B9EC8BBEE}"/>
              </a:ext>
            </a:extLst>
          </p:cNvPr>
          <p:cNvCxnSpPr/>
          <p:nvPr/>
        </p:nvCxnSpPr>
        <p:spPr>
          <a:xfrm>
            <a:off x="6057316" y="5057699"/>
            <a:ext cx="422879" cy="0"/>
          </a:xfrm>
          <a:prstGeom prst="straightConnector1">
            <a:avLst/>
          </a:prstGeom>
          <a:ln>
            <a:solidFill>
              <a:srgbClr val="FF5067"/>
            </a:solidFill>
            <a:tailEnd type="triangle"/>
          </a:ln>
          <a:effectLst>
            <a:glow rad="63500">
              <a:srgbClr val="FF5067">
                <a:alpha val="40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D543125-9C20-EFB1-C6D2-319A8C7333C7}"/>
              </a:ext>
            </a:extLst>
          </p:cNvPr>
          <p:cNvCxnSpPr>
            <a:cxnSpLocks/>
          </p:cNvCxnSpPr>
          <p:nvPr/>
        </p:nvCxnSpPr>
        <p:spPr>
          <a:xfrm>
            <a:off x="6057316" y="5315538"/>
            <a:ext cx="739959" cy="0"/>
          </a:xfrm>
          <a:prstGeom prst="straightConnector1">
            <a:avLst/>
          </a:prstGeom>
          <a:ln>
            <a:solidFill>
              <a:srgbClr val="FF5067"/>
            </a:solidFill>
            <a:tailEnd type="triangle"/>
          </a:ln>
          <a:effectLst>
            <a:glow rad="63500">
              <a:srgbClr val="FF5067">
                <a:alpha val="40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A6AF65A-3704-3953-2690-6B66D8997CA0}"/>
              </a:ext>
            </a:extLst>
          </p:cNvPr>
          <p:cNvCxnSpPr>
            <a:cxnSpLocks/>
          </p:cNvCxnSpPr>
          <p:nvPr/>
        </p:nvCxnSpPr>
        <p:spPr>
          <a:xfrm>
            <a:off x="6057316" y="5554161"/>
            <a:ext cx="422879" cy="0"/>
          </a:xfrm>
          <a:prstGeom prst="straightConnector1">
            <a:avLst/>
          </a:prstGeom>
          <a:ln>
            <a:solidFill>
              <a:srgbClr val="FF5067"/>
            </a:solidFill>
            <a:tailEnd type="triangle"/>
          </a:ln>
          <a:effectLst>
            <a:glow rad="63500">
              <a:srgbClr val="FF5067">
                <a:alpha val="40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B0E28DF-2DF2-F6E9-F38E-DCB444032980}"/>
              </a:ext>
            </a:extLst>
          </p:cNvPr>
          <p:cNvCxnSpPr>
            <a:stCxn id="22" idx="2"/>
            <a:endCxn id="22" idx="0"/>
          </p:cNvCxnSpPr>
          <p:nvPr/>
        </p:nvCxnSpPr>
        <p:spPr>
          <a:xfrm flipV="1">
            <a:off x="6063316" y="4694784"/>
            <a:ext cx="24522" cy="1241510"/>
          </a:xfrm>
          <a:prstGeom prst="line">
            <a:avLst/>
          </a:prstGeom>
          <a:ln>
            <a:solidFill>
              <a:srgbClr val="FF506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CFA8E38-962B-CEA4-8EDC-DFB4DF67A6DF}"/>
              </a:ext>
            </a:extLst>
          </p:cNvPr>
          <p:cNvCxnSpPr>
            <a:cxnSpLocks/>
          </p:cNvCxnSpPr>
          <p:nvPr/>
        </p:nvCxnSpPr>
        <p:spPr>
          <a:xfrm flipV="1">
            <a:off x="10305660" y="2422552"/>
            <a:ext cx="0" cy="2359106"/>
          </a:xfrm>
          <a:prstGeom prst="line">
            <a:avLst/>
          </a:prstGeom>
          <a:ln cap="rnd">
            <a:gradFill>
              <a:gsLst>
                <a:gs pos="100000">
                  <a:srgbClr val="238FF3"/>
                </a:gs>
                <a:gs pos="0">
                  <a:srgbClr val="FF5067"/>
                </a:gs>
              </a:gsLst>
              <a:lin ang="5400000" scaled="1"/>
            </a:gra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3ED0FD6-1A37-BC7D-A6D9-8ACA4C1C80E6}"/>
              </a:ext>
            </a:extLst>
          </p:cNvPr>
          <p:cNvSpPr txBox="1"/>
          <p:nvPr/>
        </p:nvSpPr>
        <p:spPr>
          <a:xfrm>
            <a:off x="8796988" y="4101876"/>
            <a:ext cx="1710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Light Matter Interactions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6BBBCBD-8782-6F44-BE53-5811BF18F0FA}"/>
              </a:ext>
            </a:extLst>
          </p:cNvPr>
          <p:cNvCxnSpPr>
            <a:cxnSpLocks/>
          </p:cNvCxnSpPr>
          <p:nvPr/>
        </p:nvCxnSpPr>
        <p:spPr>
          <a:xfrm flipH="1">
            <a:off x="7545545" y="4791469"/>
            <a:ext cx="2760851" cy="0"/>
          </a:xfrm>
          <a:prstGeom prst="line">
            <a:avLst/>
          </a:prstGeom>
          <a:ln cap="rnd">
            <a:gradFill>
              <a:gsLst>
                <a:gs pos="100000">
                  <a:srgbClr val="238FF3"/>
                </a:gs>
                <a:gs pos="0">
                  <a:srgbClr val="FF5067"/>
                </a:gs>
              </a:gsLst>
              <a:lin ang="5400000" scaled="1"/>
            </a:gra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794BE1F7-9BF2-18EE-2BEB-5254C578E3F6}"/>
              </a:ext>
            </a:extLst>
          </p:cNvPr>
          <p:cNvSpPr/>
          <p:nvPr/>
        </p:nvSpPr>
        <p:spPr>
          <a:xfrm>
            <a:off x="-59267" y="-67733"/>
            <a:ext cx="12327467" cy="135466"/>
          </a:xfrm>
          <a:prstGeom prst="rect">
            <a:avLst/>
          </a:prstGeom>
          <a:solidFill>
            <a:srgbClr val="822F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FF3F26D-957E-43BB-B429-6A27E0CE7A7B}"/>
              </a:ext>
            </a:extLst>
          </p:cNvPr>
          <p:cNvSpPr/>
          <p:nvPr/>
        </p:nvSpPr>
        <p:spPr>
          <a:xfrm>
            <a:off x="-67734" y="6758973"/>
            <a:ext cx="12327467" cy="135466"/>
          </a:xfrm>
          <a:prstGeom prst="rect">
            <a:avLst/>
          </a:prstGeom>
          <a:solidFill>
            <a:srgbClr val="822F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2B6F11-2895-73D6-2F52-8F75D23AF037}"/>
              </a:ext>
            </a:extLst>
          </p:cNvPr>
          <p:cNvSpPr txBox="1"/>
          <p:nvPr/>
        </p:nvSpPr>
        <p:spPr>
          <a:xfrm>
            <a:off x="3039520" y="267342"/>
            <a:ext cx="62305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Baskerville" panose="02020502070401020303" pitchFamily="18" charset="0"/>
                <a:ea typeface="Baskerville" panose="02020502070401020303" pitchFamily="18" charset="0"/>
              </a:rPr>
              <a:t>Light-Matter Hamiltonian</a:t>
            </a:r>
          </a:p>
        </p:txBody>
      </p:sp>
    </p:spTree>
    <p:extLst>
      <p:ext uri="{BB962C8B-B14F-4D97-AF65-F5344CB8AC3E}">
        <p14:creationId xmlns:p14="http://schemas.microsoft.com/office/powerpoint/2010/main" val="3470075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61016E-E326-D887-ACA1-90D80D136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56819"/>
            <a:ext cx="2743200" cy="365125"/>
          </a:xfrm>
        </p:spPr>
        <p:txBody>
          <a:bodyPr/>
          <a:lstStyle/>
          <a:p>
            <a:fld id="{2519C00E-2C2C-A546-B149-044A63D2EBB9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2D997B-55FB-714A-FA90-D2762038DC7E}"/>
              </a:ext>
            </a:extLst>
          </p:cNvPr>
          <p:cNvGrpSpPr>
            <a:grpSpLocks noChangeAspect="1"/>
          </p:cNvGrpSpPr>
          <p:nvPr/>
        </p:nvGrpSpPr>
        <p:grpSpPr>
          <a:xfrm>
            <a:off x="761057" y="1110080"/>
            <a:ext cx="10998865" cy="1331938"/>
            <a:chOff x="-2881086" y="3660517"/>
            <a:chExt cx="13322966" cy="161338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096AEFA-4803-CA22-B173-0D178F142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1863" t="35363" r="54541" b="61971"/>
            <a:stretch>
              <a:fillRect/>
            </a:stretch>
          </p:blipFill>
          <p:spPr>
            <a:xfrm>
              <a:off x="195601" y="3660517"/>
              <a:ext cx="6470813" cy="66457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4DFA85C-9611-1280-FFD2-30B31FB11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5980" t="43960" r="56158" b="51788"/>
            <a:stretch>
              <a:fillRect/>
            </a:stretch>
          </p:blipFill>
          <p:spPr>
            <a:xfrm>
              <a:off x="-2881086" y="4465376"/>
              <a:ext cx="4093882" cy="808523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B3B570E-6A81-8D37-BDF4-E777EEF83DE5}"/>
                </a:ext>
              </a:extLst>
            </p:cNvPr>
            <p:cNvGrpSpPr/>
            <p:nvPr/>
          </p:nvGrpSpPr>
          <p:grpSpPr>
            <a:xfrm>
              <a:off x="1221047" y="4424806"/>
              <a:ext cx="3922998" cy="849092"/>
              <a:chOff x="1298868" y="4590176"/>
              <a:chExt cx="3922998" cy="84909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B253EBBC-108E-5B5A-4EF2-4DB1C582E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4557" t="60167" r="63217" b="35430"/>
              <a:stretch>
                <a:fillRect/>
              </a:stretch>
            </p:blipFill>
            <p:spPr>
              <a:xfrm>
                <a:off x="1521371" y="4592703"/>
                <a:ext cx="1796594" cy="837398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FEC0E2B-89A8-4309-5B12-ED9E66B151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5918" t="73224" r="63168" b="22373"/>
              <a:stretch>
                <a:fillRect/>
              </a:stretch>
            </p:blipFill>
            <p:spPr>
              <a:xfrm>
                <a:off x="3618191" y="4590176"/>
                <a:ext cx="1603675" cy="837398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249656F-3A00-AA10-3253-26DD7D21A0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8493" t="43960" r="70067" b="51788"/>
              <a:stretch>
                <a:fillRect/>
              </a:stretch>
            </p:blipFill>
            <p:spPr>
              <a:xfrm>
                <a:off x="3403058" y="4621578"/>
                <a:ext cx="211541" cy="80852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90A3062-7231-A094-E576-95B088AA81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8493" t="43960" r="70067" b="51788"/>
              <a:stretch>
                <a:fillRect/>
              </a:stretch>
            </p:blipFill>
            <p:spPr>
              <a:xfrm>
                <a:off x="1298868" y="4630745"/>
                <a:ext cx="211541" cy="808523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7912A05-EC9F-EB0B-84DF-7EA32100E82F}"/>
                </a:ext>
              </a:extLst>
            </p:cNvPr>
            <p:cNvGrpSpPr/>
            <p:nvPr/>
          </p:nvGrpSpPr>
          <p:grpSpPr>
            <a:xfrm>
              <a:off x="5237302" y="4458700"/>
              <a:ext cx="5204578" cy="815198"/>
              <a:chOff x="5289854" y="4616355"/>
              <a:chExt cx="5204578" cy="815198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D2149AB-4031-8FAC-74ED-F95C92351C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6541" t="81524" r="65439" b="14714"/>
              <a:stretch>
                <a:fillRect/>
              </a:stretch>
            </p:blipFill>
            <p:spPr>
              <a:xfrm>
                <a:off x="5481599" y="4616355"/>
                <a:ext cx="1178506" cy="715478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2CBCB7B-AA71-1560-0A26-3B37051DED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59941" t="13404" r="13353" b="82919"/>
              <a:stretch>
                <a:fillRect/>
              </a:stretch>
            </p:blipFill>
            <p:spPr>
              <a:xfrm>
                <a:off x="6884743" y="4636218"/>
                <a:ext cx="3609689" cy="643212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5EA6C69-90E8-0DE3-01C0-A169C8A810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8493" t="43960" r="70067" b="51788"/>
              <a:stretch>
                <a:fillRect/>
              </a:stretch>
            </p:blipFill>
            <p:spPr>
              <a:xfrm>
                <a:off x="6693879" y="4616545"/>
                <a:ext cx="211541" cy="80852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1E60A79-05F8-9FFC-7FD1-709C716477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8493" t="43960" r="70067" b="51788"/>
              <a:stretch>
                <a:fillRect/>
              </a:stretch>
            </p:blipFill>
            <p:spPr>
              <a:xfrm>
                <a:off x="5289854" y="4623030"/>
                <a:ext cx="211541" cy="808523"/>
              </a:xfrm>
              <a:prstGeom prst="rect">
                <a:avLst/>
              </a:prstGeom>
            </p:spPr>
          </p:pic>
        </p:grp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93ECB5F-36F2-3161-8806-2D2F3E8AEAEE}"/>
              </a:ext>
            </a:extLst>
          </p:cNvPr>
          <p:cNvSpPr/>
          <p:nvPr/>
        </p:nvSpPr>
        <p:spPr>
          <a:xfrm>
            <a:off x="4342064" y="1672710"/>
            <a:ext cx="3100376" cy="783297"/>
          </a:xfrm>
          <a:prstGeom prst="rect">
            <a:avLst/>
          </a:prstGeom>
          <a:noFill/>
          <a:ln>
            <a:gradFill>
              <a:gsLst>
                <a:gs pos="100000">
                  <a:srgbClr val="FFC000"/>
                </a:gs>
                <a:gs pos="0">
                  <a:srgbClr val="FF5100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F243B6A-AEA2-198A-77B3-78E6A59B9CDF}"/>
              </a:ext>
            </a:extLst>
          </p:cNvPr>
          <p:cNvSpPr/>
          <p:nvPr/>
        </p:nvSpPr>
        <p:spPr>
          <a:xfrm flipV="1">
            <a:off x="4865392" y="4523138"/>
            <a:ext cx="2597855" cy="1899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2DF1CA-99BB-3BAE-DE46-CD883A37A71C}"/>
              </a:ext>
            </a:extLst>
          </p:cNvPr>
          <p:cNvSpPr/>
          <p:nvPr/>
        </p:nvSpPr>
        <p:spPr>
          <a:xfrm flipV="1">
            <a:off x="4846382" y="5917944"/>
            <a:ext cx="2616865" cy="1899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3ED487-79F5-A320-583C-861618912B2A}"/>
              </a:ext>
            </a:extLst>
          </p:cNvPr>
          <p:cNvSpPr/>
          <p:nvPr/>
        </p:nvSpPr>
        <p:spPr>
          <a:xfrm>
            <a:off x="4939373" y="4718480"/>
            <a:ext cx="2482260" cy="120439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277870A1-D928-DF0D-A16E-452316E8361C}"/>
              </a:ext>
            </a:extLst>
          </p:cNvPr>
          <p:cNvSpPr/>
          <p:nvPr/>
        </p:nvSpPr>
        <p:spPr>
          <a:xfrm>
            <a:off x="6063316" y="4694784"/>
            <a:ext cx="833756" cy="1241510"/>
          </a:xfrm>
          <a:custGeom>
            <a:avLst/>
            <a:gdLst>
              <a:gd name="connsiteX0" fmla="*/ 6980 w 6980"/>
              <a:gd name="connsiteY0" fmla="*/ 0 h 865539"/>
              <a:gd name="connsiteX1" fmla="*/ 0 w 6980"/>
              <a:gd name="connsiteY1" fmla="*/ 865539 h 865539"/>
              <a:gd name="connsiteX2" fmla="*/ 0 w 6980"/>
              <a:gd name="connsiteY2" fmla="*/ 865539 h 865539"/>
              <a:gd name="connsiteX0" fmla="*/ 10000 w 340007"/>
              <a:gd name="connsiteY0" fmla="*/ 0 h 10000"/>
              <a:gd name="connsiteX1" fmla="*/ 340007 w 340007"/>
              <a:gd name="connsiteY1" fmla="*/ 5161 h 10000"/>
              <a:gd name="connsiteX2" fmla="*/ 0 w 340007"/>
              <a:gd name="connsiteY2" fmla="*/ 10000 h 10000"/>
              <a:gd name="connsiteX3" fmla="*/ 0 w 340007"/>
              <a:gd name="connsiteY3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007" h="10000">
                <a:moveTo>
                  <a:pt x="10000" y="0"/>
                </a:moveTo>
                <a:cubicBezTo>
                  <a:pt x="10000" y="1694"/>
                  <a:pt x="340007" y="3467"/>
                  <a:pt x="340007" y="5161"/>
                </a:cubicBezTo>
                <a:cubicBezTo>
                  <a:pt x="336674" y="6801"/>
                  <a:pt x="3333" y="8360"/>
                  <a:pt x="0" y="10000"/>
                </a:cubicBezTo>
                <a:lnTo>
                  <a:pt x="0" y="10000"/>
                </a:lnTo>
              </a:path>
            </a:pathLst>
          </a:custGeom>
          <a:noFill/>
          <a:ln>
            <a:solidFill>
              <a:srgbClr val="FF5067"/>
            </a:solidFill>
          </a:ln>
          <a:effectLst>
            <a:glow rad="63500">
              <a:srgbClr val="FF5067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5BC7D42-286A-9F31-F815-41228240CF1C}"/>
              </a:ext>
            </a:extLst>
          </p:cNvPr>
          <p:cNvCxnSpPr/>
          <p:nvPr/>
        </p:nvCxnSpPr>
        <p:spPr>
          <a:xfrm>
            <a:off x="6057316" y="5057699"/>
            <a:ext cx="422879" cy="0"/>
          </a:xfrm>
          <a:prstGeom prst="straightConnector1">
            <a:avLst/>
          </a:prstGeom>
          <a:ln>
            <a:solidFill>
              <a:srgbClr val="FF5067"/>
            </a:solidFill>
            <a:tailEnd type="triangle"/>
          </a:ln>
          <a:effectLst>
            <a:glow rad="63500">
              <a:srgbClr val="FF5067">
                <a:alpha val="40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40A2AD9-4FDB-D37B-2114-061AB6072D75}"/>
              </a:ext>
            </a:extLst>
          </p:cNvPr>
          <p:cNvCxnSpPr>
            <a:cxnSpLocks/>
          </p:cNvCxnSpPr>
          <p:nvPr/>
        </p:nvCxnSpPr>
        <p:spPr>
          <a:xfrm>
            <a:off x="6057316" y="5315538"/>
            <a:ext cx="739959" cy="0"/>
          </a:xfrm>
          <a:prstGeom prst="straightConnector1">
            <a:avLst/>
          </a:prstGeom>
          <a:ln>
            <a:solidFill>
              <a:srgbClr val="FF5067"/>
            </a:solidFill>
            <a:tailEnd type="triangle"/>
          </a:ln>
          <a:effectLst>
            <a:glow rad="63500">
              <a:srgbClr val="FF5067">
                <a:alpha val="40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2B23C00-927C-9634-F63A-21F58455A702}"/>
              </a:ext>
            </a:extLst>
          </p:cNvPr>
          <p:cNvCxnSpPr>
            <a:cxnSpLocks/>
          </p:cNvCxnSpPr>
          <p:nvPr/>
        </p:nvCxnSpPr>
        <p:spPr>
          <a:xfrm>
            <a:off x="6057316" y="5554161"/>
            <a:ext cx="422879" cy="0"/>
          </a:xfrm>
          <a:prstGeom prst="straightConnector1">
            <a:avLst/>
          </a:prstGeom>
          <a:ln>
            <a:solidFill>
              <a:srgbClr val="FF5067"/>
            </a:solidFill>
            <a:tailEnd type="triangle"/>
          </a:ln>
          <a:effectLst>
            <a:glow rad="63500">
              <a:srgbClr val="FF5067">
                <a:alpha val="40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16C8C3E-F246-0A63-B95D-F1CC3AFBDF6A}"/>
              </a:ext>
            </a:extLst>
          </p:cNvPr>
          <p:cNvCxnSpPr>
            <a:stCxn id="21" idx="2"/>
            <a:endCxn id="21" idx="0"/>
          </p:cNvCxnSpPr>
          <p:nvPr/>
        </p:nvCxnSpPr>
        <p:spPr>
          <a:xfrm flipV="1">
            <a:off x="6063316" y="4694784"/>
            <a:ext cx="24522" cy="1241510"/>
          </a:xfrm>
          <a:prstGeom prst="line">
            <a:avLst/>
          </a:prstGeom>
          <a:ln>
            <a:solidFill>
              <a:srgbClr val="FF506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7C6CEA-261D-1E81-7D70-8E5D52A4729F}"/>
              </a:ext>
            </a:extLst>
          </p:cNvPr>
          <p:cNvCxnSpPr>
            <a:cxnSpLocks/>
            <a:endCxn id="17" idx="2"/>
          </p:cNvCxnSpPr>
          <p:nvPr/>
        </p:nvCxnSpPr>
        <p:spPr>
          <a:xfrm flipV="1">
            <a:off x="5892252" y="2456007"/>
            <a:ext cx="0" cy="2712806"/>
          </a:xfrm>
          <a:prstGeom prst="line">
            <a:avLst/>
          </a:prstGeom>
          <a:ln cap="rnd">
            <a:gradFill>
              <a:gsLst>
                <a:gs pos="0">
                  <a:srgbClr val="FF5100"/>
                </a:gs>
                <a:gs pos="100000">
                  <a:srgbClr val="FFC000"/>
                </a:gs>
              </a:gsLst>
              <a:lin ang="5400000" scaled="1"/>
            </a:gra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D8928B4-97A2-D03A-A084-63EBD2D573CC}"/>
              </a:ext>
            </a:extLst>
          </p:cNvPr>
          <p:cNvSpPr txBox="1"/>
          <p:nvPr/>
        </p:nvSpPr>
        <p:spPr>
          <a:xfrm>
            <a:off x="5869226" y="3373853"/>
            <a:ext cx="4953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Phonon interactions 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(quasi-classical)</a:t>
            </a:r>
          </a:p>
        </p:txBody>
      </p:sp>
      <p:sp>
        <p:nvSpPr>
          <p:cNvPr id="28" name="Rectangle 19">
            <a:extLst>
              <a:ext uri="{FF2B5EF4-FFF2-40B4-BE49-F238E27FC236}">
                <a16:creationId xmlns:a16="http://schemas.microsoft.com/office/drawing/2014/main" id="{1757BABD-4E5B-8DB2-6445-9C44ED32F3A4}"/>
              </a:ext>
            </a:extLst>
          </p:cNvPr>
          <p:cNvSpPr/>
          <p:nvPr/>
        </p:nvSpPr>
        <p:spPr>
          <a:xfrm>
            <a:off x="4918566" y="5336086"/>
            <a:ext cx="2523874" cy="92859"/>
          </a:xfrm>
          <a:custGeom>
            <a:avLst/>
            <a:gdLst>
              <a:gd name="connsiteX0" fmla="*/ 0 w 2523874"/>
              <a:gd name="connsiteY0" fmla="*/ 0 h 189995"/>
              <a:gd name="connsiteX1" fmla="*/ 2523874 w 2523874"/>
              <a:gd name="connsiteY1" fmla="*/ 0 h 189995"/>
              <a:gd name="connsiteX2" fmla="*/ 2523874 w 2523874"/>
              <a:gd name="connsiteY2" fmla="*/ 189995 h 189995"/>
              <a:gd name="connsiteX3" fmla="*/ 0 w 2523874"/>
              <a:gd name="connsiteY3" fmla="*/ 189995 h 189995"/>
              <a:gd name="connsiteX4" fmla="*/ 0 w 2523874"/>
              <a:gd name="connsiteY4" fmla="*/ 0 h 189995"/>
              <a:gd name="connsiteX0" fmla="*/ 0 w 2523874"/>
              <a:gd name="connsiteY0" fmla="*/ 0 h 296986"/>
              <a:gd name="connsiteX1" fmla="*/ 2523874 w 2523874"/>
              <a:gd name="connsiteY1" fmla="*/ 0 h 296986"/>
              <a:gd name="connsiteX2" fmla="*/ 2523874 w 2523874"/>
              <a:gd name="connsiteY2" fmla="*/ 189995 h 296986"/>
              <a:gd name="connsiteX3" fmla="*/ 305840 w 2523874"/>
              <a:gd name="connsiteY3" fmla="*/ 296986 h 296986"/>
              <a:gd name="connsiteX4" fmla="*/ 0 w 2523874"/>
              <a:gd name="connsiteY4" fmla="*/ 189995 h 296986"/>
              <a:gd name="connsiteX5" fmla="*/ 0 w 2523874"/>
              <a:gd name="connsiteY5" fmla="*/ 0 h 296986"/>
              <a:gd name="connsiteX0" fmla="*/ 0 w 2523874"/>
              <a:gd name="connsiteY0" fmla="*/ 0 h 298178"/>
              <a:gd name="connsiteX1" fmla="*/ 2523874 w 2523874"/>
              <a:gd name="connsiteY1" fmla="*/ 0 h 298178"/>
              <a:gd name="connsiteX2" fmla="*/ 2523874 w 2523874"/>
              <a:gd name="connsiteY2" fmla="*/ 189995 h 298178"/>
              <a:gd name="connsiteX3" fmla="*/ 1085107 w 2523874"/>
              <a:gd name="connsiteY3" fmla="*/ 211401 h 298178"/>
              <a:gd name="connsiteX4" fmla="*/ 305840 w 2523874"/>
              <a:gd name="connsiteY4" fmla="*/ 296986 h 298178"/>
              <a:gd name="connsiteX5" fmla="*/ 0 w 2523874"/>
              <a:gd name="connsiteY5" fmla="*/ 189995 h 298178"/>
              <a:gd name="connsiteX6" fmla="*/ 0 w 2523874"/>
              <a:gd name="connsiteY6" fmla="*/ 0 h 298178"/>
              <a:gd name="connsiteX0" fmla="*/ 0 w 2523874"/>
              <a:gd name="connsiteY0" fmla="*/ 0 h 298133"/>
              <a:gd name="connsiteX1" fmla="*/ 2523874 w 2523874"/>
              <a:gd name="connsiteY1" fmla="*/ 0 h 298133"/>
              <a:gd name="connsiteX2" fmla="*/ 2523874 w 2523874"/>
              <a:gd name="connsiteY2" fmla="*/ 189995 h 298133"/>
              <a:gd name="connsiteX3" fmla="*/ 1625639 w 2523874"/>
              <a:gd name="connsiteY3" fmla="*/ 260950 h 298133"/>
              <a:gd name="connsiteX4" fmla="*/ 1085107 w 2523874"/>
              <a:gd name="connsiteY4" fmla="*/ 211401 h 298133"/>
              <a:gd name="connsiteX5" fmla="*/ 305840 w 2523874"/>
              <a:gd name="connsiteY5" fmla="*/ 296986 h 298133"/>
              <a:gd name="connsiteX6" fmla="*/ 0 w 2523874"/>
              <a:gd name="connsiteY6" fmla="*/ 189995 h 298133"/>
              <a:gd name="connsiteX7" fmla="*/ 0 w 2523874"/>
              <a:gd name="connsiteY7" fmla="*/ 0 h 298133"/>
              <a:gd name="connsiteX0" fmla="*/ 0 w 2523874"/>
              <a:gd name="connsiteY0" fmla="*/ 0 h 298133"/>
              <a:gd name="connsiteX1" fmla="*/ 2523874 w 2523874"/>
              <a:gd name="connsiteY1" fmla="*/ 0 h 298133"/>
              <a:gd name="connsiteX2" fmla="*/ 2523874 w 2523874"/>
              <a:gd name="connsiteY2" fmla="*/ 189995 h 298133"/>
              <a:gd name="connsiteX3" fmla="*/ 2098604 w 2523874"/>
              <a:gd name="connsiteY3" fmla="*/ 188880 h 298133"/>
              <a:gd name="connsiteX4" fmla="*/ 1625639 w 2523874"/>
              <a:gd name="connsiteY4" fmla="*/ 260950 h 298133"/>
              <a:gd name="connsiteX5" fmla="*/ 1085107 w 2523874"/>
              <a:gd name="connsiteY5" fmla="*/ 211401 h 298133"/>
              <a:gd name="connsiteX6" fmla="*/ 305840 w 2523874"/>
              <a:gd name="connsiteY6" fmla="*/ 296986 h 298133"/>
              <a:gd name="connsiteX7" fmla="*/ 0 w 2523874"/>
              <a:gd name="connsiteY7" fmla="*/ 189995 h 298133"/>
              <a:gd name="connsiteX8" fmla="*/ 0 w 2523874"/>
              <a:gd name="connsiteY8" fmla="*/ 0 h 29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23874" h="298133">
                <a:moveTo>
                  <a:pt x="0" y="0"/>
                </a:moveTo>
                <a:lnTo>
                  <a:pt x="2523874" y="0"/>
                </a:lnTo>
                <a:lnTo>
                  <a:pt x="2523874" y="189995"/>
                </a:lnTo>
                <a:cubicBezTo>
                  <a:pt x="2452245" y="228982"/>
                  <a:pt x="2248310" y="177054"/>
                  <a:pt x="2098604" y="188880"/>
                </a:cubicBezTo>
                <a:cubicBezTo>
                  <a:pt x="1948898" y="200706"/>
                  <a:pt x="1793804" y="264704"/>
                  <a:pt x="1625639" y="260950"/>
                </a:cubicBezTo>
                <a:cubicBezTo>
                  <a:pt x="1457474" y="257196"/>
                  <a:pt x="1305073" y="197137"/>
                  <a:pt x="1085107" y="211401"/>
                </a:cubicBezTo>
                <a:cubicBezTo>
                  <a:pt x="865141" y="225665"/>
                  <a:pt x="485190" y="308812"/>
                  <a:pt x="305840" y="296986"/>
                </a:cubicBezTo>
                <a:lnTo>
                  <a:pt x="0" y="18999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38FF3">
                  <a:alpha val="55624"/>
                </a:srgbClr>
              </a:gs>
              <a:gs pos="100000">
                <a:srgbClr val="238FF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682ADBDC-E362-6868-C1D7-AB6AD2127EFE}"/>
              </a:ext>
            </a:extLst>
          </p:cNvPr>
          <p:cNvSpPr/>
          <p:nvPr/>
        </p:nvSpPr>
        <p:spPr>
          <a:xfrm>
            <a:off x="4918566" y="5353879"/>
            <a:ext cx="2523874" cy="92860"/>
          </a:xfrm>
          <a:custGeom>
            <a:avLst/>
            <a:gdLst>
              <a:gd name="connsiteX0" fmla="*/ 0 w 2523874"/>
              <a:gd name="connsiteY0" fmla="*/ 0 h 189995"/>
              <a:gd name="connsiteX1" fmla="*/ 2523874 w 2523874"/>
              <a:gd name="connsiteY1" fmla="*/ 0 h 189995"/>
              <a:gd name="connsiteX2" fmla="*/ 2523874 w 2523874"/>
              <a:gd name="connsiteY2" fmla="*/ 189995 h 189995"/>
              <a:gd name="connsiteX3" fmla="*/ 0 w 2523874"/>
              <a:gd name="connsiteY3" fmla="*/ 189995 h 189995"/>
              <a:gd name="connsiteX4" fmla="*/ 0 w 2523874"/>
              <a:gd name="connsiteY4" fmla="*/ 0 h 189995"/>
              <a:gd name="connsiteX0" fmla="*/ 0 w 2523874"/>
              <a:gd name="connsiteY0" fmla="*/ 0 h 296986"/>
              <a:gd name="connsiteX1" fmla="*/ 2523874 w 2523874"/>
              <a:gd name="connsiteY1" fmla="*/ 0 h 296986"/>
              <a:gd name="connsiteX2" fmla="*/ 2523874 w 2523874"/>
              <a:gd name="connsiteY2" fmla="*/ 189995 h 296986"/>
              <a:gd name="connsiteX3" fmla="*/ 305840 w 2523874"/>
              <a:gd name="connsiteY3" fmla="*/ 296986 h 296986"/>
              <a:gd name="connsiteX4" fmla="*/ 0 w 2523874"/>
              <a:gd name="connsiteY4" fmla="*/ 189995 h 296986"/>
              <a:gd name="connsiteX5" fmla="*/ 0 w 2523874"/>
              <a:gd name="connsiteY5" fmla="*/ 0 h 296986"/>
              <a:gd name="connsiteX0" fmla="*/ 0 w 2523874"/>
              <a:gd name="connsiteY0" fmla="*/ 0 h 298178"/>
              <a:gd name="connsiteX1" fmla="*/ 2523874 w 2523874"/>
              <a:gd name="connsiteY1" fmla="*/ 0 h 298178"/>
              <a:gd name="connsiteX2" fmla="*/ 2523874 w 2523874"/>
              <a:gd name="connsiteY2" fmla="*/ 189995 h 298178"/>
              <a:gd name="connsiteX3" fmla="*/ 1085107 w 2523874"/>
              <a:gd name="connsiteY3" fmla="*/ 211401 h 298178"/>
              <a:gd name="connsiteX4" fmla="*/ 305840 w 2523874"/>
              <a:gd name="connsiteY4" fmla="*/ 296986 h 298178"/>
              <a:gd name="connsiteX5" fmla="*/ 0 w 2523874"/>
              <a:gd name="connsiteY5" fmla="*/ 189995 h 298178"/>
              <a:gd name="connsiteX6" fmla="*/ 0 w 2523874"/>
              <a:gd name="connsiteY6" fmla="*/ 0 h 298178"/>
              <a:gd name="connsiteX0" fmla="*/ 0 w 2523874"/>
              <a:gd name="connsiteY0" fmla="*/ 0 h 298133"/>
              <a:gd name="connsiteX1" fmla="*/ 2523874 w 2523874"/>
              <a:gd name="connsiteY1" fmla="*/ 0 h 298133"/>
              <a:gd name="connsiteX2" fmla="*/ 2523874 w 2523874"/>
              <a:gd name="connsiteY2" fmla="*/ 189995 h 298133"/>
              <a:gd name="connsiteX3" fmla="*/ 1625639 w 2523874"/>
              <a:gd name="connsiteY3" fmla="*/ 260950 h 298133"/>
              <a:gd name="connsiteX4" fmla="*/ 1085107 w 2523874"/>
              <a:gd name="connsiteY4" fmla="*/ 211401 h 298133"/>
              <a:gd name="connsiteX5" fmla="*/ 305840 w 2523874"/>
              <a:gd name="connsiteY5" fmla="*/ 296986 h 298133"/>
              <a:gd name="connsiteX6" fmla="*/ 0 w 2523874"/>
              <a:gd name="connsiteY6" fmla="*/ 189995 h 298133"/>
              <a:gd name="connsiteX7" fmla="*/ 0 w 2523874"/>
              <a:gd name="connsiteY7" fmla="*/ 0 h 298133"/>
              <a:gd name="connsiteX0" fmla="*/ 0 w 2523874"/>
              <a:gd name="connsiteY0" fmla="*/ 0 h 298133"/>
              <a:gd name="connsiteX1" fmla="*/ 2523874 w 2523874"/>
              <a:gd name="connsiteY1" fmla="*/ 0 h 298133"/>
              <a:gd name="connsiteX2" fmla="*/ 2523874 w 2523874"/>
              <a:gd name="connsiteY2" fmla="*/ 189995 h 298133"/>
              <a:gd name="connsiteX3" fmla="*/ 2098604 w 2523874"/>
              <a:gd name="connsiteY3" fmla="*/ 188880 h 298133"/>
              <a:gd name="connsiteX4" fmla="*/ 1625639 w 2523874"/>
              <a:gd name="connsiteY4" fmla="*/ 260950 h 298133"/>
              <a:gd name="connsiteX5" fmla="*/ 1085107 w 2523874"/>
              <a:gd name="connsiteY5" fmla="*/ 211401 h 298133"/>
              <a:gd name="connsiteX6" fmla="*/ 305840 w 2523874"/>
              <a:gd name="connsiteY6" fmla="*/ 296986 h 298133"/>
              <a:gd name="connsiteX7" fmla="*/ 0 w 2523874"/>
              <a:gd name="connsiteY7" fmla="*/ 189995 h 298133"/>
              <a:gd name="connsiteX8" fmla="*/ 0 w 2523874"/>
              <a:gd name="connsiteY8" fmla="*/ 0 h 298133"/>
              <a:gd name="connsiteX0" fmla="*/ 0 w 2523874"/>
              <a:gd name="connsiteY0" fmla="*/ 0 h 261108"/>
              <a:gd name="connsiteX1" fmla="*/ 2523874 w 2523874"/>
              <a:gd name="connsiteY1" fmla="*/ 0 h 261108"/>
              <a:gd name="connsiteX2" fmla="*/ 2523874 w 2523874"/>
              <a:gd name="connsiteY2" fmla="*/ 189995 h 261108"/>
              <a:gd name="connsiteX3" fmla="*/ 2098604 w 2523874"/>
              <a:gd name="connsiteY3" fmla="*/ 188880 h 261108"/>
              <a:gd name="connsiteX4" fmla="*/ 1625639 w 2523874"/>
              <a:gd name="connsiteY4" fmla="*/ 260950 h 261108"/>
              <a:gd name="connsiteX5" fmla="*/ 1085107 w 2523874"/>
              <a:gd name="connsiteY5" fmla="*/ 211401 h 261108"/>
              <a:gd name="connsiteX6" fmla="*/ 499531 w 2523874"/>
              <a:gd name="connsiteY6" fmla="*/ 103841 h 261108"/>
              <a:gd name="connsiteX7" fmla="*/ 0 w 2523874"/>
              <a:gd name="connsiteY7" fmla="*/ 189995 h 261108"/>
              <a:gd name="connsiteX8" fmla="*/ 0 w 2523874"/>
              <a:gd name="connsiteY8" fmla="*/ 0 h 261108"/>
              <a:gd name="connsiteX0" fmla="*/ 0 w 2523874"/>
              <a:gd name="connsiteY0" fmla="*/ 0 h 212674"/>
              <a:gd name="connsiteX1" fmla="*/ 2523874 w 2523874"/>
              <a:gd name="connsiteY1" fmla="*/ 0 h 212674"/>
              <a:gd name="connsiteX2" fmla="*/ 2523874 w 2523874"/>
              <a:gd name="connsiteY2" fmla="*/ 189995 h 212674"/>
              <a:gd name="connsiteX3" fmla="*/ 2098604 w 2523874"/>
              <a:gd name="connsiteY3" fmla="*/ 188880 h 212674"/>
              <a:gd name="connsiteX4" fmla="*/ 1634648 w 2523874"/>
              <a:gd name="connsiteY4" fmla="*/ 61770 h 212674"/>
              <a:gd name="connsiteX5" fmla="*/ 1085107 w 2523874"/>
              <a:gd name="connsiteY5" fmla="*/ 211401 h 212674"/>
              <a:gd name="connsiteX6" fmla="*/ 499531 w 2523874"/>
              <a:gd name="connsiteY6" fmla="*/ 103841 h 212674"/>
              <a:gd name="connsiteX7" fmla="*/ 0 w 2523874"/>
              <a:gd name="connsiteY7" fmla="*/ 189995 h 212674"/>
              <a:gd name="connsiteX8" fmla="*/ 0 w 2523874"/>
              <a:gd name="connsiteY8" fmla="*/ 0 h 212674"/>
              <a:gd name="connsiteX0" fmla="*/ 0 w 2523874"/>
              <a:gd name="connsiteY0" fmla="*/ 0 h 241726"/>
              <a:gd name="connsiteX1" fmla="*/ 2523874 w 2523874"/>
              <a:gd name="connsiteY1" fmla="*/ 0 h 241726"/>
              <a:gd name="connsiteX2" fmla="*/ 2523874 w 2523874"/>
              <a:gd name="connsiteY2" fmla="*/ 189995 h 241726"/>
              <a:gd name="connsiteX3" fmla="*/ 2094100 w 2523874"/>
              <a:gd name="connsiteY3" fmla="*/ 241190 h 241726"/>
              <a:gd name="connsiteX4" fmla="*/ 1634648 w 2523874"/>
              <a:gd name="connsiteY4" fmla="*/ 61770 h 241726"/>
              <a:gd name="connsiteX5" fmla="*/ 1085107 w 2523874"/>
              <a:gd name="connsiteY5" fmla="*/ 211401 h 241726"/>
              <a:gd name="connsiteX6" fmla="*/ 499531 w 2523874"/>
              <a:gd name="connsiteY6" fmla="*/ 103841 h 241726"/>
              <a:gd name="connsiteX7" fmla="*/ 0 w 2523874"/>
              <a:gd name="connsiteY7" fmla="*/ 189995 h 241726"/>
              <a:gd name="connsiteX8" fmla="*/ 0 w 2523874"/>
              <a:gd name="connsiteY8" fmla="*/ 0 h 241726"/>
              <a:gd name="connsiteX0" fmla="*/ 0 w 2523874"/>
              <a:gd name="connsiteY0" fmla="*/ 0 h 241726"/>
              <a:gd name="connsiteX1" fmla="*/ 2523874 w 2523874"/>
              <a:gd name="connsiteY1" fmla="*/ 0 h 241726"/>
              <a:gd name="connsiteX2" fmla="*/ 2523874 w 2523874"/>
              <a:gd name="connsiteY2" fmla="*/ 103483 h 241726"/>
              <a:gd name="connsiteX3" fmla="*/ 2094100 w 2523874"/>
              <a:gd name="connsiteY3" fmla="*/ 241190 h 241726"/>
              <a:gd name="connsiteX4" fmla="*/ 1634648 w 2523874"/>
              <a:gd name="connsiteY4" fmla="*/ 61770 h 241726"/>
              <a:gd name="connsiteX5" fmla="*/ 1085107 w 2523874"/>
              <a:gd name="connsiteY5" fmla="*/ 211401 h 241726"/>
              <a:gd name="connsiteX6" fmla="*/ 499531 w 2523874"/>
              <a:gd name="connsiteY6" fmla="*/ 103841 h 241726"/>
              <a:gd name="connsiteX7" fmla="*/ 0 w 2523874"/>
              <a:gd name="connsiteY7" fmla="*/ 189995 h 241726"/>
              <a:gd name="connsiteX8" fmla="*/ 0 w 2523874"/>
              <a:gd name="connsiteY8" fmla="*/ 0 h 241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23874" h="241726">
                <a:moveTo>
                  <a:pt x="0" y="0"/>
                </a:moveTo>
                <a:lnTo>
                  <a:pt x="2523874" y="0"/>
                </a:lnTo>
                <a:lnTo>
                  <a:pt x="2523874" y="103483"/>
                </a:lnTo>
                <a:cubicBezTo>
                  <a:pt x="2452245" y="142470"/>
                  <a:pt x="2243806" y="229364"/>
                  <a:pt x="2094100" y="241190"/>
                </a:cubicBezTo>
                <a:cubicBezTo>
                  <a:pt x="1944394" y="253016"/>
                  <a:pt x="1802813" y="65524"/>
                  <a:pt x="1634648" y="61770"/>
                </a:cubicBezTo>
                <a:cubicBezTo>
                  <a:pt x="1466483" y="58016"/>
                  <a:pt x="1305073" y="197137"/>
                  <a:pt x="1085107" y="211401"/>
                </a:cubicBezTo>
                <a:cubicBezTo>
                  <a:pt x="865141" y="225665"/>
                  <a:pt x="678881" y="115667"/>
                  <a:pt x="499531" y="103841"/>
                </a:cubicBezTo>
                <a:lnTo>
                  <a:pt x="0" y="18999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38FF3">
                  <a:alpha val="43603"/>
                </a:srgbClr>
              </a:gs>
              <a:gs pos="100000">
                <a:srgbClr val="238FF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49E6392-7FD6-66CE-4B9A-CE05B494EA5D}"/>
              </a:ext>
            </a:extLst>
          </p:cNvPr>
          <p:cNvSpPr/>
          <p:nvPr/>
        </p:nvSpPr>
        <p:spPr>
          <a:xfrm>
            <a:off x="4914599" y="5214001"/>
            <a:ext cx="2523874" cy="189995"/>
          </a:xfrm>
          <a:prstGeom prst="rect">
            <a:avLst/>
          </a:prstGeom>
          <a:gradFill flip="none" rotWithShape="1">
            <a:gsLst>
              <a:gs pos="0">
                <a:srgbClr val="238FF3"/>
              </a:gs>
              <a:gs pos="100000">
                <a:srgbClr val="00B0F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19">
            <a:extLst>
              <a:ext uri="{FF2B5EF4-FFF2-40B4-BE49-F238E27FC236}">
                <a16:creationId xmlns:a16="http://schemas.microsoft.com/office/drawing/2014/main" id="{215915AA-B5AA-6914-AB97-764AA290F318}"/>
              </a:ext>
            </a:extLst>
          </p:cNvPr>
          <p:cNvSpPr/>
          <p:nvPr/>
        </p:nvSpPr>
        <p:spPr>
          <a:xfrm rot="10800000">
            <a:off x="4914599" y="5170460"/>
            <a:ext cx="2523874" cy="92859"/>
          </a:xfrm>
          <a:custGeom>
            <a:avLst/>
            <a:gdLst>
              <a:gd name="connsiteX0" fmla="*/ 0 w 2523874"/>
              <a:gd name="connsiteY0" fmla="*/ 0 h 189995"/>
              <a:gd name="connsiteX1" fmla="*/ 2523874 w 2523874"/>
              <a:gd name="connsiteY1" fmla="*/ 0 h 189995"/>
              <a:gd name="connsiteX2" fmla="*/ 2523874 w 2523874"/>
              <a:gd name="connsiteY2" fmla="*/ 189995 h 189995"/>
              <a:gd name="connsiteX3" fmla="*/ 0 w 2523874"/>
              <a:gd name="connsiteY3" fmla="*/ 189995 h 189995"/>
              <a:gd name="connsiteX4" fmla="*/ 0 w 2523874"/>
              <a:gd name="connsiteY4" fmla="*/ 0 h 189995"/>
              <a:gd name="connsiteX0" fmla="*/ 0 w 2523874"/>
              <a:gd name="connsiteY0" fmla="*/ 0 h 296986"/>
              <a:gd name="connsiteX1" fmla="*/ 2523874 w 2523874"/>
              <a:gd name="connsiteY1" fmla="*/ 0 h 296986"/>
              <a:gd name="connsiteX2" fmla="*/ 2523874 w 2523874"/>
              <a:gd name="connsiteY2" fmla="*/ 189995 h 296986"/>
              <a:gd name="connsiteX3" fmla="*/ 305840 w 2523874"/>
              <a:gd name="connsiteY3" fmla="*/ 296986 h 296986"/>
              <a:gd name="connsiteX4" fmla="*/ 0 w 2523874"/>
              <a:gd name="connsiteY4" fmla="*/ 189995 h 296986"/>
              <a:gd name="connsiteX5" fmla="*/ 0 w 2523874"/>
              <a:gd name="connsiteY5" fmla="*/ 0 h 296986"/>
              <a:gd name="connsiteX0" fmla="*/ 0 w 2523874"/>
              <a:gd name="connsiteY0" fmla="*/ 0 h 298178"/>
              <a:gd name="connsiteX1" fmla="*/ 2523874 w 2523874"/>
              <a:gd name="connsiteY1" fmla="*/ 0 h 298178"/>
              <a:gd name="connsiteX2" fmla="*/ 2523874 w 2523874"/>
              <a:gd name="connsiteY2" fmla="*/ 189995 h 298178"/>
              <a:gd name="connsiteX3" fmla="*/ 1085107 w 2523874"/>
              <a:gd name="connsiteY3" fmla="*/ 211401 h 298178"/>
              <a:gd name="connsiteX4" fmla="*/ 305840 w 2523874"/>
              <a:gd name="connsiteY4" fmla="*/ 296986 h 298178"/>
              <a:gd name="connsiteX5" fmla="*/ 0 w 2523874"/>
              <a:gd name="connsiteY5" fmla="*/ 189995 h 298178"/>
              <a:gd name="connsiteX6" fmla="*/ 0 w 2523874"/>
              <a:gd name="connsiteY6" fmla="*/ 0 h 298178"/>
              <a:gd name="connsiteX0" fmla="*/ 0 w 2523874"/>
              <a:gd name="connsiteY0" fmla="*/ 0 h 298133"/>
              <a:gd name="connsiteX1" fmla="*/ 2523874 w 2523874"/>
              <a:gd name="connsiteY1" fmla="*/ 0 h 298133"/>
              <a:gd name="connsiteX2" fmla="*/ 2523874 w 2523874"/>
              <a:gd name="connsiteY2" fmla="*/ 189995 h 298133"/>
              <a:gd name="connsiteX3" fmla="*/ 1625639 w 2523874"/>
              <a:gd name="connsiteY3" fmla="*/ 260950 h 298133"/>
              <a:gd name="connsiteX4" fmla="*/ 1085107 w 2523874"/>
              <a:gd name="connsiteY4" fmla="*/ 211401 h 298133"/>
              <a:gd name="connsiteX5" fmla="*/ 305840 w 2523874"/>
              <a:gd name="connsiteY5" fmla="*/ 296986 h 298133"/>
              <a:gd name="connsiteX6" fmla="*/ 0 w 2523874"/>
              <a:gd name="connsiteY6" fmla="*/ 189995 h 298133"/>
              <a:gd name="connsiteX7" fmla="*/ 0 w 2523874"/>
              <a:gd name="connsiteY7" fmla="*/ 0 h 298133"/>
              <a:gd name="connsiteX0" fmla="*/ 0 w 2523874"/>
              <a:gd name="connsiteY0" fmla="*/ 0 h 298133"/>
              <a:gd name="connsiteX1" fmla="*/ 2523874 w 2523874"/>
              <a:gd name="connsiteY1" fmla="*/ 0 h 298133"/>
              <a:gd name="connsiteX2" fmla="*/ 2523874 w 2523874"/>
              <a:gd name="connsiteY2" fmla="*/ 189995 h 298133"/>
              <a:gd name="connsiteX3" fmla="*/ 2098604 w 2523874"/>
              <a:gd name="connsiteY3" fmla="*/ 188880 h 298133"/>
              <a:gd name="connsiteX4" fmla="*/ 1625639 w 2523874"/>
              <a:gd name="connsiteY4" fmla="*/ 260950 h 298133"/>
              <a:gd name="connsiteX5" fmla="*/ 1085107 w 2523874"/>
              <a:gd name="connsiteY5" fmla="*/ 211401 h 298133"/>
              <a:gd name="connsiteX6" fmla="*/ 305840 w 2523874"/>
              <a:gd name="connsiteY6" fmla="*/ 296986 h 298133"/>
              <a:gd name="connsiteX7" fmla="*/ 0 w 2523874"/>
              <a:gd name="connsiteY7" fmla="*/ 189995 h 298133"/>
              <a:gd name="connsiteX8" fmla="*/ 0 w 2523874"/>
              <a:gd name="connsiteY8" fmla="*/ 0 h 298133"/>
              <a:gd name="connsiteX0" fmla="*/ 0 w 2523874"/>
              <a:gd name="connsiteY0" fmla="*/ 0 h 298133"/>
              <a:gd name="connsiteX1" fmla="*/ 2523874 w 2523874"/>
              <a:gd name="connsiteY1" fmla="*/ 0 h 298133"/>
              <a:gd name="connsiteX2" fmla="*/ 2523874 w 2523874"/>
              <a:gd name="connsiteY2" fmla="*/ 189995 h 298133"/>
              <a:gd name="connsiteX3" fmla="*/ 2098604 w 2523874"/>
              <a:gd name="connsiteY3" fmla="*/ 188880 h 298133"/>
              <a:gd name="connsiteX4" fmla="*/ 1625639 w 2523874"/>
              <a:gd name="connsiteY4" fmla="*/ 260950 h 298133"/>
              <a:gd name="connsiteX5" fmla="*/ 1085107 w 2523874"/>
              <a:gd name="connsiteY5" fmla="*/ 211401 h 298133"/>
              <a:gd name="connsiteX6" fmla="*/ 305840 w 2523874"/>
              <a:gd name="connsiteY6" fmla="*/ 296986 h 298133"/>
              <a:gd name="connsiteX7" fmla="*/ 0 w 2523874"/>
              <a:gd name="connsiteY7" fmla="*/ 189995 h 298133"/>
              <a:gd name="connsiteX8" fmla="*/ 0 w 2523874"/>
              <a:gd name="connsiteY8" fmla="*/ 0 h 29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23874" h="298133">
                <a:moveTo>
                  <a:pt x="0" y="0"/>
                </a:moveTo>
                <a:lnTo>
                  <a:pt x="2523874" y="0"/>
                </a:lnTo>
                <a:lnTo>
                  <a:pt x="2523874" y="189995"/>
                </a:lnTo>
                <a:cubicBezTo>
                  <a:pt x="2452245" y="228982"/>
                  <a:pt x="2248310" y="177054"/>
                  <a:pt x="2098604" y="188880"/>
                </a:cubicBezTo>
                <a:cubicBezTo>
                  <a:pt x="1948898" y="200706"/>
                  <a:pt x="1793804" y="264704"/>
                  <a:pt x="1625639" y="260950"/>
                </a:cubicBezTo>
                <a:cubicBezTo>
                  <a:pt x="1457474" y="257196"/>
                  <a:pt x="1399666" y="23595"/>
                  <a:pt x="1085107" y="211401"/>
                </a:cubicBezTo>
                <a:cubicBezTo>
                  <a:pt x="865141" y="225665"/>
                  <a:pt x="485190" y="308812"/>
                  <a:pt x="305840" y="296986"/>
                </a:cubicBezTo>
                <a:lnTo>
                  <a:pt x="0" y="18999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38FF3">
                  <a:alpha val="55624"/>
                </a:srgbClr>
              </a:gs>
              <a:gs pos="100000">
                <a:srgbClr val="238FF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19">
            <a:extLst>
              <a:ext uri="{FF2B5EF4-FFF2-40B4-BE49-F238E27FC236}">
                <a16:creationId xmlns:a16="http://schemas.microsoft.com/office/drawing/2014/main" id="{589BD9D8-C109-62BF-42F2-CCA603E0B90D}"/>
              </a:ext>
            </a:extLst>
          </p:cNvPr>
          <p:cNvSpPr/>
          <p:nvPr/>
        </p:nvSpPr>
        <p:spPr>
          <a:xfrm rot="10800000">
            <a:off x="4902700" y="5133223"/>
            <a:ext cx="2523874" cy="92860"/>
          </a:xfrm>
          <a:custGeom>
            <a:avLst/>
            <a:gdLst>
              <a:gd name="connsiteX0" fmla="*/ 0 w 2523874"/>
              <a:gd name="connsiteY0" fmla="*/ 0 h 189995"/>
              <a:gd name="connsiteX1" fmla="*/ 2523874 w 2523874"/>
              <a:gd name="connsiteY1" fmla="*/ 0 h 189995"/>
              <a:gd name="connsiteX2" fmla="*/ 2523874 w 2523874"/>
              <a:gd name="connsiteY2" fmla="*/ 189995 h 189995"/>
              <a:gd name="connsiteX3" fmla="*/ 0 w 2523874"/>
              <a:gd name="connsiteY3" fmla="*/ 189995 h 189995"/>
              <a:gd name="connsiteX4" fmla="*/ 0 w 2523874"/>
              <a:gd name="connsiteY4" fmla="*/ 0 h 189995"/>
              <a:gd name="connsiteX0" fmla="*/ 0 w 2523874"/>
              <a:gd name="connsiteY0" fmla="*/ 0 h 296986"/>
              <a:gd name="connsiteX1" fmla="*/ 2523874 w 2523874"/>
              <a:gd name="connsiteY1" fmla="*/ 0 h 296986"/>
              <a:gd name="connsiteX2" fmla="*/ 2523874 w 2523874"/>
              <a:gd name="connsiteY2" fmla="*/ 189995 h 296986"/>
              <a:gd name="connsiteX3" fmla="*/ 305840 w 2523874"/>
              <a:gd name="connsiteY3" fmla="*/ 296986 h 296986"/>
              <a:gd name="connsiteX4" fmla="*/ 0 w 2523874"/>
              <a:gd name="connsiteY4" fmla="*/ 189995 h 296986"/>
              <a:gd name="connsiteX5" fmla="*/ 0 w 2523874"/>
              <a:gd name="connsiteY5" fmla="*/ 0 h 296986"/>
              <a:gd name="connsiteX0" fmla="*/ 0 w 2523874"/>
              <a:gd name="connsiteY0" fmla="*/ 0 h 298178"/>
              <a:gd name="connsiteX1" fmla="*/ 2523874 w 2523874"/>
              <a:gd name="connsiteY1" fmla="*/ 0 h 298178"/>
              <a:gd name="connsiteX2" fmla="*/ 2523874 w 2523874"/>
              <a:gd name="connsiteY2" fmla="*/ 189995 h 298178"/>
              <a:gd name="connsiteX3" fmla="*/ 1085107 w 2523874"/>
              <a:gd name="connsiteY3" fmla="*/ 211401 h 298178"/>
              <a:gd name="connsiteX4" fmla="*/ 305840 w 2523874"/>
              <a:gd name="connsiteY4" fmla="*/ 296986 h 298178"/>
              <a:gd name="connsiteX5" fmla="*/ 0 w 2523874"/>
              <a:gd name="connsiteY5" fmla="*/ 189995 h 298178"/>
              <a:gd name="connsiteX6" fmla="*/ 0 w 2523874"/>
              <a:gd name="connsiteY6" fmla="*/ 0 h 298178"/>
              <a:gd name="connsiteX0" fmla="*/ 0 w 2523874"/>
              <a:gd name="connsiteY0" fmla="*/ 0 h 298133"/>
              <a:gd name="connsiteX1" fmla="*/ 2523874 w 2523874"/>
              <a:gd name="connsiteY1" fmla="*/ 0 h 298133"/>
              <a:gd name="connsiteX2" fmla="*/ 2523874 w 2523874"/>
              <a:gd name="connsiteY2" fmla="*/ 189995 h 298133"/>
              <a:gd name="connsiteX3" fmla="*/ 1625639 w 2523874"/>
              <a:gd name="connsiteY3" fmla="*/ 260950 h 298133"/>
              <a:gd name="connsiteX4" fmla="*/ 1085107 w 2523874"/>
              <a:gd name="connsiteY4" fmla="*/ 211401 h 298133"/>
              <a:gd name="connsiteX5" fmla="*/ 305840 w 2523874"/>
              <a:gd name="connsiteY5" fmla="*/ 296986 h 298133"/>
              <a:gd name="connsiteX6" fmla="*/ 0 w 2523874"/>
              <a:gd name="connsiteY6" fmla="*/ 189995 h 298133"/>
              <a:gd name="connsiteX7" fmla="*/ 0 w 2523874"/>
              <a:gd name="connsiteY7" fmla="*/ 0 h 298133"/>
              <a:gd name="connsiteX0" fmla="*/ 0 w 2523874"/>
              <a:gd name="connsiteY0" fmla="*/ 0 h 298133"/>
              <a:gd name="connsiteX1" fmla="*/ 2523874 w 2523874"/>
              <a:gd name="connsiteY1" fmla="*/ 0 h 298133"/>
              <a:gd name="connsiteX2" fmla="*/ 2523874 w 2523874"/>
              <a:gd name="connsiteY2" fmla="*/ 189995 h 298133"/>
              <a:gd name="connsiteX3" fmla="*/ 2098604 w 2523874"/>
              <a:gd name="connsiteY3" fmla="*/ 188880 h 298133"/>
              <a:gd name="connsiteX4" fmla="*/ 1625639 w 2523874"/>
              <a:gd name="connsiteY4" fmla="*/ 260950 h 298133"/>
              <a:gd name="connsiteX5" fmla="*/ 1085107 w 2523874"/>
              <a:gd name="connsiteY5" fmla="*/ 211401 h 298133"/>
              <a:gd name="connsiteX6" fmla="*/ 305840 w 2523874"/>
              <a:gd name="connsiteY6" fmla="*/ 296986 h 298133"/>
              <a:gd name="connsiteX7" fmla="*/ 0 w 2523874"/>
              <a:gd name="connsiteY7" fmla="*/ 189995 h 298133"/>
              <a:gd name="connsiteX8" fmla="*/ 0 w 2523874"/>
              <a:gd name="connsiteY8" fmla="*/ 0 h 298133"/>
              <a:gd name="connsiteX0" fmla="*/ 0 w 2523874"/>
              <a:gd name="connsiteY0" fmla="*/ 0 h 261108"/>
              <a:gd name="connsiteX1" fmla="*/ 2523874 w 2523874"/>
              <a:gd name="connsiteY1" fmla="*/ 0 h 261108"/>
              <a:gd name="connsiteX2" fmla="*/ 2523874 w 2523874"/>
              <a:gd name="connsiteY2" fmla="*/ 189995 h 261108"/>
              <a:gd name="connsiteX3" fmla="*/ 2098604 w 2523874"/>
              <a:gd name="connsiteY3" fmla="*/ 188880 h 261108"/>
              <a:gd name="connsiteX4" fmla="*/ 1625639 w 2523874"/>
              <a:gd name="connsiteY4" fmla="*/ 260950 h 261108"/>
              <a:gd name="connsiteX5" fmla="*/ 1085107 w 2523874"/>
              <a:gd name="connsiteY5" fmla="*/ 211401 h 261108"/>
              <a:gd name="connsiteX6" fmla="*/ 499531 w 2523874"/>
              <a:gd name="connsiteY6" fmla="*/ 103841 h 261108"/>
              <a:gd name="connsiteX7" fmla="*/ 0 w 2523874"/>
              <a:gd name="connsiteY7" fmla="*/ 189995 h 261108"/>
              <a:gd name="connsiteX8" fmla="*/ 0 w 2523874"/>
              <a:gd name="connsiteY8" fmla="*/ 0 h 261108"/>
              <a:gd name="connsiteX0" fmla="*/ 0 w 2523874"/>
              <a:gd name="connsiteY0" fmla="*/ 0 h 212674"/>
              <a:gd name="connsiteX1" fmla="*/ 2523874 w 2523874"/>
              <a:gd name="connsiteY1" fmla="*/ 0 h 212674"/>
              <a:gd name="connsiteX2" fmla="*/ 2523874 w 2523874"/>
              <a:gd name="connsiteY2" fmla="*/ 189995 h 212674"/>
              <a:gd name="connsiteX3" fmla="*/ 2098604 w 2523874"/>
              <a:gd name="connsiteY3" fmla="*/ 188880 h 212674"/>
              <a:gd name="connsiteX4" fmla="*/ 1634648 w 2523874"/>
              <a:gd name="connsiteY4" fmla="*/ 61770 h 212674"/>
              <a:gd name="connsiteX5" fmla="*/ 1085107 w 2523874"/>
              <a:gd name="connsiteY5" fmla="*/ 211401 h 212674"/>
              <a:gd name="connsiteX6" fmla="*/ 499531 w 2523874"/>
              <a:gd name="connsiteY6" fmla="*/ 103841 h 212674"/>
              <a:gd name="connsiteX7" fmla="*/ 0 w 2523874"/>
              <a:gd name="connsiteY7" fmla="*/ 189995 h 212674"/>
              <a:gd name="connsiteX8" fmla="*/ 0 w 2523874"/>
              <a:gd name="connsiteY8" fmla="*/ 0 h 212674"/>
              <a:gd name="connsiteX0" fmla="*/ 0 w 2523874"/>
              <a:gd name="connsiteY0" fmla="*/ 0 h 241726"/>
              <a:gd name="connsiteX1" fmla="*/ 2523874 w 2523874"/>
              <a:gd name="connsiteY1" fmla="*/ 0 h 241726"/>
              <a:gd name="connsiteX2" fmla="*/ 2523874 w 2523874"/>
              <a:gd name="connsiteY2" fmla="*/ 189995 h 241726"/>
              <a:gd name="connsiteX3" fmla="*/ 2094100 w 2523874"/>
              <a:gd name="connsiteY3" fmla="*/ 241190 h 241726"/>
              <a:gd name="connsiteX4" fmla="*/ 1634648 w 2523874"/>
              <a:gd name="connsiteY4" fmla="*/ 61770 h 241726"/>
              <a:gd name="connsiteX5" fmla="*/ 1085107 w 2523874"/>
              <a:gd name="connsiteY5" fmla="*/ 211401 h 241726"/>
              <a:gd name="connsiteX6" fmla="*/ 499531 w 2523874"/>
              <a:gd name="connsiteY6" fmla="*/ 103841 h 241726"/>
              <a:gd name="connsiteX7" fmla="*/ 0 w 2523874"/>
              <a:gd name="connsiteY7" fmla="*/ 189995 h 241726"/>
              <a:gd name="connsiteX8" fmla="*/ 0 w 2523874"/>
              <a:gd name="connsiteY8" fmla="*/ 0 h 241726"/>
              <a:gd name="connsiteX0" fmla="*/ 0 w 2523874"/>
              <a:gd name="connsiteY0" fmla="*/ 0 h 241726"/>
              <a:gd name="connsiteX1" fmla="*/ 2523874 w 2523874"/>
              <a:gd name="connsiteY1" fmla="*/ 0 h 241726"/>
              <a:gd name="connsiteX2" fmla="*/ 2523874 w 2523874"/>
              <a:gd name="connsiteY2" fmla="*/ 103483 h 241726"/>
              <a:gd name="connsiteX3" fmla="*/ 2094100 w 2523874"/>
              <a:gd name="connsiteY3" fmla="*/ 241190 h 241726"/>
              <a:gd name="connsiteX4" fmla="*/ 1634648 w 2523874"/>
              <a:gd name="connsiteY4" fmla="*/ 61770 h 241726"/>
              <a:gd name="connsiteX5" fmla="*/ 1085107 w 2523874"/>
              <a:gd name="connsiteY5" fmla="*/ 211401 h 241726"/>
              <a:gd name="connsiteX6" fmla="*/ 499531 w 2523874"/>
              <a:gd name="connsiteY6" fmla="*/ 103841 h 241726"/>
              <a:gd name="connsiteX7" fmla="*/ 0 w 2523874"/>
              <a:gd name="connsiteY7" fmla="*/ 189995 h 241726"/>
              <a:gd name="connsiteX8" fmla="*/ 0 w 2523874"/>
              <a:gd name="connsiteY8" fmla="*/ 0 h 241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23874" h="241726">
                <a:moveTo>
                  <a:pt x="0" y="0"/>
                </a:moveTo>
                <a:lnTo>
                  <a:pt x="2523874" y="0"/>
                </a:lnTo>
                <a:lnTo>
                  <a:pt x="2523874" y="103483"/>
                </a:lnTo>
                <a:cubicBezTo>
                  <a:pt x="2452245" y="142470"/>
                  <a:pt x="2243806" y="229364"/>
                  <a:pt x="2094100" y="241190"/>
                </a:cubicBezTo>
                <a:cubicBezTo>
                  <a:pt x="1944394" y="253016"/>
                  <a:pt x="1802813" y="65524"/>
                  <a:pt x="1634648" y="61770"/>
                </a:cubicBezTo>
                <a:cubicBezTo>
                  <a:pt x="1466483" y="58016"/>
                  <a:pt x="1305073" y="197137"/>
                  <a:pt x="1085107" y="211401"/>
                </a:cubicBezTo>
                <a:cubicBezTo>
                  <a:pt x="865141" y="225665"/>
                  <a:pt x="678881" y="115667"/>
                  <a:pt x="499531" y="103841"/>
                </a:cubicBezTo>
                <a:lnTo>
                  <a:pt x="0" y="18999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38FF3">
                  <a:alpha val="43603"/>
                </a:srgbClr>
              </a:gs>
              <a:gs pos="100000">
                <a:srgbClr val="238FF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632801A-419D-5644-A2B9-D6B9FB52F280}"/>
              </a:ext>
            </a:extLst>
          </p:cNvPr>
          <p:cNvSpPr/>
          <p:nvPr/>
        </p:nvSpPr>
        <p:spPr>
          <a:xfrm>
            <a:off x="-59267" y="-67733"/>
            <a:ext cx="12327467" cy="135466"/>
          </a:xfrm>
          <a:prstGeom prst="rect">
            <a:avLst/>
          </a:prstGeom>
          <a:solidFill>
            <a:srgbClr val="822F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C07618C-B56D-8DD2-8D3C-DE9153F6ACA1}"/>
              </a:ext>
            </a:extLst>
          </p:cNvPr>
          <p:cNvSpPr/>
          <p:nvPr/>
        </p:nvSpPr>
        <p:spPr>
          <a:xfrm>
            <a:off x="-8920" y="6712531"/>
            <a:ext cx="12327467" cy="135466"/>
          </a:xfrm>
          <a:prstGeom prst="rect">
            <a:avLst/>
          </a:prstGeom>
          <a:solidFill>
            <a:srgbClr val="822F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1A102BA-989A-428D-09DB-EDD9408B7987}"/>
              </a:ext>
            </a:extLst>
          </p:cNvPr>
          <p:cNvSpPr txBox="1"/>
          <p:nvPr/>
        </p:nvSpPr>
        <p:spPr>
          <a:xfrm>
            <a:off x="3039520" y="267342"/>
            <a:ext cx="62305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Baskerville" panose="02020502070401020303" pitchFamily="18" charset="0"/>
                <a:ea typeface="Baskerville" panose="02020502070401020303" pitchFamily="18" charset="0"/>
              </a:rPr>
              <a:t>Light-Matter Hamiltonian</a:t>
            </a:r>
          </a:p>
        </p:txBody>
      </p:sp>
    </p:spTree>
    <p:extLst>
      <p:ext uri="{BB962C8B-B14F-4D97-AF65-F5344CB8AC3E}">
        <p14:creationId xmlns:p14="http://schemas.microsoft.com/office/powerpoint/2010/main" val="33671924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22222E-6 L -0.00104 0.0081 " pathEditMode="relative" rAng="0" ptsTypes="AA">
                                      <p:cBhvr>
                                        <p:cTn id="6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0" y="394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04167E-6 0 L -0.00104 0.0081 " pathEditMode="relative" rAng="0" ptsTypes="AA">
                                      <p:cBhvr>
                                        <p:cTn id="8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0" y="394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-0.00104 0.0081 " pathEditMode="relative" rAng="0" ptsTypes="AA">
                                      <p:cBhvr>
                                        <p:cTn id="1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0" y="394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autoRev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04167E-6 -4.07407E-6 L -0.00104 0.00811 " pathEditMode="relative" rAng="0" ptsTypes="AA">
                                      <p:cBhvr>
                                        <p:cTn id="12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0" y="3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1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724EBE-C718-9CDF-F711-02BD604A4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56819"/>
            <a:ext cx="2743200" cy="365125"/>
          </a:xfrm>
        </p:spPr>
        <p:txBody>
          <a:bodyPr/>
          <a:lstStyle/>
          <a:p>
            <a:fld id="{2519C00E-2C2C-A546-B149-044A63D2EBB9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01B014-E1A6-DA40-E0AE-CED110467E99}"/>
              </a:ext>
            </a:extLst>
          </p:cNvPr>
          <p:cNvGrpSpPr>
            <a:grpSpLocks noChangeAspect="1"/>
          </p:cNvGrpSpPr>
          <p:nvPr/>
        </p:nvGrpSpPr>
        <p:grpSpPr>
          <a:xfrm>
            <a:off x="761057" y="1110080"/>
            <a:ext cx="10998866" cy="1331938"/>
            <a:chOff x="-2881086" y="3660517"/>
            <a:chExt cx="13322967" cy="161338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25C2375-941B-8E5D-1B66-D34DA7AFA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1863" t="35363" r="54541" b="61971"/>
            <a:stretch>
              <a:fillRect/>
            </a:stretch>
          </p:blipFill>
          <p:spPr>
            <a:xfrm>
              <a:off x="195601" y="3660517"/>
              <a:ext cx="6470813" cy="66457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AC38E67-53ED-A33E-7E84-F40C90482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5980" t="43960" r="56158" b="51788"/>
            <a:stretch>
              <a:fillRect/>
            </a:stretch>
          </p:blipFill>
          <p:spPr>
            <a:xfrm>
              <a:off x="-2881086" y="4465376"/>
              <a:ext cx="4093882" cy="808523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0C380C0-8B1A-1FD9-AB4E-0F22A14210C3}"/>
                </a:ext>
              </a:extLst>
            </p:cNvPr>
            <p:cNvGrpSpPr/>
            <p:nvPr/>
          </p:nvGrpSpPr>
          <p:grpSpPr>
            <a:xfrm>
              <a:off x="1221047" y="4424806"/>
              <a:ext cx="3922998" cy="849092"/>
              <a:chOff x="1298868" y="4590176"/>
              <a:chExt cx="3922998" cy="84909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78BB97C-7F22-CB86-900A-6A7573F834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4557" t="60167" r="63217" b="35430"/>
              <a:stretch>
                <a:fillRect/>
              </a:stretch>
            </p:blipFill>
            <p:spPr>
              <a:xfrm>
                <a:off x="1521371" y="4592703"/>
                <a:ext cx="1796594" cy="837398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600D118-6447-9BA8-4081-5C55ECD183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5918" t="73224" r="63168" b="22373"/>
              <a:stretch>
                <a:fillRect/>
              </a:stretch>
            </p:blipFill>
            <p:spPr>
              <a:xfrm>
                <a:off x="3618191" y="4590176"/>
                <a:ext cx="1603675" cy="837398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D5FA7E7-D72B-5CAC-AE8D-13530FFAF3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8493" t="43960" r="70067" b="51788"/>
              <a:stretch>
                <a:fillRect/>
              </a:stretch>
            </p:blipFill>
            <p:spPr>
              <a:xfrm>
                <a:off x="3403058" y="4621578"/>
                <a:ext cx="211541" cy="80852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E7A3255-3525-374F-3631-C13708811B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8493" t="43960" r="70067" b="51788"/>
              <a:stretch>
                <a:fillRect/>
              </a:stretch>
            </p:blipFill>
            <p:spPr>
              <a:xfrm>
                <a:off x="1298868" y="4630745"/>
                <a:ext cx="211541" cy="808523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D871731-9501-C8F5-17A4-6AFD30D56504}"/>
                </a:ext>
              </a:extLst>
            </p:cNvPr>
            <p:cNvGrpSpPr/>
            <p:nvPr/>
          </p:nvGrpSpPr>
          <p:grpSpPr>
            <a:xfrm>
              <a:off x="5237302" y="4458700"/>
              <a:ext cx="5204579" cy="815198"/>
              <a:chOff x="5289854" y="4616355"/>
              <a:chExt cx="5204579" cy="815198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A5931D4-8CC6-0308-AEE6-2FC0B753E4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6541" t="81524" r="65439" b="14714"/>
              <a:stretch>
                <a:fillRect/>
              </a:stretch>
            </p:blipFill>
            <p:spPr>
              <a:xfrm>
                <a:off x="5481599" y="4616355"/>
                <a:ext cx="1178506" cy="715478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3234350-A003-808D-CC34-EB36E20AB3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59941" t="13404" r="13353" b="82919"/>
              <a:stretch>
                <a:fillRect/>
              </a:stretch>
            </p:blipFill>
            <p:spPr>
              <a:xfrm>
                <a:off x="6884744" y="4636218"/>
                <a:ext cx="3609689" cy="643212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DC5DC43-2221-B957-7897-CC190BE855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8493" t="43960" r="70067" b="51788"/>
              <a:stretch>
                <a:fillRect/>
              </a:stretch>
            </p:blipFill>
            <p:spPr>
              <a:xfrm>
                <a:off x="6693879" y="4616545"/>
                <a:ext cx="211541" cy="80852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894B8E4C-4366-2591-4736-D9E1197BDA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8493" t="43960" r="70067" b="51788"/>
              <a:stretch>
                <a:fillRect/>
              </a:stretch>
            </p:blipFill>
            <p:spPr>
              <a:xfrm>
                <a:off x="5289854" y="4623030"/>
                <a:ext cx="211541" cy="808523"/>
              </a:xfrm>
              <a:prstGeom prst="rect">
                <a:avLst/>
              </a:prstGeom>
            </p:spPr>
          </p:pic>
        </p:grp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7CDA61F-C95E-5B67-7433-44AF12A21776}"/>
              </a:ext>
            </a:extLst>
          </p:cNvPr>
          <p:cNvSpPr/>
          <p:nvPr/>
        </p:nvSpPr>
        <p:spPr>
          <a:xfrm>
            <a:off x="2469727" y="1716627"/>
            <a:ext cx="1668824" cy="783297"/>
          </a:xfrm>
          <a:prstGeom prst="rect">
            <a:avLst/>
          </a:prstGeom>
          <a:noFill/>
          <a:ln>
            <a:gradFill>
              <a:gsLst>
                <a:gs pos="100000">
                  <a:schemeClr val="tx1">
                    <a:lumMod val="50000"/>
                    <a:lumOff val="50000"/>
                  </a:schemeClr>
                </a:gs>
                <a:gs pos="0">
                  <a:schemeClr val="tx1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BF3F76D-9FF9-EB6C-99CB-E65124683C33}"/>
              </a:ext>
            </a:extLst>
          </p:cNvPr>
          <p:cNvSpPr/>
          <p:nvPr/>
        </p:nvSpPr>
        <p:spPr>
          <a:xfrm flipV="1">
            <a:off x="4865392" y="4523138"/>
            <a:ext cx="2597855" cy="1899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3A637A-1960-A8CB-D4C7-1FA52C39DE43}"/>
              </a:ext>
            </a:extLst>
          </p:cNvPr>
          <p:cNvSpPr/>
          <p:nvPr/>
        </p:nvSpPr>
        <p:spPr>
          <a:xfrm flipV="1">
            <a:off x="4846382" y="5917944"/>
            <a:ext cx="2616865" cy="1899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522BB3-1CC1-EDFB-36F3-02A90684625B}"/>
              </a:ext>
            </a:extLst>
          </p:cNvPr>
          <p:cNvSpPr/>
          <p:nvPr/>
        </p:nvSpPr>
        <p:spPr>
          <a:xfrm>
            <a:off x="4939373" y="4718480"/>
            <a:ext cx="2482260" cy="120439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F2B43E47-D4E5-3BAB-453C-90669F1C9A8D}"/>
              </a:ext>
            </a:extLst>
          </p:cNvPr>
          <p:cNvSpPr/>
          <p:nvPr/>
        </p:nvSpPr>
        <p:spPr>
          <a:xfrm>
            <a:off x="6063316" y="4694784"/>
            <a:ext cx="833756" cy="1241510"/>
          </a:xfrm>
          <a:custGeom>
            <a:avLst/>
            <a:gdLst>
              <a:gd name="connsiteX0" fmla="*/ 6980 w 6980"/>
              <a:gd name="connsiteY0" fmla="*/ 0 h 865539"/>
              <a:gd name="connsiteX1" fmla="*/ 0 w 6980"/>
              <a:gd name="connsiteY1" fmla="*/ 865539 h 865539"/>
              <a:gd name="connsiteX2" fmla="*/ 0 w 6980"/>
              <a:gd name="connsiteY2" fmla="*/ 865539 h 865539"/>
              <a:gd name="connsiteX0" fmla="*/ 10000 w 340007"/>
              <a:gd name="connsiteY0" fmla="*/ 0 h 10000"/>
              <a:gd name="connsiteX1" fmla="*/ 340007 w 340007"/>
              <a:gd name="connsiteY1" fmla="*/ 5161 h 10000"/>
              <a:gd name="connsiteX2" fmla="*/ 0 w 340007"/>
              <a:gd name="connsiteY2" fmla="*/ 10000 h 10000"/>
              <a:gd name="connsiteX3" fmla="*/ 0 w 340007"/>
              <a:gd name="connsiteY3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007" h="10000">
                <a:moveTo>
                  <a:pt x="10000" y="0"/>
                </a:moveTo>
                <a:cubicBezTo>
                  <a:pt x="10000" y="1694"/>
                  <a:pt x="340007" y="3467"/>
                  <a:pt x="340007" y="5161"/>
                </a:cubicBezTo>
                <a:cubicBezTo>
                  <a:pt x="336674" y="6801"/>
                  <a:pt x="3333" y="8360"/>
                  <a:pt x="0" y="10000"/>
                </a:cubicBezTo>
                <a:lnTo>
                  <a:pt x="0" y="10000"/>
                </a:lnTo>
              </a:path>
            </a:pathLst>
          </a:custGeom>
          <a:noFill/>
          <a:ln>
            <a:solidFill>
              <a:srgbClr val="FF5067"/>
            </a:solidFill>
          </a:ln>
          <a:effectLst>
            <a:glow rad="63500">
              <a:srgbClr val="FF5067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E731338-2CD5-29FB-23CC-1C6D71354328}"/>
              </a:ext>
            </a:extLst>
          </p:cNvPr>
          <p:cNvCxnSpPr/>
          <p:nvPr/>
        </p:nvCxnSpPr>
        <p:spPr>
          <a:xfrm>
            <a:off x="6057316" y="5057699"/>
            <a:ext cx="422879" cy="0"/>
          </a:xfrm>
          <a:prstGeom prst="straightConnector1">
            <a:avLst/>
          </a:prstGeom>
          <a:ln>
            <a:solidFill>
              <a:srgbClr val="FF5067"/>
            </a:solidFill>
            <a:tailEnd type="triangle"/>
          </a:ln>
          <a:effectLst>
            <a:glow rad="63500">
              <a:srgbClr val="FF5067">
                <a:alpha val="40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638471E-AC9A-CCFA-C15B-413BEC5E3672}"/>
              </a:ext>
            </a:extLst>
          </p:cNvPr>
          <p:cNvCxnSpPr>
            <a:cxnSpLocks/>
          </p:cNvCxnSpPr>
          <p:nvPr/>
        </p:nvCxnSpPr>
        <p:spPr>
          <a:xfrm>
            <a:off x="6057316" y="5315538"/>
            <a:ext cx="739959" cy="0"/>
          </a:xfrm>
          <a:prstGeom prst="straightConnector1">
            <a:avLst/>
          </a:prstGeom>
          <a:ln>
            <a:solidFill>
              <a:srgbClr val="FF5067"/>
            </a:solidFill>
            <a:tailEnd type="triangle"/>
          </a:ln>
          <a:effectLst>
            <a:glow rad="63500">
              <a:srgbClr val="FF5067">
                <a:alpha val="40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6A01CDE-C5BE-75DE-F189-E5CB56E2E291}"/>
              </a:ext>
            </a:extLst>
          </p:cNvPr>
          <p:cNvCxnSpPr>
            <a:cxnSpLocks/>
          </p:cNvCxnSpPr>
          <p:nvPr/>
        </p:nvCxnSpPr>
        <p:spPr>
          <a:xfrm>
            <a:off x="6057316" y="5554161"/>
            <a:ext cx="422879" cy="0"/>
          </a:xfrm>
          <a:prstGeom prst="straightConnector1">
            <a:avLst/>
          </a:prstGeom>
          <a:ln>
            <a:solidFill>
              <a:srgbClr val="FF5067"/>
            </a:solidFill>
            <a:tailEnd type="triangle"/>
          </a:ln>
          <a:effectLst>
            <a:glow rad="63500">
              <a:srgbClr val="FF5067">
                <a:alpha val="40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CCC6B2E-C7EA-338F-AEC5-E11DEF4DC275}"/>
              </a:ext>
            </a:extLst>
          </p:cNvPr>
          <p:cNvCxnSpPr>
            <a:stCxn id="21" idx="2"/>
            <a:endCxn id="21" idx="0"/>
          </p:cNvCxnSpPr>
          <p:nvPr/>
        </p:nvCxnSpPr>
        <p:spPr>
          <a:xfrm flipV="1">
            <a:off x="6063316" y="4694784"/>
            <a:ext cx="24522" cy="1241510"/>
          </a:xfrm>
          <a:prstGeom prst="line">
            <a:avLst/>
          </a:prstGeom>
          <a:ln>
            <a:solidFill>
              <a:srgbClr val="FF506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3750281-DD9B-7A44-9540-9C60B1C0E2C1}"/>
              </a:ext>
            </a:extLst>
          </p:cNvPr>
          <p:cNvCxnSpPr>
            <a:cxnSpLocks/>
          </p:cNvCxnSpPr>
          <p:nvPr/>
        </p:nvCxnSpPr>
        <p:spPr>
          <a:xfrm>
            <a:off x="3873533" y="2499924"/>
            <a:ext cx="0" cy="2815097"/>
          </a:xfrm>
          <a:prstGeom prst="line">
            <a:avLst/>
          </a:prstGeom>
          <a:ln cap="rnd"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9533A8A-69B6-20B6-CDA1-A69B097DE70E}"/>
              </a:ext>
            </a:extLst>
          </p:cNvPr>
          <p:cNvSpPr txBox="1"/>
          <p:nvPr/>
        </p:nvSpPr>
        <p:spPr>
          <a:xfrm>
            <a:off x="3873533" y="3414869"/>
            <a:ext cx="1710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Exciton-Exciton interactions 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(on-site)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AE7ADB4-132D-4673-A1EC-215581CF2480}"/>
              </a:ext>
            </a:extLst>
          </p:cNvPr>
          <p:cNvSpPr/>
          <p:nvPr/>
        </p:nvSpPr>
        <p:spPr>
          <a:xfrm>
            <a:off x="4914599" y="5214001"/>
            <a:ext cx="2523874" cy="189995"/>
          </a:xfrm>
          <a:prstGeom prst="rect">
            <a:avLst/>
          </a:prstGeom>
          <a:gradFill flip="none" rotWithShape="1">
            <a:gsLst>
              <a:gs pos="0">
                <a:srgbClr val="238FF3"/>
              </a:gs>
              <a:gs pos="100000">
                <a:srgbClr val="00B0F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5ADDEB0-00C8-BCF1-B250-173E0DBB6BAF}"/>
              </a:ext>
            </a:extLst>
          </p:cNvPr>
          <p:cNvCxnSpPr>
            <a:cxnSpLocks/>
          </p:cNvCxnSpPr>
          <p:nvPr/>
        </p:nvCxnSpPr>
        <p:spPr>
          <a:xfrm flipH="1">
            <a:off x="3873533" y="5315021"/>
            <a:ext cx="1228527" cy="0"/>
          </a:xfrm>
          <a:prstGeom prst="line">
            <a:avLst/>
          </a:prstGeom>
          <a:ln cap="rnd"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49803A0A-272D-795D-888F-FAE2FD965704}"/>
              </a:ext>
            </a:extLst>
          </p:cNvPr>
          <p:cNvSpPr/>
          <p:nvPr/>
        </p:nvSpPr>
        <p:spPr>
          <a:xfrm>
            <a:off x="5102060" y="5227081"/>
            <a:ext cx="189421" cy="189995"/>
          </a:xfrm>
          <a:prstGeom prst="ellipse">
            <a:avLst/>
          </a:prstGeom>
          <a:gradFill>
            <a:gsLst>
              <a:gs pos="100000">
                <a:schemeClr val="bg1">
                  <a:lumMod val="50000"/>
                </a:schemeClr>
              </a:gs>
              <a:gs pos="73000">
                <a:schemeClr val="tx1"/>
              </a:gs>
            </a:gsLst>
            <a:lin ang="600000" scaled="0"/>
          </a:gradFill>
          <a:ln>
            <a:noFill/>
          </a:ln>
          <a:effectLst>
            <a:glow rad="139700">
              <a:schemeClr val="tx1">
                <a:lumMod val="50000"/>
                <a:lumOff val="50000"/>
                <a:alpha val="40000"/>
              </a:schemeClr>
            </a:glow>
            <a:softEdge rad="508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2F6183C-5238-E350-F629-B602DCB04958}"/>
              </a:ext>
            </a:extLst>
          </p:cNvPr>
          <p:cNvSpPr/>
          <p:nvPr/>
        </p:nvSpPr>
        <p:spPr>
          <a:xfrm>
            <a:off x="-59267" y="-67733"/>
            <a:ext cx="12327467" cy="135466"/>
          </a:xfrm>
          <a:prstGeom prst="rect">
            <a:avLst/>
          </a:prstGeom>
          <a:solidFill>
            <a:srgbClr val="822F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1895017-F465-6713-7E90-0015CF7DFB40}"/>
              </a:ext>
            </a:extLst>
          </p:cNvPr>
          <p:cNvSpPr/>
          <p:nvPr/>
        </p:nvSpPr>
        <p:spPr>
          <a:xfrm>
            <a:off x="-67734" y="6794254"/>
            <a:ext cx="12327467" cy="135466"/>
          </a:xfrm>
          <a:prstGeom prst="rect">
            <a:avLst/>
          </a:prstGeom>
          <a:solidFill>
            <a:srgbClr val="822F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84D6CE3-6EEA-D9AA-B0D0-B0C70BBCAA6A}"/>
              </a:ext>
            </a:extLst>
          </p:cNvPr>
          <p:cNvSpPr/>
          <p:nvPr/>
        </p:nvSpPr>
        <p:spPr>
          <a:xfrm>
            <a:off x="5748057" y="5227479"/>
            <a:ext cx="189421" cy="189995"/>
          </a:xfrm>
          <a:prstGeom prst="ellipse">
            <a:avLst/>
          </a:prstGeom>
          <a:gradFill>
            <a:gsLst>
              <a:gs pos="100000">
                <a:schemeClr val="bg1">
                  <a:lumMod val="50000"/>
                </a:schemeClr>
              </a:gs>
              <a:gs pos="73000">
                <a:schemeClr val="tx1"/>
              </a:gs>
            </a:gsLst>
            <a:lin ang="600000" scaled="0"/>
          </a:gradFill>
          <a:ln>
            <a:noFill/>
          </a:ln>
          <a:effectLst>
            <a:glow rad="139700">
              <a:schemeClr val="tx1">
                <a:lumMod val="50000"/>
                <a:lumOff val="50000"/>
                <a:alpha val="40000"/>
              </a:schemeClr>
            </a:glow>
            <a:softEdge rad="508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3C99C4-365A-DE17-839C-F5F699AF9C5B}"/>
              </a:ext>
            </a:extLst>
          </p:cNvPr>
          <p:cNvSpPr txBox="1"/>
          <p:nvPr/>
        </p:nvSpPr>
        <p:spPr>
          <a:xfrm>
            <a:off x="3039520" y="267342"/>
            <a:ext cx="62305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Baskerville" panose="02020502070401020303" pitchFamily="18" charset="0"/>
                <a:ea typeface="Baskerville" panose="02020502070401020303" pitchFamily="18" charset="0"/>
              </a:rPr>
              <a:t>Light-Matter Hamiltonian</a:t>
            </a:r>
          </a:p>
        </p:txBody>
      </p:sp>
    </p:spTree>
    <p:extLst>
      <p:ext uri="{BB962C8B-B14F-4D97-AF65-F5344CB8AC3E}">
        <p14:creationId xmlns:p14="http://schemas.microsoft.com/office/powerpoint/2010/main" val="1134166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02878 -0.001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-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0.02331 4.07407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8628E9-8568-C9F0-A0DB-4943C92B1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5681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19C00E-2C2C-A546-B149-044A63D2EB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skerville" panose="02020502070401020303" pitchFamily="18" charset="0"/>
              <a:ea typeface="Baskerville" panose="02020502070401020303" pitchFamily="18" charset="0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770AEB1-3CD0-A9C4-147A-6EC55073F7DF}"/>
              </a:ext>
            </a:extLst>
          </p:cNvPr>
          <p:cNvGrpSpPr/>
          <p:nvPr/>
        </p:nvGrpSpPr>
        <p:grpSpPr>
          <a:xfrm>
            <a:off x="160020" y="3695701"/>
            <a:ext cx="5974368" cy="2830606"/>
            <a:chOff x="564053" y="2276523"/>
            <a:chExt cx="5943600" cy="275834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9DD67F2-9280-7BFD-7223-6767FA8D21C3}"/>
                </a:ext>
              </a:extLst>
            </p:cNvPr>
            <p:cNvSpPr/>
            <p:nvPr/>
          </p:nvSpPr>
          <p:spPr>
            <a:xfrm>
              <a:off x="564053" y="2444063"/>
              <a:ext cx="5943600" cy="2590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B86528F-7790-CEBB-7E15-D74DE08B77EB}"/>
                </a:ext>
              </a:extLst>
            </p:cNvPr>
            <p:cNvSpPr txBox="1"/>
            <p:nvPr/>
          </p:nvSpPr>
          <p:spPr>
            <a:xfrm>
              <a:off x="1743055" y="2276523"/>
              <a:ext cx="358559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skerville" panose="02020502070401020303" pitchFamily="18" charset="0"/>
                  <a:ea typeface="Baskerville" panose="02020502070401020303" pitchFamily="18" charset="0"/>
                  <a:cs typeface="+mn-cs"/>
                </a:rPr>
                <a:t>Mixed Quantum Classical Dynamics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EB56070-C5EE-AA4D-3D72-781FE596F59C}"/>
              </a:ext>
            </a:extLst>
          </p:cNvPr>
          <p:cNvSpPr/>
          <p:nvPr/>
        </p:nvSpPr>
        <p:spPr>
          <a:xfrm>
            <a:off x="6253924" y="3872753"/>
            <a:ext cx="5798001" cy="26535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A2AD629-4CDC-66E5-B432-A574AF146D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849" t="46173" r="20124" b="48271"/>
          <a:stretch>
            <a:fillRect/>
          </a:stretch>
        </p:blipFill>
        <p:spPr>
          <a:xfrm>
            <a:off x="7692759" y="4141694"/>
            <a:ext cx="2800795" cy="1182580"/>
          </a:xfrm>
          <a:prstGeom prst="rect">
            <a:avLst/>
          </a:prstGeom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D98160-F865-5CEF-84A9-FF7A082BAF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541" t="57447" r="14903" b="38988"/>
          <a:stretch>
            <a:fillRect/>
          </a:stretch>
        </p:blipFill>
        <p:spPr>
          <a:xfrm>
            <a:off x="6930759" y="5437094"/>
            <a:ext cx="4495800" cy="7526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8D92B12-C6BC-093A-2C0D-6224F71F90CA}"/>
              </a:ext>
            </a:extLst>
          </p:cNvPr>
          <p:cNvSpPr txBox="1"/>
          <p:nvPr/>
        </p:nvSpPr>
        <p:spPr>
          <a:xfrm>
            <a:off x="7571479" y="3667592"/>
            <a:ext cx="292207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  <a:cs typeface="+mn-cs"/>
              </a:rPr>
              <a:t>Mean-field Ansatz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2FA1954-38A1-4B7D-91B3-D9E9DFE015EA}"/>
              </a:ext>
            </a:extLst>
          </p:cNvPr>
          <p:cNvSpPr/>
          <p:nvPr/>
        </p:nvSpPr>
        <p:spPr>
          <a:xfrm>
            <a:off x="8405453" y="5432612"/>
            <a:ext cx="681318" cy="591670"/>
          </a:xfrm>
          <a:prstGeom prst="ellipse">
            <a:avLst/>
          </a:prstGeom>
          <a:noFill/>
          <a:ln>
            <a:solidFill>
              <a:srgbClr val="FF6B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AB3BD4B-19A7-5412-EB05-1B4F9119CA38}"/>
              </a:ext>
            </a:extLst>
          </p:cNvPr>
          <p:cNvSpPr/>
          <p:nvPr/>
        </p:nvSpPr>
        <p:spPr>
          <a:xfrm>
            <a:off x="10305970" y="5441577"/>
            <a:ext cx="681318" cy="591670"/>
          </a:xfrm>
          <a:prstGeom prst="ellipse">
            <a:avLst/>
          </a:prstGeom>
          <a:noFill/>
          <a:ln>
            <a:solidFill>
              <a:srgbClr val="FF6B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E37E4C6-0BBF-FA90-3642-CA2015083E40}"/>
              </a:ext>
            </a:extLst>
          </p:cNvPr>
          <p:cNvGrpSpPr/>
          <p:nvPr/>
        </p:nvGrpSpPr>
        <p:grpSpPr>
          <a:xfrm>
            <a:off x="2896481" y="672100"/>
            <a:ext cx="6035680" cy="2710997"/>
            <a:chOff x="-112361" y="3833998"/>
            <a:chExt cx="6035680" cy="271099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27CA2BD-B6BF-4D7F-7AD0-085DF5635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1863" t="35363" r="54541" b="61971"/>
            <a:stretch>
              <a:fillRect/>
            </a:stretch>
          </p:blipFill>
          <p:spPr>
            <a:xfrm>
              <a:off x="-112361" y="3833998"/>
              <a:ext cx="4936543" cy="50699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F585FF0-5969-0471-0D39-42F7D8196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5980" t="43960" r="56158" b="51788"/>
            <a:stretch>
              <a:fillRect/>
            </a:stretch>
          </p:blipFill>
          <p:spPr>
            <a:xfrm>
              <a:off x="711200" y="4307937"/>
              <a:ext cx="4093882" cy="808523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B421CB0-95AC-9341-851E-501B2568DE6D}"/>
                </a:ext>
              </a:extLst>
            </p:cNvPr>
            <p:cNvGrpSpPr/>
            <p:nvPr/>
          </p:nvGrpSpPr>
          <p:grpSpPr>
            <a:xfrm>
              <a:off x="706441" y="5013022"/>
              <a:ext cx="3864859" cy="846565"/>
              <a:chOff x="784262" y="5178392"/>
              <a:chExt cx="3864859" cy="846565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2A2C1653-D895-A2FE-3463-A22F3BED4D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24557" t="60167" r="63217" b="35430"/>
              <a:stretch>
                <a:fillRect/>
              </a:stretch>
            </p:blipFill>
            <p:spPr>
              <a:xfrm>
                <a:off x="1006765" y="5178392"/>
                <a:ext cx="1796594" cy="837398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7CA84E0A-27DD-6E4C-3275-C6E6E7AF0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25918" t="73224" r="63168" b="22373"/>
              <a:stretch>
                <a:fillRect/>
              </a:stretch>
            </p:blipFill>
            <p:spPr>
              <a:xfrm>
                <a:off x="3045446" y="5178547"/>
                <a:ext cx="1603675" cy="837398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C0E63442-531C-F69F-4646-1CDD6A79AD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28493" t="43960" r="70067" b="51788"/>
              <a:stretch>
                <a:fillRect/>
              </a:stretch>
            </p:blipFill>
            <p:spPr>
              <a:xfrm>
                <a:off x="2830313" y="5209949"/>
                <a:ext cx="211541" cy="808523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BA31585E-08F8-D3F3-4673-B349AAC07F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28493" t="43960" r="70067" b="51788"/>
              <a:stretch>
                <a:fillRect/>
              </a:stretch>
            </p:blipFill>
            <p:spPr>
              <a:xfrm>
                <a:off x="784262" y="5216434"/>
                <a:ext cx="211541" cy="808523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44F7A16-D860-8C6D-66E5-2E3FCBBEECB9}"/>
                </a:ext>
              </a:extLst>
            </p:cNvPr>
            <p:cNvGrpSpPr/>
            <p:nvPr/>
          </p:nvGrpSpPr>
          <p:grpSpPr>
            <a:xfrm>
              <a:off x="718741" y="5729797"/>
              <a:ext cx="5204578" cy="815198"/>
              <a:chOff x="771293" y="5887452"/>
              <a:chExt cx="5204578" cy="815198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374E70BB-7F7D-F176-834C-764795147A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26541" t="81524" r="65439" b="14714"/>
              <a:stretch>
                <a:fillRect/>
              </a:stretch>
            </p:blipFill>
            <p:spPr>
              <a:xfrm>
                <a:off x="963038" y="5887452"/>
                <a:ext cx="1178506" cy="71547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1794129A-7883-4337-2346-C431F743F8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59941" t="13404" r="13353" b="82919"/>
              <a:stretch>
                <a:fillRect/>
              </a:stretch>
            </p:blipFill>
            <p:spPr>
              <a:xfrm>
                <a:off x="2366182" y="5907315"/>
                <a:ext cx="3609689" cy="643212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7E43788-4BD6-3D59-C1A4-B0FE460DB6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28493" t="43960" r="70067" b="51788"/>
              <a:stretch>
                <a:fillRect/>
              </a:stretch>
            </p:blipFill>
            <p:spPr>
              <a:xfrm>
                <a:off x="2175318" y="5887642"/>
                <a:ext cx="211541" cy="808523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590ECCC4-4CEB-DE5C-E628-ACB0C8422A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28493" t="43960" r="70067" b="51788"/>
              <a:stretch>
                <a:fillRect/>
              </a:stretch>
            </p:blipFill>
            <p:spPr>
              <a:xfrm>
                <a:off x="771293" y="5894127"/>
                <a:ext cx="211541" cy="808523"/>
              </a:xfrm>
              <a:prstGeom prst="rect">
                <a:avLst/>
              </a:prstGeom>
            </p:spPr>
          </p:pic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9889A06-979C-D8CE-0E0E-398C082D1096}"/>
              </a:ext>
            </a:extLst>
          </p:cNvPr>
          <p:cNvGrpSpPr/>
          <p:nvPr/>
        </p:nvGrpSpPr>
        <p:grpSpPr>
          <a:xfrm>
            <a:off x="260216" y="4156803"/>
            <a:ext cx="5062256" cy="1494330"/>
            <a:chOff x="1523089" y="5545756"/>
            <a:chExt cx="5062256" cy="1494330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DEAEF79-ECD3-580F-1B38-ADFE3F11A8F2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4"/>
            <a:srcRect l="-626" t="4241" r="626" b="8732"/>
            <a:stretch/>
          </p:blipFill>
          <p:spPr>
            <a:xfrm>
              <a:off x="1523089" y="5545756"/>
              <a:ext cx="5062256" cy="642765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33E1E03-23E4-08AF-F0A0-66AE00132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8752" t="10836" r="17600" b="85113"/>
            <a:stretch/>
          </p:blipFill>
          <p:spPr>
            <a:xfrm>
              <a:off x="1543442" y="6169417"/>
              <a:ext cx="3927876" cy="870669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DD1233F-79D5-02C8-9DED-AB220E32CD74}"/>
              </a:ext>
            </a:extLst>
          </p:cNvPr>
          <p:cNvGrpSpPr/>
          <p:nvPr/>
        </p:nvGrpSpPr>
        <p:grpSpPr>
          <a:xfrm>
            <a:off x="483432" y="4807064"/>
            <a:ext cx="4107539" cy="1399251"/>
            <a:chOff x="1470495" y="-2637098"/>
            <a:chExt cx="4107539" cy="1399251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D8E0C53-93D3-68FC-4283-CB550DE569FC}"/>
                </a:ext>
              </a:extLst>
            </p:cNvPr>
            <p:cNvSpPr/>
            <p:nvPr/>
          </p:nvSpPr>
          <p:spPr>
            <a:xfrm>
              <a:off x="1470495" y="-2637098"/>
              <a:ext cx="4107539" cy="77546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553C9C0-84E2-C23E-2C3B-BE218428308C}"/>
                </a:ext>
              </a:extLst>
            </p:cNvPr>
            <p:cNvSpPr txBox="1"/>
            <p:nvPr/>
          </p:nvSpPr>
          <p:spPr>
            <a:xfrm>
              <a:off x="2692399" y="-1761067"/>
              <a:ext cx="25738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6B6B"/>
                  </a:solidFill>
                  <a:effectLst/>
                  <a:uLnTx/>
                  <a:uFillTx/>
                  <a:latin typeface="Baskerville" panose="02020502070401020303" pitchFamily="18" charset="0"/>
                  <a:ea typeface="Baskerville" panose="02020502070401020303" pitchFamily="18" charset="0"/>
                  <a:cs typeface="+mn-cs"/>
                </a:rPr>
                <a:t>Intractable</a:t>
              </a: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00F48C75-978B-1D32-63A3-18C6743CF43E}"/>
              </a:ext>
            </a:extLst>
          </p:cNvPr>
          <p:cNvSpPr/>
          <p:nvPr/>
        </p:nvSpPr>
        <p:spPr>
          <a:xfrm>
            <a:off x="-59267" y="-67733"/>
            <a:ext cx="12327467" cy="135466"/>
          </a:xfrm>
          <a:prstGeom prst="rect">
            <a:avLst/>
          </a:prstGeom>
          <a:solidFill>
            <a:srgbClr val="822F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724918C-74D9-98C7-0302-03B72E9FFFCB}"/>
              </a:ext>
            </a:extLst>
          </p:cNvPr>
          <p:cNvSpPr/>
          <p:nvPr/>
        </p:nvSpPr>
        <p:spPr>
          <a:xfrm>
            <a:off x="-67734" y="6754516"/>
            <a:ext cx="12327467" cy="135466"/>
          </a:xfrm>
          <a:prstGeom prst="rect">
            <a:avLst/>
          </a:prstGeom>
          <a:solidFill>
            <a:srgbClr val="822F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881BFF-69ED-ADC3-58FE-73B638736CCB}"/>
              </a:ext>
            </a:extLst>
          </p:cNvPr>
          <p:cNvSpPr/>
          <p:nvPr/>
        </p:nvSpPr>
        <p:spPr>
          <a:xfrm>
            <a:off x="3919328" y="1146039"/>
            <a:ext cx="1665043" cy="705085"/>
          </a:xfrm>
          <a:prstGeom prst="rect">
            <a:avLst/>
          </a:prstGeom>
          <a:noFill/>
          <a:ln>
            <a:solidFill>
              <a:srgbClr val="F15E5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B0A5A1B-865D-85BE-2607-C931A0465132}"/>
              </a:ext>
            </a:extLst>
          </p:cNvPr>
          <p:cNvCxnSpPr>
            <a:cxnSpLocks/>
          </p:cNvCxnSpPr>
          <p:nvPr/>
        </p:nvCxnSpPr>
        <p:spPr>
          <a:xfrm flipH="1">
            <a:off x="3009341" y="1632857"/>
            <a:ext cx="909987" cy="0"/>
          </a:xfrm>
          <a:prstGeom prst="straightConnector1">
            <a:avLst/>
          </a:prstGeom>
          <a:ln>
            <a:solidFill>
              <a:srgbClr val="F15E5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7F1EE94-45D0-13BF-1E11-D7EE9ABEED37}"/>
              </a:ext>
            </a:extLst>
          </p:cNvPr>
          <p:cNvSpPr txBox="1"/>
          <p:nvPr/>
        </p:nvSpPr>
        <p:spPr>
          <a:xfrm>
            <a:off x="280569" y="1146039"/>
            <a:ext cx="2728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m=n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  <a:sym typeface="Wingdings" pitchFamily="2" charset="2"/>
              </a:rPr>
              <a:t> on-site energy (𝜖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  <a:sym typeface="Wingdings" pitchFamily="2" charset="2"/>
              </a:rPr>
              <a:t>0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  <a:sym typeface="Wingdings" pitchFamily="2" charset="2"/>
              </a:rPr>
              <a:t> )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  <a:sym typeface="Wingdings" pitchFamily="2" charset="2"/>
              </a:rPr>
              <a:t>m ≠ n  hopping (𝜏 )</a:t>
            </a: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F31526-6919-7505-8EC4-8ECFC7D7ECB5}"/>
              </a:ext>
            </a:extLst>
          </p:cNvPr>
          <p:cNvSpPr/>
          <p:nvPr/>
        </p:nvSpPr>
        <p:spPr>
          <a:xfrm>
            <a:off x="253615" y="1146040"/>
            <a:ext cx="2755726" cy="9355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D1EC1B-4CA3-316C-7165-AE38B8DEB262}"/>
              </a:ext>
            </a:extLst>
          </p:cNvPr>
          <p:cNvSpPr/>
          <p:nvPr/>
        </p:nvSpPr>
        <p:spPr>
          <a:xfrm>
            <a:off x="5818824" y="1125408"/>
            <a:ext cx="2032658" cy="746816"/>
          </a:xfrm>
          <a:prstGeom prst="rect">
            <a:avLst/>
          </a:prstGeom>
          <a:noFill/>
          <a:ln>
            <a:solidFill>
              <a:srgbClr val="F15E5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A39BA18-47DC-02A9-EC5F-5D697A1D8D7C}"/>
              </a:ext>
            </a:extLst>
          </p:cNvPr>
          <p:cNvCxnSpPr>
            <a:cxnSpLocks/>
          </p:cNvCxnSpPr>
          <p:nvPr/>
        </p:nvCxnSpPr>
        <p:spPr>
          <a:xfrm>
            <a:off x="7857867" y="1632857"/>
            <a:ext cx="1235289" cy="0"/>
          </a:xfrm>
          <a:prstGeom prst="straightConnector1">
            <a:avLst/>
          </a:prstGeom>
          <a:ln>
            <a:solidFill>
              <a:srgbClr val="F15E5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DEA1E2BE-B3D0-1502-2891-D5A8A499F60F}"/>
              </a:ext>
            </a:extLst>
          </p:cNvPr>
          <p:cNvSpPr/>
          <p:nvPr/>
        </p:nvSpPr>
        <p:spPr>
          <a:xfrm>
            <a:off x="9086770" y="1179096"/>
            <a:ext cx="2469017" cy="9233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0124353-ABC2-DA15-AD68-66497D8BD65A}"/>
              </a:ext>
            </a:extLst>
          </p:cNvPr>
          <p:cNvSpPr txBox="1"/>
          <p:nvPr/>
        </p:nvSpPr>
        <p:spPr>
          <a:xfrm>
            <a:off x="9178659" y="1290626"/>
            <a:ext cx="2241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On- site many body interactions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95C7FD-6DE1-B1B1-0B6F-9DF5A62B5659}"/>
              </a:ext>
            </a:extLst>
          </p:cNvPr>
          <p:cNvSpPr txBox="1"/>
          <p:nvPr/>
        </p:nvSpPr>
        <p:spPr>
          <a:xfrm>
            <a:off x="4702989" y="51632"/>
            <a:ext cx="2699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askerville" panose="02020502070401020303" pitchFamily="18" charset="0"/>
                <a:ea typeface="Baskerville" panose="02020502070401020303" pitchFamily="18" charset="0"/>
              </a:rPr>
              <a:t>Choice of Ansatz</a:t>
            </a:r>
          </a:p>
        </p:txBody>
      </p:sp>
    </p:spTree>
    <p:extLst>
      <p:ext uri="{BB962C8B-B14F-4D97-AF65-F5344CB8AC3E}">
        <p14:creationId xmlns:p14="http://schemas.microsoft.com/office/powerpoint/2010/main" val="35449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E76464A-19A6-6659-9D64-6D6FB7D89CF6}"/>
              </a:ext>
            </a:extLst>
          </p:cNvPr>
          <p:cNvGrpSpPr/>
          <p:nvPr/>
        </p:nvGrpSpPr>
        <p:grpSpPr>
          <a:xfrm>
            <a:off x="1497885" y="1424937"/>
            <a:ext cx="9040575" cy="2264822"/>
            <a:chOff x="484121" y="4201489"/>
            <a:chExt cx="5373757" cy="130552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A385485-D95E-9B3E-8DEA-C5940AC11DE7}"/>
                </a:ext>
              </a:extLst>
            </p:cNvPr>
            <p:cNvGrpSpPr/>
            <p:nvPr/>
          </p:nvGrpSpPr>
          <p:grpSpPr>
            <a:xfrm>
              <a:off x="484121" y="4201489"/>
              <a:ext cx="5373757" cy="671880"/>
              <a:chOff x="220649" y="4247984"/>
              <a:chExt cx="5373757" cy="67188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9C0AF18-2DCD-FC14-E944-C9AA1D6264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3541" r="2795" b="79565"/>
              <a:stretch>
                <a:fillRect/>
              </a:stretch>
            </p:blipFill>
            <p:spPr>
              <a:xfrm>
                <a:off x="220649" y="4268525"/>
                <a:ext cx="3017762" cy="311426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79CCFAB9-525F-5E65-0CCC-9B4631BAC3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17821" t="20087" r="2795" b="49652"/>
              <a:stretch>
                <a:fillRect/>
              </a:stretch>
            </p:blipFill>
            <p:spPr>
              <a:xfrm>
                <a:off x="3036736" y="4247984"/>
                <a:ext cx="2557670" cy="461176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D5113918-0513-A5B6-503F-2E47C48324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17821" t="48044" r="25191" b="31608"/>
              <a:stretch>
                <a:fillRect/>
              </a:stretch>
            </p:blipFill>
            <p:spPr>
              <a:xfrm>
                <a:off x="1995804" y="4609762"/>
                <a:ext cx="1836088" cy="310102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A69D562-4CB5-1C17-809C-C25C5950F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073" t="68349" r="11296" b="868"/>
            <a:stretch>
              <a:fillRect/>
            </a:stretch>
          </p:blipFill>
          <p:spPr>
            <a:xfrm>
              <a:off x="1717259" y="5018430"/>
              <a:ext cx="2940489" cy="48858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CBC0CC5-BDE9-4D17-2668-E557317B63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2386" b="71565"/>
          <a:stretch>
            <a:fillRect/>
          </a:stretch>
        </p:blipFill>
        <p:spPr>
          <a:xfrm>
            <a:off x="4712373" y="4730315"/>
            <a:ext cx="2220190" cy="58409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78C715D-4A0A-9510-7EC8-BEDE51120B3F}"/>
              </a:ext>
            </a:extLst>
          </p:cNvPr>
          <p:cNvGrpSpPr/>
          <p:nvPr/>
        </p:nvGrpSpPr>
        <p:grpSpPr>
          <a:xfrm>
            <a:off x="3635415" y="5576795"/>
            <a:ext cx="4547080" cy="659670"/>
            <a:chOff x="2290807" y="5712861"/>
            <a:chExt cx="3708816" cy="57373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64E3ECA-7F16-4EDB-1178-76BEBF643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72204" r="22823" b="-3575"/>
            <a:stretch>
              <a:fillRect/>
            </a:stretch>
          </p:blipFill>
          <p:spPr>
            <a:xfrm>
              <a:off x="2290807" y="5761939"/>
              <a:ext cx="3708816" cy="52465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83BE91A-965B-2EB5-B014-162B0EB14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340" t="37453" r="76665" b="31176"/>
            <a:stretch>
              <a:fillRect/>
            </a:stretch>
          </p:blipFill>
          <p:spPr>
            <a:xfrm>
              <a:off x="2448731" y="5712861"/>
              <a:ext cx="960895" cy="524656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A8E4DB3-78C7-2B66-BFF9-609F4FC4D1EA}"/>
              </a:ext>
            </a:extLst>
          </p:cNvPr>
          <p:cNvSpPr txBox="1"/>
          <p:nvPr/>
        </p:nvSpPr>
        <p:spPr>
          <a:xfrm>
            <a:off x="3517280" y="450668"/>
            <a:ext cx="5168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Finally, using the Dirac-Frenkel Variational Principle,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3D5F8A-8DE8-F9B8-818D-28F45E5BDA1A}"/>
              </a:ext>
            </a:extLst>
          </p:cNvPr>
          <p:cNvSpPr/>
          <p:nvPr/>
        </p:nvSpPr>
        <p:spPr>
          <a:xfrm>
            <a:off x="1207238" y="1096907"/>
            <a:ext cx="9677400" cy="27421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FFBAF5-7526-7332-80E6-0C9F7BDB178A}"/>
              </a:ext>
            </a:extLst>
          </p:cNvPr>
          <p:cNvSpPr/>
          <p:nvPr/>
        </p:nvSpPr>
        <p:spPr>
          <a:xfrm>
            <a:off x="1207238" y="3985223"/>
            <a:ext cx="9677400" cy="25537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C21C18-6AE8-449E-F078-94EB50FE9B32}"/>
              </a:ext>
            </a:extLst>
          </p:cNvPr>
          <p:cNvSpPr/>
          <p:nvPr/>
        </p:nvSpPr>
        <p:spPr>
          <a:xfrm>
            <a:off x="4331438" y="927132"/>
            <a:ext cx="3479062" cy="5402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05F57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EOM of the exciton-photon quantum subsystem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2710E4-2BA8-79B9-46D9-066957454A51}"/>
              </a:ext>
            </a:extLst>
          </p:cNvPr>
          <p:cNvSpPr/>
          <p:nvPr/>
        </p:nvSpPr>
        <p:spPr>
          <a:xfrm>
            <a:off x="4304846" y="3893686"/>
            <a:ext cx="3385911" cy="5418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CC39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879E88-9C7B-9F25-708B-431F6B568228}"/>
              </a:ext>
            </a:extLst>
          </p:cNvPr>
          <p:cNvSpPr txBox="1"/>
          <p:nvPr/>
        </p:nvSpPr>
        <p:spPr>
          <a:xfrm>
            <a:off x="4818775" y="3930558"/>
            <a:ext cx="2454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05F57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EOM of the phonons</a:t>
            </a:r>
          </a:p>
          <a:p>
            <a:endParaRPr lang="en-US" dirty="0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074AFA15-38D8-43CE-6902-B88E459CB87A}"/>
              </a:ext>
            </a:extLst>
          </p:cNvPr>
          <p:cNvSpPr/>
          <p:nvPr/>
        </p:nvSpPr>
        <p:spPr>
          <a:xfrm>
            <a:off x="10087439" y="2279648"/>
            <a:ext cx="2001692" cy="3076632"/>
          </a:xfrm>
          <a:prstGeom prst="arc">
            <a:avLst>
              <a:gd name="adj1" fmla="val 15732191"/>
              <a:gd name="adj2" fmla="val 5824039"/>
            </a:avLst>
          </a:prstGeom>
          <a:ln w="508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188D568F-3B05-5665-6185-A3853C36B617}"/>
              </a:ext>
            </a:extLst>
          </p:cNvPr>
          <p:cNvSpPr/>
          <p:nvPr/>
        </p:nvSpPr>
        <p:spPr>
          <a:xfrm flipH="1">
            <a:off x="102869" y="2318562"/>
            <a:ext cx="2046957" cy="3040919"/>
          </a:xfrm>
          <a:prstGeom prst="arc">
            <a:avLst>
              <a:gd name="adj1" fmla="val 16018326"/>
              <a:gd name="adj2" fmla="val 5599113"/>
            </a:avLst>
          </a:prstGeom>
          <a:ln w="508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80755C-15F5-6DD5-73C2-3B5DC73F2AA1}"/>
              </a:ext>
            </a:extLst>
          </p:cNvPr>
          <p:cNvSpPr/>
          <p:nvPr/>
        </p:nvSpPr>
        <p:spPr>
          <a:xfrm>
            <a:off x="-59267" y="-67733"/>
            <a:ext cx="12327467" cy="135466"/>
          </a:xfrm>
          <a:prstGeom prst="rect">
            <a:avLst/>
          </a:prstGeom>
          <a:solidFill>
            <a:srgbClr val="822F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241131A-7948-6AE1-C6C9-83CAB3093975}"/>
              </a:ext>
            </a:extLst>
          </p:cNvPr>
          <p:cNvSpPr/>
          <p:nvPr/>
        </p:nvSpPr>
        <p:spPr>
          <a:xfrm>
            <a:off x="194309" y="6744504"/>
            <a:ext cx="12327467" cy="135466"/>
          </a:xfrm>
          <a:prstGeom prst="rect">
            <a:avLst/>
          </a:prstGeom>
          <a:solidFill>
            <a:srgbClr val="822F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9BCB27-7755-D9E4-0141-7E04B996ED21}"/>
              </a:ext>
            </a:extLst>
          </p:cNvPr>
          <p:cNvSpPr txBox="1"/>
          <p:nvPr/>
        </p:nvSpPr>
        <p:spPr>
          <a:xfrm>
            <a:off x="5814693" y="122244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EOM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44D058DF-9375-3292-D98D-05A599596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87669-3C8A-424A-A90A-B658DF5D644C}" type="slidenum">
              <a:rPr lang="en-US" smtClean="0"/>
              <a:t>15</a:t>
            </a:fld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37885D-899F-5EB7-ED79-294E93D63FFC}"/>
              </a:ext>
            </a:extLst>
          </p:cNvPr>
          <p:cNvSpPr/>
          <p:nvPr/>
        </p:nvSpPr>
        <p:spPr>
          <a:xfrm>
            <a:off x="9176657" y="1559379"/>
            <a:ext cx="595993" cy="441452"/>
          </a:xfrm>
          <a:prstGeom prst="rect">
            <a:avLst/>
          </a:prstGeom>
          <a:noFill/>
          <a:ln>
            <a:solidFill>
              <a:srgbClr val="F15E5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78A5DA7-BDEE-33DF-73BA-4A3CDC8A8D96}"/>
              </a:ext>
            </a:extLst>
          </p:cNvPr>
          <p:cNvSpPr/>
          <p:nvPr/>
        </p:nvSpPr>
        <p:spPr>
          <a:xfrm>
            <a:off x="7094764" y="2978848"/>
            <a:ext cx="595993" cy="441452"/>
          </a:xfrm>
          <a:prstGeom prst="rect">
            <a:avLst/>
          </a:prstGeom>
          <a:noFill/>
          <a:ln>
            <a:solidFill>
              <a:srgbClr val="F15E5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4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20" grpId="0"/>
      <p:bldP spid="21" grpId="0" animBg="1"/>
      <p:bldP spid="22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A7D986-53A2-BD45-7D77-AB33D4AEF2B1}"/>
              </a:ext>
            </a:extLst>
          </p:cNvPr>
          <p:cNvSpPr/>
          <p:nvPr/>
        </p:nvSpPr>
        <p:spPr>
          <a:xfrm>
            <a:off x="-59267" y="-67733"/>
            <a:ext cx="12327467" cy="135466"/>
          </a:xfrm>
          <a:prstGeom prst="rect">
            <a:avLst/>
          </a:prstGeom>
          <a:solidFill>
            <a:srgbClr val="822F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64D948-C294-0C92-06AF-0DD1C394BCF1}"/>
              </a:ext>
            </a:extLst>
          </p:cNvPr>
          <p:cNvSpPr/>
          <p:nvPr/>
        </p:nvSpPr>
        <p:spPr>
          <a:xfrm>
            <a:off x="-59267" y="6722534"/>
            <a:ext cx="12327467" cy="135466"/>
          </a:xfrm>
          <a:prstGeom prst="rect">
            <a:avLst/>
          </a:prstGeom>
          <a:solidFill>
            <a:srgbClr val="822F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A6F8B6-8627-6154-7744-FFA85AA1CC55}"/>
              </a:ext>
            </a:extLst>
          </p:cNvPr>
          <p:cNvSpPr txBox="1"/>
          <p:nvPr/>
        </p:nvSpPr>
        <p:spPr>
          <a:xfrm>
            <a:off x="5607635" y="135684"/>
            <a:ext cx="1205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askerville" panose="02020502070401020303" pitchFamily="18" charset="0"/>
                <a:ea typeface="Baskerville" panose="02020502070401020303" pitchFamily="18" charset="0"/>
              </a:rPr>
              <a:t>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4AACAB-E023-A65C-43F1-69C76B7A9F49}"/>
              </a:ext>
            </a:extLst>
          </p:cNvPr>
          <p:cNvSpPr txBox="1"/>
          <p:nvPr/>
        </p:nvSpPr>
        <p:spPr>
          <a:xfrm>
            <a:off x="1173071" y="994674"/>
            <a:ext cx="393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Quantum Dynamics of Bare Excitons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713F43-A9FD-D30A-59D8-4F99AFD1492E}"/>
              </a:ext>
            </a:extLst>
          </p:cNvPr>
          <p:cNvSpPr txBox="1"/>
          <p:nvPr/>
        </p:nvSpPr>
        <p:spPr>
          <a:xfrm>
            <a:off x="7121196" y="994216"/>
            <a:ext cx="4178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Quantum Dynamics of Exciton-polaritons</a:t>
            </a:r>
            <a:r>
              <a:rPr lang="en-US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B8354C-47D2-9374-5E40-D69627309A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039" r="21773" b="48935"/>
          <a:stretch/>
        </p:blipFill>
        <p:spPr>
          <a:xfrm>
            <a:off x="458583" y="1379900"/>
            <a:ext cx="2574177" cy="26093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F283F6F-EE26-1F7C-5B90-FB08AAC194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216" t="50871" r="47745" b="1778"/>
          <a:stretch/>
        </p:blipFill>
        <p:spPr>
          <a:xfrm>
            <a:off x="2903218" y="4231362"/>
            <a:ext cx="2339342" cy="24039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3B32B7-5C86-6422-4861-AF2AD6393C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767" t="-1" r="-1198" b="49527"/>
          <a:stretch/>
        </p:blipFill>
        <p:spPr>
          <a:xfrm>
            <a:off x="2910838" y="1380549"/>
            <a:ext cx="2400788" cy="25858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E1D1A3-01A5-08BD-6735-604334E5EC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1068" r="73235" b="1482"/>
          <a:stretch/>
        </p:blipFill>
        <p:spPr>
          <a:xfrm>
            <a:off x="198948" y="4250636"/>
            <a:ext cx="2711890" cy="240394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3504068-1369-7BA8-1889-D33B33FCF543}"/>
              </a:ext>
            </a:extLst>
          </p:cNvPr>
          <p:cNvSpPr txBox="1"/>
          <p:nvPr/>
        </p:nvSpPr>
        <p:spPr>
          <a:xfrm>
            <a:off x="1540139" y="3933476"/>
            <a:ext cx="2779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Mean Square Displacement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3AF8037-744F-E9F7-FA1E-A6C5B25800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598" t="4848" r="49598" b="47879"/>
          <a:stretch/>
        </p:blipFill>
        <p:spPr>
          <a:xfrm>
            <a:off x="7763880" y="1836456"/>
            <a:ext cx="2675519" cy="235185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FC842F1-2341-139B-98F3-24F5950509BF}"/>
              </a:ext>
            </a:extLst>
          </p:cNvPr>
          <p:cNvSpPr txBox="1"/>
          <p:nvPr/>
        </p:nvSpPr>
        <p:spPr>
          <a:xfrm>
            <a:off x="8085691" y="1224678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(Non-interacting case)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8B20B3-9FA9-F0BA-F00D-CF358DFB2B2C}"/>
              </a:ext>
            </a:extLst>
          </p:cNvPr>
          <p:cNvSpPr txBox="1"/>
          <p:nvPr/>
        </p:nvSpPr>
        <p:spPr>
          <a:xfrm>
            <a:off x="8602980" y="4381500"/>
            <a:ext cx="1214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Initial state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D885570-A83A-4C24-2459-B4B84A1E4D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317" t="52010" r="25577"/>
          <a:stretch/>
        </p:blipFill>
        <p:spPr>
          <a:xfrm>
            <a:off x="9036942" y="1544692"/>
            <a:ext cx="2804913" cy="24728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BD5A66D-F8D2-91FD-6DEF-09C3843943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4893" t="3732" b="47938"/>
          <a:stretch/>
        </p:blipFill>
        <p:spPr>
          <a:xfrm>
            <a:off x="7849925" y="4171196"/>
            <a:ext cx="2707624" cy="24039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9DDA947-A597-7695-A405-4B99FDD424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5819" t="51862"/>
          <a:stretch/>
        </p:blipFill>
        <p:spPr>
          <a:xfrm>
            <a:off x="6541465" y="1559160"/>
            <a:ext cx="2668893" cy="245054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EC6E295-079E-F537-446A-A2F6C3B38660}"/>
              </a:ext>
            </a:extLst>
          </p:cNvPr>
          <p:cNvSpPr txBox="1"/>
          <p:nvPr/>
        </p:nvSpPr>
        <p:spPr>
          <a:xfrm>
            <a:off x="7464599" y="3966372"/>
            <a:ext cx="3735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Dynamic Disorder Induced Scattering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1DAD5E0-0CFA-A147-906C-7CDDE4581246}"/>
              </a:ext>
            </a:extLst>
          </p:cNvPr>
          <p:cNvSpPr/>
          <p:nvPr/>
        </p:nvSpPr>
        <p:spPr>
          <a:xfrm>
            <a:off x="2529840" y="6035040"/>
            <a:ext cx="243840" cy="160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B86E68C-75E5-6A9A-404D-C1810FC2F7B2}"/>
              </a:ext>
            </a:extLst>
          </p:cNvPr>
          <p:cNvSpPr/>
          <p:nvPr/>
        </p:nvSpPr>
        <p:spPr>
          <a:xfrm>
            <a:off x="9817736" y="6035040"/>
            <a:ext cx="243840" cy="160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888AEA-5C99-0731-01E5-73290EB86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87669-3C8A-424A-A90A-B658DF5D644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1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0" grpId="0"/>
      <p:bldP spid="23" grpId="0"/>
      <p:bldP spid="24" grpId="0"/>
      <p:bldP spid="24" grpId="1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C0FA90-6552-B5A3-726B-4EA437BD9695}"/>
              </a:ext>
            </a:extLst>
          </p:cNvPr>
          <p:cNvSpPr/>
          <p:nvPr/>
        </p:nvSpPr>
        <p:spPr>
          <a:xfrm>
            <a:off x="-59267" y="-67733"/>
            <a:ext cx="12327467" cy="135466"/>
          </a:xfrm>
          <a:prstGeom prst="rect">
            <a:avLst/>
          </a:prstGeom>
          <a:solidFill>
            <a:srgbClr val="822F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83B190-A4EB-C970-22E4-B9C2D9FFC6B2}"/>
              </a:ext>
            </a:extLst>
          </p:cNvPr>
          <p:cNvSpPr/>
          <p:nvPr/>
        </p:nvSpPr>
        <p:spPr>
          <a:xfrm>
            <a:off x="-67734" y="6722534"/>
            <a:ext cx="12327467" cy="135466"/>
          </a:xfrm>
          <a:prstGeom prst="rect">
            <a:avLst/>
          </a:prstGeom>
          <a:solidFill>
            <a:srgbClr val="822F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418512-374A-6537-286C-24AE5E0061D9}"/>
              </a:ext>
            </a:extLst>
          </p:cNvPr>
          <p:cNvSpPr txBox="1"/>
          <p:nvPr/>
        </p:nvSpPr>
        <p:spPr>
          <a:xfrm>
            <a:off x="1398001" y="1093727"/>
            <a:ext cx="5300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Quantum Dynamics of Interacting Exciton-Polaritons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23BDE40-B729-4A66-B10B-6B165FD1004C}"/>
              </a:ext>
            </a:extLst>
          </p:cNvPr>
          <p:cNvSpPr/>
          <p:nvPr/>
        </p:nvSpPr>
        <p:spPr>
          <a:xfrm>
            <a:off x="2529840" y="6035040"/>
            <a:ext cx="243840" cy="160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94C53A2-1AD1-4B95-866F-258445487892}"/>
              </a:ext>
            </a:extLst>
          </p:cNvPr>
          <p:cNvSpPr/>
          <p:nvPr/>
        </p:nvSpPr>
        <p:spPr>
          <a:xfrm>
            <a:off x="9817736" y="6035040"/>
            <a:ext cx="243840" cy="160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4F29CC9-9151-6EA6-FDE7-65EC6E05DF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260" r="65662"/>
          <a:stretch/>
        </p:blipFill>
        <p:spPr>
          <a:xfrm>
            <a:off x="66381" y="1528240"/>
            <a:ext cx="2783975" cy="244844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3A7AD4C-2A09-0ED7-D6F8-B4033C1205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2460" t="50260"/>
          <a:stretch/>
        </p:blipFill>
        <p:spPr>
          <a:xfrm>
            <a:off x="5166105" y="1519625"/>
            <a:ext cx="2248488" cy="246558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7830989-CD98-F39B-6CD4-547A8C756B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792" t="50260" r="34292"/>
          <a:stretch/>
        </p:blipFill>
        <p:spPr>
          <a:xfrm>
            <a:off x="2890157" y="1528292"/>
            <a:ext cx="2101044" cy="244824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B6B2961-A172-7094-4DB2-34A27FC2D3BA}"/>
              </a:ext>
            </a:extLst>
          </p:cNvPr>
          <p:cNvSpPr txBox="1"/>
          <p:nvPr/>
        </p:nvSpPr>
        <p:spPr>
          <a:xfrm>
            <a:off x="1276917" y="4481552"/>
            <a:ext cx="103130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</a:rPr>
              <a:t>Many-body interactions can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</a:rPr>
              <a:t>combat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</a:rPr>
              <a:t> phonon induced decoherence.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805C344-302B-7AC0-DD67-839F755258FD}"/>
              </a:ext>
            </a:extLst>
          </p:cNvPr>
          <p:cNvSpPr txBox="1"/>
          <p:nvPr/>
        </p:nvSpPr>
        <p:spPr>
          <a:xfrm>
            <a:off x="7677012" y="1125399"/>
            <a:ext cx="4455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Interaction Strength Dependent Non-linearity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DB9D5BA-7AA6-3E98-ED2A-2774752E76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100" r="2493" b="49147"/>
          <a:stretch/>
        </p:blipFill>
        <p:spPr>
          <a:xfrm>
            <a:off x="7613064" y="1450031"/>
            <a:ext cx="2112520" cy="242663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F042405-D2C8-09D5-FB0D-DA1E202DFA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604" r="94374" b="58273"/>
          <a:stretch/>
        </p:blipFill>
        <p:spPr>
          <a:xfrm>
            <a:off x="7422473" y="1758468"/>
            <a:ext cx="266884" cy="170863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8B2BB5F-8D81-F93E-2B4A-B7ACE735F7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781" t="50476" r="1340" b="2222"/>
          <a:stretch/>
        </p:blipFill>
        <p:spPr>
          <a:xfrm>
            <a:off x="9759761" y="1556274"/>
            <a:ext cx="2177953" cy="22539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AF88AD-2FE9-D666-C0D1-DD59068EFF1D}"/>
              </a:ext>
            </a:extLst>
          </p:cNvPr>
          <p:cNvSpPr/>
          <p:nvPr/>
        </p:nvSpPr>
        <p:spPr>
          <a:xfrm>
            <a:off x="707292" y="1590431"/>
            <a:ext cx="1914770" cy="1906954"/>
          </a:xfrm>
          <a:prstGeom prst="rect">
            <a:avLst/>
          </a:prstGeom>
          <a:solidFill>
            <a:srgbClr val="D9D9D9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5E47DC-F3EB-0936-C8CF-6CF6552FD84D}"/>
              </a:ext>
            </a:extLst>
          </p:cNvPr>
          <p:cNvSpPr/>
          <p:nvPr/>
        </p:nvSpPr>
        <p:spPr>
          <a:xfrm>
            <a:off x="5189598" y="1590431"/>
            <a:ext cx="1914770" cy="1906954"/>
          </a:xfrm>
          <a:prstGeom prst="rect">
            <a:avLst/>
          </a:prstGeom>
          <a:solidFill>
            <a:srgbClr val="D9D9D9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F9D6C-FF64-403F-86B3-80EDCAEB3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87669-3C8A-424A-A90A-B658DF5D644C}" type="slidenum">
              <a:rPr lang="en-US" smtClean="0"/>
              <a:t>17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EA11D9-B759-F74F-575F-5ED4EE72157D}"/>
              </a:ext>
            </a:extLst>
          </p:cNvPr>
          <p:cNvSpPr txBox="1"/>
          <p:nvPr/>
        </p:nvSpPr>
        <p:spPr>
          <a:xfrm>
            <a:off x="5607635" y="135684"/>
            <a:ext cx="1205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askerville" panose="02020502070401020303" pitchFamily="18" charset="0"/>
                <a:ea typeface="Baskerville" panose="02020502070401020303" pitchFamily="18" charset="0"/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190370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9" grpId="0"/>
      <p:bldP spid="40" grpId="0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625CAD9-6C2F-781C-95CF-286040FA8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090" y="1600200"/>
            <a:ext cx="8286751" cy="496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3507A8E-DD55-1596-ACB4-67FF2F18F7FF}"/>
              </a:ext>
            </a:extLst>
          </p:cNvPr>
          <p:cNvSpPr/>
          <p:nvPr/>
        </p:nvSpPr>
        <p:spPr>
          <a:xfrm>
            <a:off x="-59267" y="-67733"/>
            <a:ext cx="12327467" cy="135466"/>
          </a:xfrm>
          <a:prstGeom prst="rect">
            <a:avLst/>
          </a:prstGeom>
          <a:solidFill>
            <a:srgbClr val="822F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91440A-740D-6432-367B-07C28F57C454}"/>
              </a:ext>
            </a:extLst>
          </p:cNvPr>
          <p:cNvSpPr/>
          <p:nvPr/>
        </p:nvSpPr>
        <p:spPr>
          <a:xfrm>
            <a:off x="-59267" y="6788710"/>
            <a:ext cx="12327467" cy="135466"/>
          </a:xfrm>
          <a:prstGeom prst="rect">
            <a:avLst/>
          </a:prstGeom>
          <a:solidFill>
            <a:srgbClr val="822F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flag&#10;&#10;Description automatically generated">
            <a:extLst>
              <a:ext uri="{FF2B5EF4-FFF2-40B4-BE49-F238E27FC236}">
                <a16:creationId xmlns:a16="http://schemas.microsoft.com/office/drawing/2014/main" id="{1FE860A0-7FB7-BA75-C050-FADD42DC7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753" y="188502"/>
            <a:ext cx="2533977" cy="7855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001986-F068-02C7-1745-3CEC1C77DBEE}"/>
              </a:ext>
            </a:extLst>
          </p:cNvPr>
          <p:cNvSpPr txBox="1"/>
          <p:nvPr/>
        </p:nvSpPr>
        <p:spPr>
          <a:xfrm>
            <a:off x="4445419" y="204594"/>
            <a:ext cx="33011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rgbClr val="460000"/>
                </a:solidFill>
                <a:latin typeface="Goudy Type" panose="020F0502020204030204" pitchFamily="34" charset="0"/>
                <a:cs typeface="Goudy Type" panose="020F0502020204030204" pitchFamily="34" charset="0"/>
              </a:rPr>
              <a:t>Thank you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FA328DB-58A0-A71D-D0B3-94D102CFD0D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90838" y="-1023497"/>
            <a:ext cx="3301162" cy="33011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29D6D36-74F0-BEF1-510C-DED9324074A1}"/>
              </a:ext>
            </a:extLst>
          </p:cNvPr>
          <p:cNvSpPr/>
          <p:nvPr/>
        </p:nvSpPr>
        <p:spPr>
          <a:xfrm>
            <a:off x="-67735" y="1437217"/>
            <a:ext cx="12327467" cy="135466"/>
          </a:xfrm>
          <a:prstGeom prst="rect">
            <a:avLst/>
          </a:prstGeom>
          <a:solidFill>
            <a:srgbClr val="822F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B6B61-8964-6441-7F5E-C4D4356EF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87669-3C8A-424A-A90A-B658DF5D644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02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E6985970-753A-74BC-C142-7BEEBE671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244" y="3627224"/>
            <a:ext cx="2332087" cy="10597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5F313F-5389-968C-F0C1-C899B16F83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29" t="58634" r="15072" b="-429"/>
          <a:stretch/>
        </p:blipFill>
        <p:spPr>
          <a:xfrm>
            <a:off x="1045396" y="4998877"/>
            <a:ext cx="2546104" cy="12160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29D08F-B4A7-369E-D8E8-E9F483F3EE55}"/>
              </a:ext>
            </a:extLst>
          </p:cNvPr>
          <p:cNvSpPr/>
          <p:nvPr/>
        </p:nvSpPr>
        <p:spPr>
          <a:xfrm>
            <a:off x="157480" y="808842"/>
            <a:ext cx="4455160" cy="575733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23F24E-5F35-DA86-0F24-02083E9D4DB3}"/>
              </a:ext>
            </a:extLst>
          </p:cNvPr>
          <p:cNvSpPr/>
          <p:nvPr/>
        </p:nvSpPr>
        <p:spPr>
          <a:xfrm>
            <a:off x="-59267" y="-67733"/>
            <a:ext cx="12327467" cy="135466"/>
          </a:xfrm>
          <a:prstGeom prst="rect">
            <a:avLst/>
          </a:prstGeom>
          <a:solidFill>
            <a:srgbClr val="822F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310344-BE73-F358-7BFA-DD8166C99B56}"/>
              </a:ext>
            </a:extLst>
          </p:cNvPr>
          <p:cNvSpPr txBox="1"/>
          <p:nvPr/>
        </p:nvSpPr>
        <p:spPr>
          <a:xfrm>
            <a:off x="3369733" y="177800"/>
            <a:ext cx="5266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Baskerville" panose="02020502070401020303" pitchFamily="18" charset="0"/>
                <a:ea typeface="Baskerville" panose="02020502070401020303" pitchFamily="18" charset="0"/>
              </a:rPr>
              <a:t>Motivation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C03313-C162-1439-EC2B-03C8FDF715B6}"/>
              </a:ext>
            </a:extLst>
          </p:cNvPr>
          <p:cNvSpPr txBox="1"/>
          <p:nvPr/>
        </p:nvSpPr>
        <p:spPr>
          <a:xfrm>
            <a:off x="169937" y="866496"/>
            <a:ext cx="4503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Polaritons Exhibit</a:t>
            </a:r>
            <a:b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</a:b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Room-temperature 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Quantum Coherence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2BAF4C-5F02-BE0A-82E0-5F6EB5111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268" y="1561806"/>
            <a:ext cx="2857563" cy="3751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B3689B-7F10-F40D-C9F3-5F154E6941A7}"/>
              </a:ext>
            </a:extLst>
          </p:cNvPr>
          <p:cNvSpPr/>
          <p:nvPr/>
        </p:nvSpPr>
        <p:spPr>
          <a:xfrm>
            <a:off x="852165" y="1561806"/>
            <a:ext cx="3090443" cy="20299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1CDCD2-F1B5-5A21-F973-F41C9F76D0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4625" y="2509008"/>
            <a:ext cx="1667583" cy="1024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453AB6-B654-3396-28F3-6D114203E6D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4058"/>
          <a:stretch/>
        </p:blipFill>
        <p:spPr>
          <a:xfrm>
            <a:off x="976452" y="2602581"/>
            <a:ext cx="857648" cy="8371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577562-5FB5-2DBC-AB9E-89E9443139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349" y="1913225"/>
            <a:ext cx="2495232" cy="6178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118651-1472-9B8F-E494-28E4B863B426}"/>
              </a:ext>
            </a:extLst>
          </p:cNvPr>
          <p:cNvSpPr txBox="1"/>
          <p:nvPr/>
        </p:nvSpPr>
        <p:spPr>
          <a:xfrm>
            <a:off x="885786" y="3616175"/>
            <a:ext cx="4455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Baskerville" panose="02020502070401020303" pitchFamily="18" charset="0"/>
                <a:ea typeface="Baskerville" panose="02020502070401020303" pitchFamily="18" charset="0"/>
              </a:rPr>
              <a:t>Room-temperature Bose-Einstein Condensate</a:t>
            </a:r>
            <a:r>
              <a:rPr lang="en-US" sz="1200" dirty="0"/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3BC9D0-87B4-9A7B-B0FC-B6BFE15585A8}"/>
              </a:ext>
            </a:extLst>
          </p:cNvPr>
          <p:cNvSpPr/>
          <p:nvPr/>
        </p:nvSpPr>
        <p:spPr>
          <a:xfrm>
            <a:off x="852165" y="3976551"/>
            <a:ext cx="3090443" cy="22103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7709CAA-F89E-7305-7162-95C61061B0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01" t="756" r="15800" b="78709"/>
          <a:stretch/>
        </p:blipFill>
        <p:spPr>
          <a:xfrm>
            <a:off x="1034349" y="4978479"/>
            <a:ext cx="2547859" cy="5905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0F2007A-A242-EB19-97BE-7089DE78F9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1481" y="3983974"/>
            <a:ext cx="2864610" cy="78880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9949107-B31D-BF5B-513B-E81B3D5D89A4}"/>
              </a:ext>
            </a:extLst>
          </p:cNvPr>
          <p:cNvSpPr/>
          <p:nvPr/>
        </p:nvSpPr>
        <p:spPr>
          <a:xfrm>
            <a:off x="4788551" y="808842"/>
            <a:ext cx="6940474" cy="575733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5255782-3302-DCEC-429D-E3BB2ECB0C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83992" y="2175377"/>
            <a:ext cx="1481431" cy="8860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3E06C03-13E9-5857-EEB0-D4895170FC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10630" y="1170366"/>
            <a:ext cx="2833859" cy="93457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01A20B6-5367-0EF4-8DCE-2C657A065199}"/>
              </a:ext>
            </a:extLst>
          </p:cNvPr>
          <p:cNvSpPr/>
          <p:nvPr/>
        </p:nvSpPr>
        <p:spPr>
          <a:xfrm>
            <a:off x="5251571" y="1205207"/>
            <a:ext cx="2833859" cy="20889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0ED787C-746E-2E48-8B1D-03FFAFDA4C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89744" y="1182635"/>
            <a:ext cx="3206103" cy="10644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BA45A6E-5829-9F55-5A37-0F31D1E9D1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66239" y="2296271"/>
            <a:ext cx="2345112" cy="85899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C0B727C-418F-3727-B4D5-EB5998D2F922}"/>
              </a:ext>
            </a:extLst>
          </p:cNvPr>
          <p:cNvSpPr/>
          <p:nvPr/>
        </p:nvSpPr>
        <p:spPr>
          <a:xfrm>
            <a:off x="8315460" y="1185200"/>
            <a:ext cx="3114349" cy="20909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CB11E4-53E4-DB77-E617-13D5BC00704B}"/>
              </a:ext>
            </a:extLst>
          </p:cNvPr>
          <p:cNvSpPr txBox="1"/>
          <p:nvPr/>
        </p:nvSpPr>
        <p:spPr>
          <a:xfrm>
            <a:off x="661055" y="6214887"/>
            <a:ext cx="37500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Baskerville" panose="02020502070401020303" pitchFamily="18" charset="0"/>
                <a:ea typeface="Baskerville" panose="02020502070401020303" pitchFamily="18" charset="0"/>
              </a:rPr>
              <a:t>Room temperature Coherent Propagation of Excitons</a:t>
            </a:r>
            <a:r>
              <a:rPr lang="en-US" sz="1200" dirty="0"/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74792A-419A-FE40-43A3-BC8EBDB085BE}"/>
              </a:ext>
            </a:extLst>
          </p:cNvPr>
          <p:cNvSpPr txBox="1"/>
          <p:nvPr/>
        </p:nvSpPr>
        <p:spPr>
          <a:xfrm>
            <a:off x="5424764" y="3297660"/>
            <a:ext cx="2660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Baskerville" panose="02020502070401020303" pitchFamily="18" charset="0"/>
                <a:ea typeface="Baskerville" panose="02020502070401020303" pitchFamily="18" charset="0"/>
              </a:rPr>
              <a:t>Efficient Neuromorphic Computing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36871D4-1646-1B65-5233-AA6F1BAAD8FA}"/>
              </a:ext>
            </a:extLst>
          </p:cNvPr>
          <p:cNvSpPr txBox="1"/>
          <p:nvPr/>
        </p:nvSpPr>
        <p:spPr>
          <a:xfrm>
            <a:off x="8295397" y="3290500"/>
            <a:ext cx="3192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Baskerville" panose="02020502070401020303" pitchFamily="18" charset="0"/>
                <a:ea typeface="Baskerville" panose="02020502070401020303" pitchFamily="18" charset="0"/>
              </a:rPr>
              <a:t>Platform for Analogue Quantum Computing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51603FE-A699-F957-9D7A-05E43E7202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33597" y="3627224"/>
            <a:ext cx="3054839" cy="137165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5268FF0-CFC0-EA9C-F7E9-7F74D8846014}"/>
              </a:ext>
            </a:extLst>
          </p:cNvPr>
          <p:cNvSpPr/>
          <p:nvPr/>
        </p:nvSpPr>
        <p:spPr>
          <a:xfrm>
            <a:off x="8326177" y="3627224"/>
            <a:ext cx="3062259" cy="24846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D329D48-5882-C48D-8BF2-685E6657E5F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19738" y="4980466"/>
            <a:ext cx="1169280" cy="10790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C65D22-F487-1E98-3FE0-CECA0ED35A9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86131" y="4835496"/>
            <a:ext cx="2238311" cy="122586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C3BA5A70-C3DB-9632-1A83-65E12E2D935A}"/>
              </a:ext>
            </a:extLst>
          </p:cNvPr>
          <p:cNvSpPr/>
          <p:nvPr/>
        </p:nvSpPr>
        <p:spPr>
          <a:xfrm flipV="1">
            <a:off x="5271984" y="3627224"/>
            <a:ext cx="2831259" cy="2484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661081-5CFD-84C1-6021-4B4C2C71B41D}"/>
              </a:ext>
            </a:extLst>
          </p:cNvPr>
          <p:cNvSpPr txBox="1"/>
          <p:nvPr/>
        </p:nvSpPr>
        <p:spPr>
          <a:xfrm>
            <a:off x="7240268" y="793225"/>
            <a:ext cx="2162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Diverse Applications!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664D759-4CA9-C650-6084-39C0BB97DF4F}"/>
              </a:ext>
            </a:extLst>
          </p:cNvPr>
          <p:cNvSpPr txBox="1"/>
          <p:nvPr/>
        </p:nvSpPr>
        <p:spPr>
          <a:xfrm>
            <a:off x="5500556" y="6130894"/>
            <a:ext cx="30387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Baskerville" panose="02020502070401020303" pitchFamily="18" charset="0"/>
                <a:ea typeface="Baskerville" panose="02020502070401020303" pitchFamily="18" charset="0"/>
              </a:rPr>
              <a:t>Exciton-polariton Based Logic Gates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D765A9-A898-7C5C-CBE3-DA5C402B2953}"/>
              </a:ext>
            </a:extLst>
          </p:cNvPr>
          <p:cNvSpPr txBox="1"/>
          <p:nvPr/>
        </p:nvSpPr>
        <p:spPr>
          <a:xfrm>
            <a:off x="8936207" y="6154213"/>
            <a:ext cx="1986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Baskerville" panose="02020502070401020303" pitchFamily="18" charset="0"/>
                <a:ea typeface="Baskerville" panose="02020502070401020303" pitchFamily="18" charset="0"/>
              </a:rPr>
              <a:t>Exotic Chemistry in Cavities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242520-0952-7AA2-7A7C-0C0C3AC1EB09}"/>
              </a:ext>
            </a:extLst>
          </p:cNvPr>
          <p:cNvSpPr/>
          <p:nvPr/>
        </p:nvSpPr>
        <p:spPr>
          <a:xfrm>
            <a:off x="-7087" y="6809633"/>
            <a:ext cx="12327467" cy="135466"/>
          </a:xfrm>
          <a:prstGeom prst="rect">
            <a:avLst/>
          </a:prstGeom>
          <a:solidFill>
            <a:srgbClr val="822F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54DC30A-758A-5BFD-484A-CA86A1A4098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831261" y="5135475"/>
            <a:ext cx="1169280" cy="942813"/>
          </a:xfrm>
          <a:prstGeom prst="rect">
            <a:avLst/>
          </a:prstGeom>
        </p:spPr>
      </p:pic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12E97649-F664-1BE5-6B03-1E3C20FBB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87669-3C8A-424A-A90A-B658DF5D64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1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5" grpId="0" animBg="1"/>
      <p:bldP spid="27" grpId="0"/>
      <p:bldP spid="28" grpId="0"/>
      <p:bldP spid="30" grpId="0" animBg="1"/>
      <p:bldP spid="32" grpId="0" animBg="1"/>
      <p:bldP spid="34" grpId="0"/>
      <p:bldP spid="35" grpId="0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245B68FF-9460-BF00-FF25-D0CECFCCD077}"/>
              </a:ext>
            </a:extLst>
          </p:cNvPr>
          <p:cNvSpPr/>
          <p:nvPr/>
        </p:nvSpPr>
        <p:spPr>
          <a:xfrm>
            <a:off x="7906403" y="2142743"/>
            <a:ext cx="3867057" cy="136017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11692B-74A2-B6EF-33B4-85D7FD029BC2}"/>
              </a:ext>
            </a:extLst>
          </p:cNvPr>
          <p:cNvSpPr/>
          <p:nvPr/>
        </p:nvSpPr>
        <p:spPr>
          <a:xfrm>
            <a:off x="225725" y="3633108"/>
            <a:ext cx="3925125" cy="139066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DB62210-37C7-E79F-A0AD-3F500B7C6EFD}"/>
              </a:ext>
            </a:extLst>
          </p:cNvPr>
          <p:cNvSpPr/>
          <p:nvPr/>
        </p:nvSpPr>
        <p:spPr>
          <a:xfrm>
            <a:off x="7915019" y="1032508"/>
            <a:ext cx="3880756" cy="102017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0D671F4-EA2B-435E-82D9-B468CF529C78}"/>
              </a:ext>
            </a:extLst>
          </p:cNvPr>
          <p:cNvSpPr/>
          <p:nvPr/>
        </p:nvSpPr>
        <p:spPr>
          <a:xfrm>
            <a:off x="7915019" y="3603295"/>
            <a:ext cx="3867057" cy="15635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FC82A73-9ABD-9D10-6566-AF1DAE4E41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62" t="13879" r="1903"/>
          <a:stretch/>
        </p:blipFill>
        <p:spPr>
          <a:xfrm>
            <a:off x="8175265" y="3630684"/>
            <a:ext cx="3468061" cy="98561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2EA0938-EBF9-2F50-3361-C22CB9E91B24}"/>
              </a:ext>
            </a:extLst>
          </p:cNvPr>
          <p:cNvSpPr/>
          <p:nvPr/>
        </p:nvSpPr>
        <p:spPr>
          <a:xfrm>
            <a:off x="221795" y="2150007"/>
            <a:ext cx="3925125" cy="135290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266883-6073-A827-6C98-DEB6DB178FBA}"/>
              </a:ext>
            </a:extLst>
          </p:cNvPr>
          <p:cNvSpPr txBox="1"/>
          <p:nvPr/>
        </p:nvSpPr>
        <p:spPr>
          <a:xfrm>
            <a:off x="3661718" y="88203"/>
            <a:ext cx="5266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Baskerville" panose="02020502070401020303" pitchFamily="18" charset="0"/>
                <a:ea typeface="Baskerville" panose="02020502070401020303" pitchFamily="18" charset="0"/>
              </a:rPr>
              <a:t>Theoretical Challenges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A25A1E-4C9D-F3FF-AE55-74F3BDEAA996}"/>
              </a:ext>
            </a:extLst>
          </p:cNvPr>
          <p:cNvSpPr/>
          <p:nvPr/>
        </p:nvSpPr>
        <p:spPr>
          <a:xfrm>
            <a:off x="-59267" y="-67733"/>
            <a:ext cx="12327467" cy="135466"/>
          </a:xfrm>
          <a:prstGeom prst="rect">
            <a:avLst/>
          </a:prstGeom>
          <a:solidFill>
            <a:srgbClr val="822F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E24858-C350-39DE-18D1-A31DE70CA072}"/>
              </a:ext>
            </a:extLst>
          </p:cNvPr>
          <p:cNvSpPr/>
          <p:nvPr/>
        </p:nvSpPr>
        <p:spPr>
          <a:xfrm>
            <a:off x="157480" y="818534"/>
            <a:ext cx="4571834" cy="442112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D8688E-7E50-C013-79E9-799B30D93BFE}"/>
              </a:ext>
            </a:extLst>
          </p:cNvPr>
          <p:cNvSpPr txBox="1"/>
          <p:nvPr/>
        </p:nvSpPr>
        <p:spPr>
          <a:xfrm>
            <a:off x="157481" y="5800344"/>
            <a:ext cx="12034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Simulating polaritons at room temperature </a:t>
            </a:r>
            <a:r>
              <a:rPr lang="en-US" sz="2000" dirty="0">
                <a:latin typeface="Baskerville" panose="02020502070401020303" pitchFamily="18" charset="0"/>
                <a:ea typeface="Baskerville" panose="02020502070401020303" pitchFamily="18" charset="0"/>
                <a:sym typeface="Wingdings" pitchFamily="2" charset="2"/>
              </a:rPr>
              <a:t> Mesoscale systems +  many-body interactions + coupling to phonons</a:t>
            </a:r>
            <a:endParaRPr lang="en-US" sz="2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9BB3AB-4332-E452-8721-FC470004DA38}"/>
              </a:ext>
            </a:extLst>
          </p:cNvPr>
          <p:cNvSpPr/>
          <p:nvPr/>
        </p:nvSpPr>
        <p:spPr>
          <a:xfrm>
            <a:off x="7251574" y="818534"/>
            <a:ext cx="4609218" cy="442112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243068-D21C-20F0-8D64-F5C2F01F1AA5}"/>
              </a:ext>
            </a:extLst>
          </p:cNvPr>
          <p:cNvSpPr/>
          <p:nvPr/>
        </p:nvSpPr>
        <p:spPr>
          <a:xfrm>
            <a:off x="872352" y="495165"/>
            <a:ext cx="2803349" cy="46859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Holstein Tavis-Cummings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9E98C3-FA2B-D6F5-9308-4947DD044B7E}"/>
              </a:ext>
            </a:extLst>
          </p:cNvPr>
          <p:cNvSpPr txBox="1"/>
          <p:nvPr/>
        </p:nvSpPr>
        <p:spPr>
          <a:xfrm>
            <a:off x="5283052" y="2052274"/>
            <a:ext cx="2435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Explicit Phonon Interaction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730470-DF4D-0222-A21C-EE742C58CC7E}"/>
              </a:ext>
            </a:extLst>
          </p:cNvPr>
          <p:cNvSpPr txBox="1"/>
          <p:nvPr/>
        </p:nvSpPr>
        <p:spPr>
          <a:xfrm>
            <a:off x="5382359" y="3150744"/>
            <a:ext cx="2024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Many body interactions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2B2D5D-618B-6E72-DCE8-CC1AF1052ED9}"/>
              </a:ext>
            </a:extLst>
          </p:cNvPr>
          <p:cNvSpPr/>
          <p:nvPr/>
        </p:nvSpPr>
        <p:spPr>
          <a:xfrm>
            <a:off x="7077279" y="2149857"/>
            <a:ext cx="399627" cy="4064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5472C9-25AF-5C45-6564-DF9E5E5E267A}"/>
              </a:ext>
            </a:extLst>
          </p:cNvPr>
          <p:cNvSpPr/>
          <p:nvPr/>
        </p:nvSpPr>
        <p:spPr>
          <a:xfrm>
            <a:off x="4522561" y="3245409"/>
            <a:ext cx="399627" cy="4064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82EB80-3FAF-3746-FC58-03AC52BE1D25}"/>
              </a:ext>
            </a:extLst>
          </p:cNvPr>
          <p:cNvSpPr/>
          <p:nvPr/>
        </p:nvSpPr>
        <p:spPr>
          <a:xfrm>
            <a:off x="7099857" y="3311773"/>
            <a:ext cx="399627" cy="4064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8918417-C5C0-2A93-51AD-5423266BA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51" y="2369265"/>
            <a:ext cx="2620079" cy="9033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0DA262-BAFE-E098-A753-252F1AC8C4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1408" y="2772259"/>
            <a:ext cx="1392620" cy="629763"/>
          </a:xfrm>
          <a:prstGeom prst="rect">
            <a:avLst/>
          </a:prstGeom>
        </p:spPr>
      </p:pic>
      <p:pic>
        <p:nvPicPr>
          <p:cNvPr id="26" name="Graphic 25" descr="Close with solid fill">
            <a:extLst>
              <a:ext uri="{FF2B5EF4-FFF2-40B4-BE49-F238E27FC236}">
                <a16:creationId xmlns:a16="http://schemas.microsoft.com/office/drawing/2014/main" id="{7BBC19DC-E359-0FE0-6D84-0F5668F8BEF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40802" y="3267286"/>
            <a:ext cx="399627" cy="399627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D793B13-0162-F00B-0CF0-3AAF9038ABAC}"/>
              </a:ext>
            </a:extLst>
          </p:cNvPr>
          <p:cNvSpPr/>
          <p:nvPr/>
        </p:nvSpPr>
        <p:spPr>
          <a:xfrm>
            <a:off x="219721" y="1036987"/>
            <a:ext cx="3925124" cy="103979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0D3D7DC-49F8-04C7-4D33-B08C2184CD32}"/>
              </a:ext>
            </a:extLst>
          </p:cNvPr>
          <p:cNvSpPr/>
          <p:nvPr/>
        </p:nvSpPr>
        <p:spPr>
          <a:xfrm>
            <a:off x="8914002" y="443587"/>
            <a:ext cx="2056321" cy="46859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Gross-Pitaevskii</a:t>
            </a:r>
          </a:p>
        </p:txBody>
      </p:sp>
      <p:pic>
        <p:nvPicPr>
          <p:cNvPr id="31" name="Graphic 30" descr="Checkmark with solid fill">
            <a:extLst>
              <a:ext uri="{FF2B5EF4-FFF2-40B4-BE49-F238E27FC236}">
                <a16:creationId xmlns:a16="http://schemas.microsoft.com/office/drawing/2014/main" id="{BCFCD290-BBD3-6EBA-B5EB-EE338130F58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24781" y="3307059"/>
            <a:ext cx="358150" cy="358150"/>
          </a:xfrm>
          <a:prstGeom prst="rect">
            <a:avLst/>
          </a:prstGeom>
        </p:spPr>
      </p:pic>
      <p:pic>
        <p:nvPicPr>
          <p:cNvPr id="32" name="Graphic 31" descr="Close with solid fill">
            <a:extLst>
              <a:ext uri="{FF2B5EF4-FFF2-40B4-BE49-F238E27FC236}">
                <a16:creationId xmlns:a16="http://schemas.microsoft.com/office/drawing/2014/main" id="{B62152F4-1D4A-7652-3136-96CDA116428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77279" y="2142743"/>
            <a:ext cx="399627" cy="39962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52BA780-BB6A-A3B9-AA9F-D021EDE552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5178" y="4587560"/>
            <a:ext cx="725719" cy="54068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F3235AC-2308-C00A-6E64-D89A5C81A5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3483" y="4569503"/>
            <a:ext cx="725719" cy="56391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0146AC5-D554-0FC1-3F5E-25D136DF3DF8}"/>
              </a:ext>
            </a:extLst>
          </p:cNvPr>
          <p:cNvSpPr/>
          <p:nvPr/>
        </p:nvSpPr>
        <p:spPr>
          <a:xfrm>
            <a:off x="-67734" y="6790267"/>
            <a:ext cx="12327467" cy="135466"/>
          </a:xfrm>
          <a:prstGeom prst="rect">
            <a:avLst/>
          </a:prstGeom>
          <a:solidFill>
            <a:srgbClr val="822F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20" name="Picture 2" descr="A close-up of a computer screen&#10;&#10;AI-generated content may be incorrect.">
            <a:extLst>
              <a:ext uri="{FF2B5EF4-FFF2-40B4-BE49-F238E27FC236}">
                <a16:creationId xmlns:a16="http://schemas.microsoft.com/office/drawing/2014/main" id="{7AAED8F2-C370-796F-1897-9E1C6F6AE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710" y="1126606"/>
            <a:ext cx="782174" cy="64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DE8F52-7D54-69EC-B65D-A69CF544A3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1091" y="1081148"/>
            <a:ext cx="2871693" cy="7616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27D45B-5337-1C60-2A84-1878C6260986}"/>
              </a:ext>
            </a:extLst>
          </p:cNvPr>
          <p:cNvSpPr/>
          <p:nvPr/>
        </p:nvSpPr>
        <p:spPr>
          <a:xfrm>
            <a:off x="4522561" y="2149857"/>
            <a:ext cx="399627" cy="4064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24" name="Graphic 23" descr="Checkmark with solid fill">
            <a:extLst>
              <a:ext uri="{FF2B5EF4-FFF2-40B4-BE49-F238E27FC236}">
                <a16:creationId xmlns:a16="http://schemas.microsoft.com/office/drawing/2014/main" id="{027DE0D8-7E64-8414-CFA7-E559CB4C505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42448" y="2201949"/>
            <a:ext cx="333589" cy="3335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A0E9A28-35A3-FAC8-C321-1D57FD769E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49815" y="3718173"/>
            <a:ext cx="1046453" cy="11955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0C70BED-8F2F-481B-CB58-E551436F7E7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9568" y="3805016"/>
            <a:ext cx="2718343" cy="107681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AA7ECDD-2CD6-502E-DF37-5FEEAA02D27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13247" t="6346" r="12229" b="17967"/>
          <a:stretch/>
        </p:blipFill>
        <p:spPr>
          <a:xfrm>
            <a:off x="8032147" y="1138043"/>
            <a:ext cx="2911780" cy="81426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F9987A9-764D-0BCD-35B3-2E2DE1C6586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74008" y="1334001"/>
            <a:ext cx="986229" cy="52446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D1C649C-69A0-0D6F-63F7-F13B147DADB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65081" y="2192026"/>
            <a:ext cx="2784936" cy="127369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5B63E6F-BA32-C94F-3A69-79F3DCF755D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566323" y="2527198"/>
            <a:ext cx="1167388" cy="292427"/>
          </a:xfrm>
          <a:prstGeom prst="rect">
            <a:avLst/>
          </a:prstGeom>
        </p:spPr>
      </p:pic>
      <p:sp>
        <p:nvSpPr>
          <p:cNvPr id="55" name="Slide Number Placeholder 54">
            <a:extLst>
              <a:ext uri="{FF2B5EF4-FFF2-40B4-BE49-F238E27FC236}">
                <a16:creationId xmlns:a16="http://schemas.microsoft.com/office/drawing/2014/main" id="{AC2B4745-A21E-5D41-E409-F5F7E0CFF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87669-3C8A-424A-A90A-B658DF5D64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6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15" grpId="0" animBg="1"/>
      <p:bldP spid="36" grpId="0" animBg="1"/>
      <p:bldP spid="38" grpId="0" animBg="1"/>
      <p:bldP spid="28" grpId="0" animBg="1"/>
      <p:bldP spid="4" grpId="0" animBg="1"/>
      <p:bldP spid="5" grpId="0"/>
      <p:bldP spid="6" grpId="0" animBg="1"/>
      <p:bldP spid="7" grpId="0" animBg="1"/>
      <p:bldP spid="8" grpId="0"/>
      <p:bldP spid="11" grpId="0"/>
      <p:bldP spid="10" grpId="0" animBg="1"/>
      <p:bldP spid="12" grpId="0" animBg="1"/>
      <p:bldP spid="13" grpId="0" animBg="1"/>
      <p:bldP spid="27" grpId="0" animBg="1"/>
      <p:bldP spid="30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F26180-153A-CA9F-A38E-78975DE8E3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1272" b="43599"/>
          <a:stretch/>
        </p:blipFill>
        <p:spPr>
          <a:xfrm>
            <a:off x="-981006" y="5105022"/>
            <a:ext cx="7739626" cy="6586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BF1CD6-559D-B8FB-DD0E-80763BB5CED6}"/>
              </a:ext>
            </a:extLst>
          </p:cNvPr>
          <p:cNvSpPr txBox="1"/>
          <p:nvPr/>
        </p:nvSpPr>
        <p:spPr>
          <a:xfrm>
            <a:off x="2340528" y="37918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763B62-A54D-A6CD-60C0-928223D1CDA7}"/>
              </a:ext>
            </a:extLst>
          </p:cNvPr>
          <p:cNvSpPr/>
          <p:nvPr/>
        </p:nvSpPr>
        <p:spPr>
          <a:xfrm>
            <a:off x="-59267" y="-67733"/>
            <a:ext cx="12327467" cy="135466"/>
          </a:xfrm>
          <a:prstGeom prst="rect">
            <a:avLst/>
          </a:prstGeom>
          <a:solidFill>
            <a:srgbClr val="822F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1F3EFE-28BD-1CFB-BB8E-C48C1A650586}"/>
              </a:ext>
            </a:extLst>
          </p:cNvPr>
          <p:cNvSpPr txBox="1"/>
          <p:nvPr/>
        </p:nvSpPr>
        <p:spPr>
          <a:xfrm>
            <a:off x="0" y="5992476"/>
            <a:ext cx="6335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In a bare material, exciton shows (incoherent) diffusive transport.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8FB4FE-AF75-EA1F-EB18-88726FC2D8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131" t="10899" r="34657" b="30430"/>
          <a:stretch/>
        </p:blipFill>
        <p:spPr>
          <a:xfrm>
            <a:off x="630999" y="417579"/>
            <a:ext cx="3448359" cy="26066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F001C62-A351-697D-9105-1A8BCA00FC0F}"/>
              </a:ext>
            </a:extLst>
          </p:cNvPr>
          <p:cNvSpPr txBox="1"/>
          <p:nvPr/>
        </p:nvSpPr>
        <p:spPr>
          <a:xfrm>
            <a:off x="4255596" y="1490465"/>
            <a:ext cx="501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XA-BOOK" panose="02000000000000000000" pitchFamily="2" charset="77"/>
                <a:ea typeface="+mn-ea"/>
                <a:cs typeface="+mn-cs"/>
              </a:rPr>
              <a:t>+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C6AA48D-8619-E1D2-3822-ED4F5683027C}"/>
              </a:ext>
            </a:extLst>
          </p:cNvPr>
          <p:cNvCxnSpPr>
            <a:cxnSpLocks/>
          </p:cNvCxnSpPr>
          <p:nvPr/>
        </p:nvCxnSpPr>
        <p:spPr>
          <a:xfrm>
            <a:off x="4722592" y="955023"/>
            <a:ext cx="241077" cy="321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C665FC8-D514-B9F4-6B79-F644E49D0C3C}"/>
              </a:ext>
            </a:extLst>
          </p:cNvPr>
          <p:cNvCxnSpPr>
            <a:cxnSpLocks/>
          </p:cNvCxnSpPr>
          <p:nvPr/>
        </p:nvCxnSpPr>
        <p:spPr>
          <a:xfrm>
            <a:off x="4692863" y="1202679"/>
            <a:ext cx="558115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2E19D5E-DC2D-34FF-F726-44410C1DF06E}"/>
              </a:ext>
            </a:extLst>
          </p:cNvPr>
          <p:cNvCxnSpPr>
            <a:cxnSpLocks/>
          </p:cNvCxnSpPr>
          <p:nvPr/>
        </p:nvCxnSpPr>
        <p:spPr>
          <a:xfrm>
            <a:off x="4688704" y="1357016"/>
            <a:ext cx="726444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AE14C32-2D3C-B6F4-F6F8-B68A8AE07F76}"/>
              </a:ext>
            </a:extLst>
          </p:cNvPr>
          <p:cNvCxnSpPr>
            <a:cxnSpLocks/>
          </p:cNvCxnSpPr>
          <p:nvPr/>
        </p:nvCxnSpPr>
        <p:spPr>
          <a:xfrm>
            <a:off x="4703736" y="1490465"/>
            <a:ext cx="871729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0AE33B1-7743-9369-FCF6-251E64C66976}"/>
              </a:ext>
            </a:extLst>
          </p:cNvPr>
          <p:cNvCxnSpPr>
            <a:cxnSpLocks/>
          </p:cNvCxnSpPr>
          <p:nvPr/>
        </p:nvCxnSpPr>
        <p:spPr>
          <a:xfrm>
            <a:off x="4715983" y="1632127"/>
            <a:ext cx="1002892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D88C416-FA6C-08A6-652B-DDA9794B633F}"/>
              </a:ext>
            </a:extLst>
          </p:cNvPr>
          <p:cNvCxnSpPr>
            <a:cxnSpLocks/>
          </p:cNvCxnSpPr>
          <p:nvPr/>
        </p:nvCxnSpPr>
        <p:spPr>
          <a:xfrm>
            <a:off x="4716944" y="1790073"/>
            <a:ext cx="1117015" cy="9039"/>
          </a:xfrm>
          <a:prstGeom prst="straightConnector1">
            <a:avLst/>
          </a:prstGeom>
          <a:ln>
            <a:solidFill>
              <a:srgbClr val="BE0000"/>
            </a:solidFill>
            <a:tailEnd type="triangle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21E3C95-053A-89D5-E7C0-7AE067D3A860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4719007" y="1943583"/>
            <a:ext cx="1147101" cy="850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C1D1BB0-939B-A041-388A-159959EB1301}"/>
              </a:ext>
            </a:extLst>
          </p:cNvPr>
          <p:cNvCxnSpPr>
            <a:cxnSpLocks/>
          </p:cNvCxnSpPr>
          <p:nvPr/>
        </p:nvCxnSpPr>
        <p:spPr>
          <a:xfrm flipV="1">
            <a:off x="4715983" y="2091084"/>
            <a:ext cx="1123377" cy="935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96D0F39-3A60-EC37-E2B8-BB129EF65641}"/>
              </a:ext>
            </a:extLst>
          </p:cNvPr>
          <p:cNvCxnSpPr>
            <a:cxnSpLocks/>
          </p:cNvCxnSpPr>
          <p:nvPr/>
        </p:nvCxnSpPr>
        <p:spPr>
          <a:xfrm>
            <a:off x="4735892" y="2216822"/>
            <a:ext cx="1030171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7774DC5-C749-500F-5AF4-239715E5E448}"/>
              </a:ext>
            </a:extLst>
          </p:cNvPr>
          <p:cNvCxnSpPr>
            <a:cxnSpLocks/>
          </p:cNvCxnSpPr>
          <p:nvPr/>
        </p:nvCxnSpPr>
        <p:spPr>
          <a:xfrm flipV="1">
            <a:off x="4688704" y="2372771"/>
            <a:ext cx="963951" cy="773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BAAFC2B-CE97-467E-721C-2BFF81090423}"/>
              </a:ext>
            </a:extLst>
          </p:cNvPr>
          <p:cNvCxnSpPr>
            <a:cxnSpLocks/>
          </p:cNvCxnSpPr>
          <p:nvPr/>
        </p:nvCxnSpPr>
        <p:spPr>
          <a:xfrm flipV="1">
            <a:off x="4721554" y="2509347"/>
            <a:ext cx="757097" cy="221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FD9B4D7-FF07-CED5-5C68-F02EF4465343}"/>
              </a:ext>
            </a:extLst>
          </p:cNvPr>
          <p:cNvCxnSpPr>
            <a:cxnSpLocks/>
          </p:cNvCxnSpPr>
          <p:nvPr/>
        </p:nvCxnSpPr>
        <p:spPr>
          <a:xfrm>
            <a:off x="4721554" y="2652082"/>
            <a:ext cx="571003" cy="253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46B7040-152A-BB6C-AD4E-916641ABB27E}"/>
              </a:ext>
            </a:extLst>
          </p:cNvPr>
          <p:cNvCxnSpPr>
            <a:cxnSpLocks/>
          </p:cNvCxnSpPr>
          <p:nvPr/>
        </p:nvCxnSpPr>
        <p:spPr>
          <a:xfrm>
            <a:off x="4721554" y="2780730"/>
            <a:ext cx="368206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3F0E386-F7D0-0CB4-DAF9-1F00A7641AF6}"/>
              </a:ext>
            </a:extLst>
          </p:cNvPr>
          <p:cNvCxnSpPr>
            <a:cxnSpLocks/>
          </p:cNvCxnSpPr>
          <p:nvPr/>
        </p:nvCxnSpPr>
        <p:spPr>
          <a:xfrm>
            <a:off x="4721554" y="2905588"/>
            <a:ext cx="220341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1E42C76-3F8E-E2B2-222C-257BB25F2301}"/>
              </a:ext>
            </a:extLst>
          </p:cNvPr>
          <p:cNvSpPr txBox="1"/>
          <p:nvPr/>
        </p:nvSpPr>
        <p:spPr>
          <a:xfrm>
            <a:off x="4018302" y="509773"/>
            <a:ext cx="39604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Baskerville" panose="02020502070401020303" pitchFamily="18" charset="0"/>
                <a:ea typeface="Baskerville" panose="02020502070401020303" pitchFamily="18" charset="0"/>
              </a:rPr>
              <a:t>Quantized cavity radiation mode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122EB21-2D5F-4523-76AF-B1B28B8D638C}"/>
              </a:ext>
            </a:extLst>
          </p:cNvPr>
          <p:cNvCxnSpPr>
            <a:cxnSpLocks/>
          </p:cNvCxnSpPr>
          <p:nvPr/>
        </p:nvCxnSpPr>
        <p:spPr>
          <a:xfrm>
            <a:off x="6071840" y="1801212"/>
            <a:ext cx="798035" cy="525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6CC48FCB-8B1E-7BBE-8575-D56B383835D3}"/>
              </a:ext>
            </a:extLst>
          </p:cNvPr>
          <p:cNvSpPr txBox="1"/>
          <p:nvPr/>
        </p:nvSpPr>
        <p:spPr>
          <a:xfrm>
            <a:off x="6869875" y="1616546"/>
            <a:ext cx="177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exciton-polariton</a:t>
            </a:r>
          </a:p>
        </p:txBody>
      </p:sp>
      <p:pic>
        <p:nvPicPr>
          <p:cNvPr id="66" name="Picture 65" descr="A line of dots with green dots&#10;&#10;Description automatically generated">
            <a:extLst>
              <a:ext uri="{FF2B5EF4-FFF2-40B4-BE49-F238E27FC236}">
                <a16:creationId xmlns:a16="http://schemas.microsoft.com/office/drawing/2014/main" id="{8EA3AE1D-31F4-3FAE-CBEE-99A861652BA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894" t="30546" r="23445" b="25866"/>
          <a:stretch/>
        </p:blipFill>
        <p:spPr>
          <a:xfrm>
            <a:off x="6975033" y="4501348"/>
            <a:ext cx="4255362" cy="1613564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8" name="3D Model 67" descr="Domes And Pinacoid Grey">
                <a:extLst>
                  <a:ext uri="{FF2B5EF4-FFF2-40B4-BE49-F238E27FC236}">
                    <a16:creationId xmlns:a16="http://schemas.microsoft.com/office/drawing/2014/main" id="{17EB3539-101A-108F-8A85-7D3F583A3CD6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8279199" y="693478"/>
              <a:ext cx="4092175" cy="3644710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4092175" cy="3644710"/>
                    </a:xfrm>
                    <a:prstGeom prst="rect">
                      <a:avLst/>
                    </a:prstGeom>
                  </am3d:spPr>
                  <am3d:camera>
                    <am3d:pos x="-463637" y="6380877" z="61634506"/>
                    <am3d:up dx="0" dy="36000000" dz="0"/>
                    <am3d:lookAt x="-463637" y="6380877" z="0"/>
                    <am3d:perspective fov="3177711"/>
                  </am3d:camera>
                  <am3d:trans>
                    <am3d:meterPerModelUnit n="105404" d="1000000"/>
                    <am3d:preTrans dx="3106286" dy="-10620450" dz="-2782487"/>
                    <am3d:scale>
                      <am3d:sx n="1000000" d="1000000"/>
                      <am3d:sy n="1000000" d="1000000"/>
                      <am3d:sz n="1000000" d="1000000"/>
                    </am3d:scale>
                    <am3d:rot ax="7921944" ay="-1673557" az="-9105693"/>
                    <am3d:postTrans dx="-463636" dy="6380877" dz="0"/>
                  </am3d:trans>
                  <am3d:raster rName="Office3DRenderer" rVer="16.0.8326">
                    <am3d:blip r:embed="rId7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8" name="3D Model 67" descr="Domes And Pinacoid Grey">
                <a:extLst>
                  <a:ext uri="{FF2B5EF4-FFF2-40B4-BE49-F238E27FC236}">
                    <a16:creationId xmlns:a16="http://schemas.microsoft.com/office/drawing/2014/main" id="{17EB3539-101A-108F-8A85-7D3F583A3CD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79199" y="693478"/>
                <a:ext cx="4092175" cy="36447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0" name="3D Model 69" descr="Sphere">
                <a:extLst>
                  <a:ext uri="{FF2B5EF4-FFF2-40B4-BE49-F238E27FC236}">
                    <a16:creationId xmlns:a16="http://schemas.microsoft.com/office/drawing/2014/main" id="{9FFCDF08-5A54-93FA-857F-FAE2DEAC794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027778" y="2251006"/>
              <a:ext cx="147390" cy="161427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0" cy="161427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1754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0" name="3D Model 69" descr="Sphere">
                <a:extLst>
                  <a:ext uri="{FF2B5EF4-FFF2-40B4-BE49-F238E27FC236}">
                    <a16:creationId xmlns:a16="http://schemas.microsoft.com/office/drawing/2014/main" id="{9FFCDF08-5A54-93FA-857F-FAE2DEAC79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027778" y="2251006"/>
                <a:ext cx="147390" cy="1614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8" name="3D Model 77" descr="Sphere">
                <a:extLst>
                  <a:ext uri="{FF2B5EF4-FFF2-40B4-BE49-F238E27FC236}">
                    <a16:creationId xmlns:a16="http://schemas.microsoft.com/office/drawing/2014/main" id="{01CEE293-F4B0-2E0B-9977-42E4473BDCB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095590" y="2292057"/>
              <a:ext cx="143354" cy="157007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3354" cy="157007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1706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8" name="3D Model 77" descr="Sphere">
                <a:extLst>
                  <a:ext uri="{FF2B5EF4-FFF2-40B4-BE49-F238E27FC236}">
                    <a16:creationId xmlns:a16="http://schemas.microsoft.com/office/drawing/2014/main" id="{01CEE293-F4B0-2E0B-9977-42E4473BDCB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095590" y="2292057"/>
                <a:ext cx="143354" cy="1570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9" name="3D Model 78" descr="Sphere">
                <a:extLst>
                  <a:ext uri="{FF2B5EF4-FFF2-40B4-BE49-F238E27FC236}">
                    <a16:creationId xmlns:a16="http://schemas.microsoft.com/office/drawing/2014/main" id="{2AFAFAB2-7DC5-E427-D991-668B2BF3567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165249" y="2346362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9" name="3D Model 78" descr="Sphere">
                <a:extLst>
                  <a:ext uri="{FF2B5EF4-FFF2-40B4-BE49-F238E27FC236}">
                    <a16:creationId xmlns:a16="http://schemas.microsoft.com/office/drawing/2014/main" id="{2AFAFAB2-7DC5-E427-D991-668B2BF356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165249" y="2346362"/>
                <a:ext cx="147391" cy="16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0" name="3D Model 79" descr="Sphere">
                <a:extLst>
                  <a:ext uri="{FF2B5EF4-FFF2-40B4-BE49-F238E27FC236}">
                    <a16:creationId xmlns:a16="http://schemas.microsoft.com/office/drawing/2014/main" id="{D1C06CF3-7A97-7948-B68A-CC73EEA97AC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238943" y="2372771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0" name="3D Model 79" descr="Sphere">
                <a:extLst>
                  <a:ext uri="{FF2B5EF4-FFF2-40B4-BE49-F238E27FC236}">
                    <a16:creationId xmlns:a16="http://schemas.microsoft.com/office/drawing/2014/main" id="{D1C06CF3-7A97-7948-B68A-CC73EEA97A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238943" y="2372771"/>
                <a:ext cx="147391" cy="16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1" name="3D Model 80" descr="Sphere">
                <a:extLst>
                  <a:ext uri="{FF2B5EF4-FFF2-40B4-BE49-F238E27FC236}">
                    <a16:creationId xmlns:a16="http://schemas.microsoft.com/office/drawing/2014/main" id="{73EB3EF4-C967-E763-D2AA-F260CDFF421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322560" y="2412434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1" name="3D Model 80" descr="Sphere">
                <a:extLst>
                  <a:ext uri="{FF2B5EF4-FFF2-40B4-BE49-F238E27FC236}">
                    <a16:creationId xmlns:a16="http://schemas.microsoft.com/office/drawing/2014/main" id="{73EB3EF4-C967-E763-D2AA-F260CDFF421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322560" y="2412434"/>
                <a:ext cx="147391" cy="16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2" name="3D Model 81" descr="Sphere">
                <a:extLst>
                  <a:ext uri="{FF2B5EF4-FFF2-40B4-BE49-F238E27FC236}">
                    <a16:creationId xmlns:a16="http://schemas.microsoft.com/office/drawing/2014/main" id="{696BD9E8-6FDF-4F93-82CC-6531658FE93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244248" y="2399989"/>
              <a:ext cx="147390" cy="161427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0" cy="161427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1754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2" name="3D Model 81" descr="Sphere">
                <a:extLst>
                  <a:ext uri="{FF2B5EF4-FFF2-40B4-BE49-F238E27FC236}">
                    <a16:creationId xmlns:a16="http://schemas.microsoft.com/office/drawing/2014/main" id="{696BD9E8-6FDF-4F93-82CC-6531658FE93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244248" y="2399989"/>
                <a:ext cx="147390" cy="1614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3" name="3D Model 82" descr="Sphere">
                <a:extLst>
                  <a:ext uri="{FF2B5EF4-FFF2-40B4-BE49-F238E27FC236}">
                    <a16:creationId xmlns:a16="http://schemas.microsoft.com/office/drawing/2014/main" id="{40AF6D20-D717-04D0-0B43-4C1CA510388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070629" y="2350892"/>
              <a:ext cx="151949" cy="152622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51949" cy="152622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5812932" ay="1445546" az="6388207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17066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3" name="3D Model 82" descr="Sphere">
                <a:extLst>
                  <a:ext uri="{FF2B5EF4-FFF2-40B4-BE49-F238E27FC236}">
                    <a16:creationId xmlns:a16="http://schemas.microsoft.com/office/drawing/2014/main" id="{40AF6D20-D717-04D0-0B43-4C1CA510388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070629" y="2350892"/>
                <a:ext cx="151949" cy="1526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5" name="3D Model 84" descr="Sphere">
                <a:extLst>
                  <a:ext uri="{FF2B5EF4-FFF2-40B4-BE49-F238E27FC236}">
                    <a16:creationId xmlns:a16="http://schemas.microsoft.com/office/drawing/2014/main" id="{F8057553-229B-3100-C594-7BCB20D2771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889850" y="2306089"/>
              <a:ext cx="164221" cy="16755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64221" cy="16755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5799651" ay="207282" az="1637953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1754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5" name="3D Model 84" descr="Sphere">
                <a:extLst>
                  <a:ext uri="{FF2B5EF4-FFF2-40B4-BE49-F238E27FC236}">
                    <a16:creationId xmlns:a16="http://schemas.microsoft.com/office/drawing/2014/main" id="{F8057553-229B-3100-C594-7BCB20D2771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89850" y="2306089"/>
                <a:ext cx="164221" cy="1675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6" name="3D Model 85" descr="Sphere">
                <a:extLst>
                  <a:ext uri="{FF2B5EF4-FFF2-40B4-BE49-F238E27FC236}">
                    <a16:creationId xmlns:a16="http://schemas.microsoft.com/office/drawing/2014/main" id="{420805A3-163D-7C3A-3285-0D60B247CC1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950258" y="2321128"/>
              <a:ext cx="141019" cy="145914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1019" cy="145914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5275967" ay="1344563" az="5724615"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1754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6" name="3D Model 85" descr="Sphere">
                <a:extLst>
                  <a:ext uri="{FF2B5EF4-FFF2-40B4-BE49-F238E27FC236}">
                    <a16:creationId xmlns:a16="http://schemas.microsoft.com/office/drawing/2014/main" id="{420805A3-163D-7C3A-3285-0D60B247CC1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950258" y="2321128"/>
                <a:ext cx="141019" cy="1459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7" name="3D Model 86" descr="Sphere">
                <a:extLst>
                  <a:ext uri="{FF2B5EF4-FFF2-40B4-BE49-F238E27FC236}">
                    <a16:creationId xmlns:a16="http://schemas.microsoft.com/office/drawing/2014/main" id="{C6833F9F-4291-F009-DF09-C24EEE63D86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997668" y="2289846"/>
              <a:ext cx="147390" cy="161427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0" cy="161427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1754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7" name="3D Model 86" descr="Sphere">
                <a:extLst>
                  <a:ext uri="{FF2B5EF4-FFF2-40B4-BE49-F238E27FC236}">
                    <a16:creationId xmlns:a16="http://schemas.microsoft.com/office/drawing/2014/main" id="{C6833F9F-4291-F009-DF09-C24EEE63D8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997668" y="2289846"/>
                <a:ext cx="147390" cy="1614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8" name="3D Model 87" descr="Sphere">
                <a:extLst>
                  <a:ext uri="{FF2B5EF4-FFF2-40B4-BE49-F238E27FC236}">
                    <a16:creationId xmlns:a16="http://schemas.microsoft.com/office/drawing/2014/main" id="{29848C4D-B202-C8F8-E042-7D36A2C6420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111253" y="2412433"/>
              <a:ext cx="143354" cy="157007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3354" cy="157007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1706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8" name="3D Model 87" descr="Sphere">
                <a:extLst>
                  <a:ext uri="{FF2B5EF4-FFF2-40B4-BE49-F238E27FC236}">
                    <a16:creationId xmlns:a16="http://schemas.microsoft.com/office/drawing/2014/main" id="{29848C4D-B202-C8F8-E042-7D36A2C6420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111253" y="2412433"/>
                <a:ext cx="143354" cy="1570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9" name="3D Model 88" descr="Sphere">
                <a:extLst>
                  <a:ext uri="{FF2B5EF4-FFF2-40B4-BE49-F238E27FC236}">
                    <a16:creationId xmlns:a16="http://schemas.microsoft.com/office/drawing/2014/main" id="{820DDF38-AAF8-1D92-807E-3ED1EF5776E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007587" y="2359246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9" name="3D Model 88" descr="Sphere">
                <a:extLst>
                  <a:ext uri="{FF2B5EF4-FFF2-40B4-BE49-F238E27FC236}">
                    <a16:creationId xmlns:a16="http://schemas.microsoft.com/office/drawing/2014/main" id="{820DDF38-AAF8-1D92-807E-3ED1EF5776E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07587" y="2359246"/>
                <a:ext cx="147391" cy="16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0" name="3D Model 89" descr="Sphere">
                <a:extLst>
                  <a:ext uri="{FF2B5EF4-FFF2-40B4-BE49-F238E27FC236}">
                    <a16:creationId xmlns:a16="http://schemas.microsoft.com/office/drawing/2014/main" id="{836476AA-07C8-34E5-B277-A36557CA01D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038614" y="2417481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0" name="3D Model 89" descr="Sphere">
                <a:extLst>
                  <a:ext uri="{FF2B5EF4-FFF2-40B4-BE49-F238E27FC236}">
                    <a16:creationId xmlns:a16="http://schemas.microsoft.com/office/drawing/2014/main" id="{836476AA-07C8-34E5-B277-A36557CA01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38614" y="2417481"/>
                <a:ext cx="147391" cy="16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1" name="3D Model 90" descr="Sphere">
                <a:extLst>
                  <a:ext uri="{FF2B5EF4-FFF2-40B4-BE49-F238E27FC236}">
                    <a16:creationId xmlns:a16="http://schemas.microsoft.com/office/drawing/2014/main" id="{B8AD11D5-1677-31C1-297C-F490B136706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942227" y="2393166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1" name="3D Model 90" descr="Sphere">
                <a:extLst>
                  <a:ext uri="{FF2B5EF4-FFF2-40B4-BE49-F238E27FC236}">
                    <a16:creationId xmlns:a16="http://schemas.microsoft.com/office/drawing/2014/main" id="{B8AD11D5-1677-31C1-297C-F490B136706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942227" y="2393166"/>
                <a:ext cx="147391" cy="16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2" name="3D Model 91" descr="Sphere">
                <a:extLst>
                  <a:ext uri="{FF2B5EF4-FFF2-40B4-BE49-F238E27FC236}">
                    <a16:creationId xmlns:a16="http://schemas.microsoft.com/office/drawing/2014/main" id="{28984239-6251-933A-9D08-71BC03C89B8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983484" y="2443140"/>
              <a:ext cx="147390" cy="161427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0" cy="161427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1754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2" name="3D Model 91" descr="Sphere">
                <a:extLst>
                  <a:ext uri="{FF2B5EF4-FFF2-40B4-BE49-F238E27FC236}">
                    <a16:creationId xmlns:a16="http://schemas.microsoft.com/office/drawing/2014/main" id="{28984239-6251-933A-9D08-71BC03C89B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983484" y="2443140"/>
                <a:ext cx="147390" cy="1614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3" name="3D Model 142" descr="Sphere">
                <a:extLst>
                  <a:ext uri="{FF2B5EF4-FFF2-40B4-BE49-F238E27FC236}">
                    <a16:creationId xmlns:a16="http://schemas.microsoft.com/office/drawing/2014/main" id="{B4A88CE7-51DA-BAB6-CDD0-BD4AC7696DB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787677" y="2395318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3" name="3D Model 142" descr="Sphere">
                <a:extLst>
                  <a:ext uri="{FF2B5EF4-FFF2-40B4-BE49-F238E27FC236}">
                    <a16:creationId xmlns:a16="http://schemas.microsoft.com/office/drawing/2014/main" id="{B4A88CE7-51DA-BAB6-CDD0-BD4AC7696DB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787677" y="2395318"/>
                <a:ext cx="147391" cy="16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3" name="3D Model 92" descr="Sphere">
                <a:extLst>
                  <a:ext uri="{FF2B5EF4-FFF2-40B4-BE49-F238E27FC236}">
                    <a16:creationId xmlns:a16="http://schemas.microsoft.com/office/drawing/2014/main" id="{74CED2DC-CEA5-36D7-9499-DAC3E1FDC70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870979" y="2361631"/>
              <a:ext cx="143354" cy="157007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3354" cy="157007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1706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3" name="3D Model 92" descr="Sphere">
                <a:extLst>
                  <a:ext uri="{FF2B5EF4-FFF2-40B4-BE49-F238E27FC236}">
                    <a16:creationId xmlns:a16="http://schemas.microsoft.com/office/drawing/2014/main" id="{74CED2DC-CEA5-36D7-9499-DAC3E1FDC7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70979" y="2361631"/>
                <a:ext cx="143354" cy="1570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4" name="3D Model 93" descr="Sphere">
                <a:extLst>
                  <a:ext uri="{FF2B5EF4-FFF2-40B4-BE49-F238E27FC236}">
                    <a16:creationId xmlns:a16="http://schemas.microsoft.com/office/drawing/2014/main" id="{94F35895-7D4B-7E25-EED9-FF48704F17F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089722" y="2482934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4" name="3D Model 93" descr="Sphere">
                <a:extLst>
                  <a:ext uri="{FF2B5EF4-FFF2-40B4-BE49-F238E27FC236}">
                    <a16:creationId xmlns:a16="http://schemas.microsoft.com/office/drawing/2014/main" id="{94F35895-7D4B-7E25-EED9-FF48704F17F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89722" y="2482934"/>
                <a:ext cx="147391" cy="16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5" name="3D Model 144" descr="Sphere">
                <a:extLst>
                  <a:ext uri="{FF2B5EF4-FFF2-40B4-BE49-F238E27FC236}">
                    <a16:creationId xmlns:a16="http://schemas.microsoft.com/office/drawing/2014/main" id="{236E0A16-169B-B8F1-4464-C612D836DCF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746539" y="2457115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5" name="3D Model 144" descr="Sphere">
                <a:extLst>
                  <a:ext uri="{FF2B5EF4-FFF2-40B4-BE49-F238E27FC236}">
                    <a16:creationId xmlns:a16="http://schemas.microsoft.com/office/drawing/2014/main" id="{236E0A16-169B-B8F1-4464-C612D836DC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746539" y="2457115"/>
                <a:ext cx="147391" cy="16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5" name="3D Model 94" descr="Sphere">
                <a:extLst>
                  <a:ext uri="{FF2B5EF4-FFF2-40B4-BE49-F238E27FC236}">
                    <a16:creationId xmlns:a16="http://schemas.microsoft.com/office/drawing/2014/main" id="{4528DA2C-D630-068E-CA69-993BFC7A85F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864969" y="2421141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5" name="3D Model 94" descr="Sphere">
                <a:extLst>
                  <a:ext uri="{FF2B5EF4-FFF2-40B4-BE49-F238E27FC236}">
                    <a16:creationId xmlns:a16="http://schemas.microsoft.com/office/drawing/2014/main" id="{4528DA2C-D630-068E-CA69-993BFC7A85F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64969" y="2421141"/>
                <a:ext cx="147391" cy="16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6" name="3D Model 95" descr="Sphere">
                <a:extLst>
                  <a:ext uri="{FF2B5EF4-FFF2-40B4-BE49-F238E27FC236}">
                    <a16:creationId xmlns:a16="http://schemas.microsoft.com/office/drawing/2014/main" id="{F43C418C-3026-20C1-1171-EA807AFDB34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167222" y="2457091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6" name="3D Model 95" descr="Sphere">
                <a:extLst>
                  <a:ext uri="{FF2B5EF4-FFF2-40B4-BE49-F238E27FC236}">
                    <a16:creationId xmlns:a16="http://schemas.microsoft.com/office/drawing/2014/main" id="{F43C418C-3026-20C1-1171-EA807AFDB34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167222" y="2457091"/>
                <a:ext cx="147391" cy="16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4" name="3D Model 83" descr="Sphere">
                <a:extLst>
                  <a:ext uri="{FF2B5EF4-FFF2-40B4-BE49-F238E27FC236}">
                    <a16:creationId xmlns:a16="http://schemas.microsoft.com/office/drawing/2014/main" id="{5293F795-83AC-82EF-BF75-4421ADAAC5E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256216" y="2451327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4" name="3D Model 83" descr="Sphere">
                <a:extLst>
                  <a:ext uri="{FF2B5EF4-FFF2-40B4-BE49-F238E27FC236}">
                    <a16:creationId xmlns:a16="http://schemas.microsoft.com/office/drawing/2014/main" id="{5293F795-83AC-82EF-BF75-4421ADAAC5E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256216" y="2451327"/>
                <a:ext cx="147391" cy="16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7" name="3D Model 96" descr="Sphere">
                <a:extLst>
                  <a:ext uri="{FF2B5EF4-FFF2-40B4-BE49-F238E27FC236}">
                    <a16:creationId xmlns:a16="http://schemas.microsoft.com/office/drawing/2014/main" id="{68B29831-4C69-135F-9BF2-6FCD4A2B100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198216" y="2501175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7" name="3D Model 96" descr="Sphere">
                <a:extLst>
                  <a:ext uri="{FF2B5EF4-FFF2-40B4-BE49-F238E27FC236}">
                    <a16:creationId xmlns:a16="http://schemas.microsoft.com/office/drawing/2014/main" id="{68B29831-4C69-135F-9BF2-6FCD4A2B100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198216" y="2501175"/>
                <a:ext cx="147391" cy="16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8" name="3D Model 97" descr="Sphere">
                <a:extLst>
                  <a:ext uri="{FF2B5EF4-FFF2-40B4-BE49-F238E27FC236}">
                    <a16:creationId xmlns:a16="http://schemas.microsoft.com/office/drawing/2014/main" id="{6088A738-1BCF-5596-2618-2DE8618F3AC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020646" y="2502275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8" name="3D Model 97" descr="Sphere">
                <a:extLst>
                  <a:ext uri="{FF2B5EF4-FFF2-40B4-BE49-F238E27FC236}">
                    <a16:creationId xmlns:a16="http://schemas.microsoft.com/office/drawing/2014/main" id="{6088A738-1BCF-5596-2618-2DE8618F3A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20646" y="2502275"/>
                <a:ext cx="147391" cy="16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9" name="3D Model 98" descr="Sphere">
                <a:extLst>
                  <a:ext uri="{FF2B5EF4-FFF2-40B4-BE49-F238E27FC236}">
                    <a16:creationId xmlns:a16="http://schemas.microsoft.com/office/drawing/2014/main" id="{6CCC2F7B-41F3-4F28-B0D6-F2CF0BF9168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908199" y="2467455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9" name="3D Model 98" descr="Sphere">
                <a:extLst>
                  <a:ext uri="{FF2B5EF4-FFF2-40B4-BE49-F238E27FC236}">
                    <a16:creationId xmlns:a16="http://schemas.microsoft.com/office/drawing/2014/main" id="{6CCC2F7B-41F3-4F28-B0D6-F2CF0BF9168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908199" y="2467455"/>
                <a:ext cx="147391" cy="16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0" name="3D Model 99" descr="Sphere">
                <a:extLst>
                  <a:ext uri="{FF2B5EF4-FFF2-40B4-BE49-F238E27FC236}">
                    <a16:creationId xmlns:a16="http://schemas.microsoft.com/office/drawing/2014/main" id="{1950E2DC-419F-305B-63FA-108AE09D833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942469" y="2517448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0" name="3D Model 99" descr="Sphere">
                <a:extLst>
                  <a:ext uri="{FF2B5EF4-FFF2-40B4-BE49-F238E27FC236}">
                    <a16:creationId xmlns:a16="http://schemas.microsoft.com/office/drawing/2014/main" id="{1950E2DC-419F-305B-63FA-108AE09D83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942469" y="2517448"/>
                <a:ext cx="147391" cy="16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1" name="3D Model 100" descr="Sphere">
                <a:extLst>
                  <a:ext uri="{FF2B5EF4-FFF2-40B4-BE49-F238E27FC236}">
                    <a16:creationId xmlns:a16="http://schemas.microsoft.com/office/drawing/2014/main" id="{409022AF-606C-0E18-A700-E91EE24E6C7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354447" y="2461343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1" name="3D Model 100" descr="Sphere">
                <a:extLst>
                  <a:ext uri="{FF2B5EF4-FFF2-40B4-BE49-F238E27FC236}">
                    <a16:creationId xmlns:a16="http://schemas.microsoft.com/office/drawing/2014/main" id="{409022AF-606C-0E18-A700-E91EE24E6C7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354447" y="2461343"/>
                <a:ext cx="147391" cy="16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2" name="3D Model 101" descr="Sphere">
                <a:extLst>
                  <a:ext uri="{FF2B5EF4-FFF2-40B4-BE49-F238E27FC236}">
                    <a16:creationId xmlns:a16="http://schemas.microsoft.com/office/drawing/2014/main" id="{B9509DC6-296B-C606-5BC4-7E116CE090F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290033" y="2492146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2" name="3D Model 101" descr="Sphere">
                <a:extLst>
                  <a:ext uri="{FF2B5EF4-FFF2-40B4-BE49-F238E27FC236}">
                    <a16:creationId xmlns:a16="http://schemas.microsoft.com/office/drawing/2014/main" id="{B9509DC6-296B-C606-5BC4-7E116CE090F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290033" y="2492146"/>
                <a:ext cx="147391" cy="16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3" name="3D Model 102" descr="Sphere">
                <a:extLst>
                  <a:ext uri="{FF2B5EF4-FFF2-40B4-BE49-F238E27FC236}">
                    <a16:creationId xmlns:a16="http://schemas.microsoft.com/office/drawing/2014/main" id="{DF66ABBF-5550-9E8A-0952-5496BB74C13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126070" y="2529803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3" name="3D Model 102" descr="Sphere">
                <a:extLst>
                  <a:ext uri="{FF2B5EF4-FFF2-40B4-BE49-F238E27FC236}">
                    <a16:creationId xmlns:a16="http://schemas.microsoft.com/office/drawing/2014/main" id="{DF66ABBF-5550-9E8A-0952-5496BB74C13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126070" y="2529803"/>
                <a:ext cx="147391" cy="16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4" name="3D Model 103" descr="Sphere">
                <a:extLst>
                  <a:ext uri="{FF2B5EF4-FFF2-40B4-BE49-F238E27FC236}">
                    <a16:creationId xmlns:a16="http://schemas.microsoft.com/office/drawing/2014/main" id="{ADC012AF-FF52-C834-41A3-488A98AD1C5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056719" y="2590906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4" name="3D Model 103" descr="Sphere">
                <a:extLst>
                  <a:ext uri="{FF2B5EF4-FFF2-40B4-BE49-F238E27FC236}">
                    <a16:creationId xmlns:a16="http://schemas.microsoft.com/office/drawing/2014/main" id="{ADC012AF-FF52-C834-41A3-488A98AD1C5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56719" y="2590906"/>
                <a:ext cx="147391" cy="16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5" name="3D Model 104" descr="Sphere">
                <a:extLst>
                  <a:ext uri="{FF2B5EF4-FFF2-40B4-BE49-F238E27FC236}">
                    <a16:creationId xmlns:a16="http://schemas.microsoft.com/office/drawing/2014/main" id="{428172AD-DE80-E621-EC4A-D7561134BC9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239292" y="2556096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5" name="3D Model 104" descr="Sphere">
                <a:extLst>
                  <a:ext uri="{FF2B5EF4-FFF2-40B4-BE49-F238E27FC236}">
                    <a16:creationId xmlns:a16="http://schemas.microsoft.com/office/drawing/2014/main" id="{428172AD-DE80-E621-EC4A-D7561134BC9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239292" y="2556096"/>
                <a:ext cx="147391" cy="16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6" name="3D Model 105" descr="Sphere">
                <a:extLst>
                  <a:ext uri="{FF2B5EF4-FFF2-40B4-BE49-F238E27FC236}">
                    <a16:creationId xmlns:a16="http://schemas.microsoft.com/office/drawing/2014/main" id="{2CF83C66-8CE3-FE61-313E-54DA2593844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178234" y="2590829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6" name="3D Model 105" descr="Sphere">
                <a:extLst>
                  <a:ext uri="{FF2B5EF4-FFF2-40B4-BE49-F238E27FC236}">
                    <a16:creationId xmlns:a16="http://schemas.microsoft.com/office/drawing/2014/main" id="{2CF83C66-8CE3-FE61-313E-54DA2593844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178234" y="2590829"/>
                <a:ext cx="147391" cy="16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7" name="3D Model 106" descr="Sphere">
                <a:extLst>
                  <a:ext uri="{FF2B5EF4-FFF2-40B4-BE49-F238E27FC236}">
                    <a16:creationId xmlns:a16="http://schemas.microsoft.com/office/drawing/2014/main" id="{18F8B4D1-8547-12EC-01FF-D2C693388EC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313324" y="2565569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7" name="3D Model 106" descr="Sphere">
                <a:extLst>
                  <a:ext uri="{FF2B5EF4-FFF2-40B4-BE49-F238E27FC236}">
                    <a16:creationId xmlns:a16="http://schemas.microsoft.com/office/drawing/2014/main" id="{18F8B4D1-8547-12EC-01FF-D2C693388E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313324" y="2565569"/>
                <a:ext cx="147391" cy="16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8" name="3D Model 107" descr="Sphere">
                <a:extLst>
                  <a:ext uri="{FF2B5EF4-FFF2-40B4-BE49-F238E27FC236}">
                    <a16:creationId xmlns:a16="http://schemas.microsoft.com/office/drawing/2014/main" id="{28F4E3AD-2582-E077-F7D1-111730E3CFF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372486" y="2525123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8" name="3D Model 107" descr="Sphere">
                <a:extLst>
                  <a:ext uri="{FF2B5EF4-FFF2-40B4-BE49-F238E27FC236}">
                    <a16:creationId xmlns:a16="http://schemas.microsoft.com/office/drawing/2014/main" id="{28F4E3AD-2582-E077-F7D1-111730E3CFF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372486" y="2525123"/>
                <a:ext cx="147391" cy="161428"/>
              </a:xfrm>
              <a:prstGeom prst="rect">
                <a:avLst/>
              </a:prstGeom>
            </p:spPr>
          </p:pic>
        </mc:Fallback>
      </mc:AlternateContent>
      <p:sp>
        <p:nvSpPr>
          <p:cNvPr id="147" name="Freeform 146">
            <a:extLst>
              <a:ext uri="{FF2B5EF4-FFF2-40B4-BE49-F238E27FC236}">
                <a16:creationId xmlns:a16="http://schemas.microsoft.com/office/drawing/2014/main" id="{7D495F74-4FF7-AEC5-FFDB-13E540D4236F}"/>
              </a:ext>
            </a:extLst>
          </p:cNvPr>
          <p:cNvSpPr/>
          <p:nvPr/>
        </p:nvSpPr>
        <p:spPr>
          <a:xfrm>
            <a:off x="9977536" y="1920875"/>
            <a:ext cx="212667" cy="1117600"/>
          </a:xfrm>
          <a:custGeom>
            <a:avLst/>
            <a:gdLst>
              <a:gd name="connsiteX0" fmla="*/ 6350 w 180984"/>
              <a:gd name="connsiteY0" fmla="*/ 0 h 1031875"/>
              <a:gd name="connsiteX1" fmla="*/ 180975 w 180984"/>
              <a:gd name="connsiteY1" fmla="*/ 701675 h 1031875"/>
              <a:gd name="connsiteX2" fmla="*/ 0 w 180984"/>
              <a:gd name="connsiteY2" fmla="*/ 1025525 h 1031875"/>
              <a:gd name="connsiteX3" fmla="*/ 0 w 180984"/>
              <a:gd name="connsiteY3" fmla="*/ 1025525 h 1031875"/>
              <a:gd name="connsiteX4" fmla="*/ 0 w 180984"/>
              <a:gd name="connsiteY4" fmla="*/ 1031875 h 103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984" h="1031875">
                <a:moveTo>
                  <a:pt x="6350" y="0"/>
                </a:moveTo>
                <a:cubicBezTo>
                  <a:pt x="94191" y="265377"/>
                  <a:pt x="182033" y="530754"/>
                  <a:pt x="180975" y="701675"/>
                </a:cubicBezTo>
                <a:cubicBezTo>
                  <a:pt x="179917" y="872596"/>
                  <a:pt x="0" y="1025525"/>
                  <a:pt x="0" y="1025525"/>
                </a:cubicBezTo>
                <a:lnTo>
                  <a:pt x="0" y="1025525"/>
                </a:lnTo>
                <a:lnTo>
                  <a:pt x="0" y="1031875"/>
                </a:lnTo>
              </a:path>
            </a:pathLst>
          </a:custGeom>
          <a:solidFill>
            <a:srgbClr val="F04B32">
              <a:alpha val="54118"/>
            </a:srgbClr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9" name="3D Model 108" descr="Sphere">
                <a:extLst>
                  <a:ext uri="{FF2B5EF4-FFF2-40B4-BE49-F238E27FC236}">
                    <a16:creationId xmlns:a16="http://schemas.microsoft.com/office/drawing/2014/main" id="{D1A5EBB1-DA17-0AFC-CECA-A2DF4B7C9A3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244247" y="2609340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9" name="3D Model 108" descr="Sphere">
                <a:extLst>
                  <a:ext uri="{FF2B5EF4-FFF2-40B4-BE49-F238E27FC236}">
                    <a16:creationId xmlns:a16="http://schemas.microsoft.com/office/drawing/2014/main" id="{D1A5EBB1-DA17-0AFC-CECA-A2DF4B7C9A3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244247" y="2609340"/>
                <a:ext cx="147391" cy="16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0" name="3D Model 109" descr="Sphere">
                <a:extLst>
                  <a:ext uri="{FF2B5EF4-FFF2-40B4-BE49-F238E27FC236}">
                    <a16:creationId xmlns:a16="http://schemas.microsoft.com/office/drawing/2014/main" id="{080B1422-6AD8-A6C3-6360-5FA871F9144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119351" y="2613482"/>
              <a:ext cx="147390" cy="161427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0" cy="161427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1754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0" name="3D Model 109" descr="Sphere">
                <a:extLst>
                  <a:ext uri="{FF2B5EF4-FFF2-40B4-BE49-F238E27FC236}">
                    <a16:creationId xmlns:a16="http://schemas.microsoft.com/office/drawing/2014/main" id="{080B1422-6AD8-A6C3-6360-5FA871F9144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119351" y="2613482"/>
                <a:ext cx="147390" cy="1614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1" name="3D Model 110" descr="Sphere">
                <a:extLst>
                  <a:ext uri="{FF2B5EF4-FFF2-40B4-BE49-F238E27FC236}">
                    <a16:creationId xmlns:a16="http://schemas.microsoft.com/office/drawing/2014/main" id="{B0489B77-D19A-1DD5-DC98-E95907CB086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998961" y="2558673"/>
              <a:ext cx="147389" cy="161426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89" cy="161426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1754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1" name="3D Model 110" descr="Sphere">
                <a:extLst>
                  <a:ext uri="{FF2B5EF4-FFF2-40B4-BE49-F238E27FC236}">
                    <a16:creationId xmlns:a16="http://schemas.microsoft.com/office/drawing/2014/main" id="{B0489B77-D19A-1DD5-DC98-E95907CB08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998961" y="2558673"/>
                <a:ext cx="147389" cy="1614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2" name="3D Model 111" descr="Sphere">
                <a:extLst>
                  <a:ext uri="{FF2B5EF4-FFF2-40B4-BE49-F238E27FC236}">
                    <a16:creationId xmlns:a16="http://schemas.microsoft.com/office/drawing/2014/main" id="{8088A9A0-F423-A5F3-7127-ED068A92457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319622" y="2609491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2" name="3D Model 111" descr="Sphere">
                <a:extLst>
                  <a:ext uri="{FF2B5EF4-FFF2-40B4-BE49-F238E27FC236}">
                    <a16:creationId xmlns:a16="http://schemas.microsoft.com/office/drawing/2014/main" id="{8088A9A0-F423-A5F3-7127-ED068A9245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319622" y="2609491"/>
                <a:ext cx="147391" cy="16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3" name="3D Model 112" descr="Sphere">
                <a:extLst>
                  <a:ext uri="{FF2B5EF4-FFF2-40B4-BE49-F238E27FC236}">
                    <a16:creationId xmlns:a16="http://schemas.microsoft.com/office/drawing/2014/main" id="{1C16D014-F68A-AE92-16CE-1377C0AABFA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176996" y="2662533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3" name="3D Model 112" descr="Sphere">
                <a:extLst>
                  <a:ext uri="{FF2B5EF4-FFF2-40B4-BE49-F238E27FC236}">
                    <a16:creationId xmlns:a16="http://schemas.microsoft.com/office/drawing/2014/main" id="{1C16D014-F68A-AE92-16CE-1377C0AABF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176996" y="2662533"/>
                <a:ext cx="147391" cy="16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4" name="3D Model 113" descr="Sphere">
                <a:extLst>
                  <a:ext uri="{FF2B5EF4-FFF2-40B4-BE49-F238E27FC236}">
                    <a16:creationId xmlns:a16="http://schemas.microsoft.com/office/drawing/2014/main" id="{2CBFD097-297F-213C-E25F-B3E07A00870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957838" y="2588151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4" name="3D Model 113" descr="Sphere">
                <a:extLst>
                  <a:ext uri="{FF2B5EF4-FFF2-40B4-BE49-F238E27FC236}">
                    <a16:creationId xmlns:a16="http://schemas.microsoft.com/office/drawing/2014/main" id="{2CBFD097-297F-213C-E25F-B3E07A00870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957838" y="2588151"/>
                <a:ext cx="147391" cy="16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5" name="3D Model 114" descr="Sphere">
                <a:extLst>
                  <a:ext uri="{FF2B5EF4-FFF2-40B4-BE49-F238E27FC236}">
                    <a16:creationId xmlns:a16="http://schemas.microsoft.com/office/drawing/2014/main" id="{F5A8024A-E188-E5F8-7214-D429CAC96F5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022149" y="2649944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5" name="3D Model 114" descr="Sphere">
                <a:extLst>
                  <a:ext uri="{FF2B5EF4-FFF2-40B4-BE49-F238E27FC236}">
                    <a16:creationId xmlns:a16="http://schemas.microsoft.com/office/drawing/2014/main" id="{F5A8024A-E188-E5F8-7214-D429CAC96F5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22149" y="2649944"/>
                <a:ext cx="147391" cy="16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6" name="3D Model 115" descr="Sphere">
                <a:extLst>
                  <a:ext uri="{FF2B5EF4-FFF2-40B4-BE49-F238E27FC236}">
                    <a16:creationId xmlns:a16="http://schemas.microsoft.com/office/drawing/2014/main" id="{582665B9-6C7E-BC95-75DA-A7B2BB39BB5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078228" y="2692090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6" name="3D Model 115" descr="Sphere">
                <a:extLst>
                  <a:ext uri="{FF2B5EF4-FFF2-40B4-BE49-F238E27FC236}">
                    <a16:creationId xmlns:a16="http://schemas.microsoft.com/office/drawing/2014/main" id="{582665B9-6C7E-BC95-75DA-A7B2BB39BB5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78228" y="2692090"/>
                <a:ext cx="147391" cy="16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7" name="3D Model 136" descr="Sphere">
                <a:extLst>
                  <a:ext uri="{FF2B5EF4-FFF2-40B4-BE49-F238E27FC236}">
                    <a16:creationId xmlns:a16="http://schemas.microsoft.com/office/drawing/2014/main" id="{88E8A694-D3B9-6563-BFE4-E8FB470476C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825583" y="2499183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7" name="3D Model 136" descr="Sphere">
                <a:extLst>
                  <a:ext uri="{FF2B5EF4-FFF2-40B4-BE49-F238E27FC236}">
                    <a16:creationId xmlns:a16="http://schemas.microsoft.com/office/drawing/2014/main" id="{88E8A694-D3B9-6563-BFE4-E8FB470476C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25583" y="2499183"/>
                <a:ext cx="147391" cy="16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2" name="3D Model 121" descr="Sphere">
                <a:extLst>
                  <a:ext uri="{FF2B5EF4-FFF2-40B4-BE49-F238E27FC236}">
                    <a16:creationId xmlns:a16="http://schemas.microsoft.com/office/drawing/2014/main" id="{B828C1B9-1ACC-85F2-D489-34243F61AA8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256526" y="2682796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2" name="3D Model 121" descr="Sphere">
                <a:extLst>
                  <a:ext uri="{FF2B5EF4-FFF2-40B4-BE49-F238E27FC236}">
                    <a16:creationId xmlns:a16="http://schemas.microsoft.com/office/drawing/2014/main" id="{B828C1B9-1ACC-85F2-D489-34243F61AA8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256526" y="2682796"/>
                <a:ext cx="147391" cy="16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3" name="3D Model 122" descr="Sphere">
                <a:extLst>
                  <a:ext uri="{FF2B5EF4-FFF2-40B4-BE49-F238E27FC236}">
                    <a16:creationId xmlns:a16="http://schemas.microsoft.com/office/drawing/2014/main" id="{8689A254-C6F4-8158-64EB-CF3F82B7104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155487" y="2713616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3" name="3D Model 122" descr="Sphere">
                <a:extLst>
                  <a:ext uri="{FF2B5EF4-FFF2-40B4-BE49-F238E27FC236}">
                    <a16:creationId xmlns:a16="http://schemas.microsoft.com/office/drawing/2014/main" id="{8689A254-C6F4-8158-64EB-CF3F82B7104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155487" y="2713616"/>
                <a:ext cx="147391" cy="16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4" name="3D Model 123" descr="Sphere">
                <a:extLst>
                  <a:ext uri="{FF2B5EF4-FFF2-40B4-BE49-F238E27FC236}">
                    <a16:creationId xmlns:a16="http://schemas.microsoft.com/office/drawing/2014/main" id="{1796F6CD-1CBA-7E3D-68A5-AF68E68B4A0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951371" y="2643553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4" name="3D Model 123" descr="Sphere">
                <a:extLst>
                  <a:ext uri="{FF2B5EF4-FFF2-40B4-BE49-F238E27FC236}">
                    <a16:creationId xmlns:a16="http://schemas.microsoft.com/office/drawing/2014/main" id="{1796F6CD-1CBA-7E3D-68A5-AF68E68B4A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951371" y="2643553"/>
                <a:ext cx="147391" cy="16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5" name="3D Model 124" descr="Sphere">
                <a:extLst>
                  <a:ext uri="{FF2B5EF4-FFF2-40B4-BE49-F238E27FC236}">
                    <a16:creationId xmlns:a16="http://schemas.microsoft.com/office/drawing/2014/main" id="{771DF827-7F12-9D3C-3444-BFCA6EA8B11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882294" y="2567654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5" name="3D Model 124" descr="Sphere">
                <a:extLst>
                  <a:ext uri="{FF2B5EF4-FFF2-40B4-BE49-F238E27FC236}">
                    <a16:creationId xmlns:a16="http://schemas.microsoft.com/office/drawing/2014/main" id="{771DF827-7F12-9D3C-3444-BFCA6EA8B11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82294" y="2567654"/>
                <a:ext cx="147391" cy="16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6" name="3D Model 125" descr="Sphere">
                <a:extLst>
                  <a:ext uri="{FF2B5EF4-FFF2-40B4-BE49-F238E27FC236}">
                    <a16:creationId xmlns:a16="http://schemas.microsoft.com/office/drawing/2014/main" id="{896A92B3-CC08-09EE-BB93-91A4F2E2C67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002028" y="2705304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6" name="3D Model 125" descr="Sphere">
                <a:extLst>
                  <a:ext uri="{FF2B5EF4-FFF2-40B4-BE49-F238E27FC236}">
                    <a16:creationId xmlns:a16="http://schemas.microsoft.com/office/drawing/2014/main" id="{896A92B3-CC08-09EE-BB93-91A4F2E2C6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02028" y="2705304"/>
                <a:ext cx="147391" cy="16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7" name="3D Model 126" descr="Sphere">
                <a:extLst>
                  <a:ext uri="{FF2B5EF4-FFF2-40B4-BE49-F238E27FC236}">
                    <a16:creationId xmlns:a16="http://schemas.microsoft.com/office/drawing/2014/main" id="{8C221AB9-313B-7E65-6515-7068F7BC7B3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405216" y="2593471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7" name="3D Model 126" descr="Sphere">
                <a:extLst>
                  <a:ext uri="{FF2B5EF4-FFF2-40B4-BE49-F238E27FC236}">
                    <a16:creationId xmlns:a16="http://schemas.microsoft.com/office/drawing/2014/main" id="{8C221AB9-313B-7E65-6515-7068F7BC7B3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405216" y="2593471"/>
                <a:ext cx="147391" cy="16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8" name="3D Model 127" descr="Sphere">
                <a:extLst>
                  <a:ext uri="{FF2B5EF4-FFF2-40B4-BE49-F238E27FC236}">
                    <a16:creationId xmlns:a16="http://schemas.microsoft.com/office/drawing/2014/main" id="{85DDC31A-8373-E119-EC21-8ECE11809BA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897513" y="2670462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8" name="3D Model 127" descr="Sphere">
                <a:extLst>
                  <a:ext uri="{FF2B5EF4-FFF2-40B4-BE49-F238E27FC236}">
                    <a16:creationId xmlns:a16="http://schemas.microsoft.com/office/drawing/2014/main" id="{85DDC31A-8373-E119-EC21-8ECE11809B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97513" y="2670462"/>
                <a:ext cx="147391" cy="16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6" name="3D Model 145" descr="Sphere">
                <a:extLst>
                  <a:ext uri="{FF2B5EF4-FFF2-40B4-BE49-F238E27FC236}">
                    <a16:creationId xmlns:a16="http://schemas.microsoft.com/office/drawing/2014/main" id="{597BF7B2-CA48-F096-070E-AE5746F020A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688131" y="2511611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6" name="3D Model 145" descr="Sphere">
                <a:extLst>
                  <a:ext uri="{FF2B5EF4-FFF2-40B4-BE49-F238E27FC236}">
                    <a16:creationId xmlns:a16="http://schemas.microsoft.com/office/drawing/2014/main" id="{597BF7B2-CA48-F096-070E-AE5746F020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688131" y="2511611"/>
                <a:ext cx="147391" cy="16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9" name="3D Model 128" descr="Sphere">
                <a:extLst>
                  <a:ext uri="{FF2B5EF4-FFF2-40B4-BE49-F238E27FC236}">
                    <a16:creationId xmlns:a16="http://schemas.microsoft.com/office/drawing/2014/main" id="{E374F69C-EC53-B476-EEFB-7E260F345E1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947841" y="2717050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9" name="3D Model 128" descr="Sphere">
                <a:extLst>
                  <a:ext uri="{FF2B5EF4-FFF2-40B4-BE49-F238E27FC236}">
                    <a16:creationId xmlns:a16="http://schemas.microsoft.com/office/drawing/2014/main" id="{E374F69C-EC53-B476-EEFB-7E260F345E1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947841" y="2717050"/>
                <a:ext cx="147391" cy="16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1" name="3D Model 140" descr="Sphere">
                <a:extLst>
                  <a:ext uri="{FF2B5EF4-FFF2-40B4-BE49-F238E27FC236}">
                    <a16:creationId xmlns:a16="http://schemas.microsoft.com/office/drawing/2014/main" id="{C9E588C0-FC7B-A6B3-97CC-C1F585898D0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777861" y="2547315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1" name="3D Model 140" descr="Sphere">
                <a:extLst>
                  <a:ext uri="{FF2B5EF4-FFF2-40B4-BE49-F238E27FC236}">
                    <a16:creationId xmlns:a16="http://schemas.microsoft.com/office/drawing/2014/main" id="{C9E588C0-FC7B-A6B3-97CC-C1F585898D0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777861" y="2547315"/>
                <a:ext cx="147391" cy="16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0" name="3D Model 129" descr="Sphere">
                <a:extLst>
                  <a:ext uri="{FF2B5EF4-FFF2-40B4-BE49-F238E27FC236}">
                    <a16:creationId xmlns:a16="http://schemas.microsoft.com/office/drawing/2014/main" id="{F7C6DD40-7F45-85FF-B700-5C82581584F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075723" y="2762715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0" name="3D Model 129" descr="Sphere">
                <a:extLst>
                  <a:ext uri="{FF2B5EF4-FFF2-40B4-BE49-F238E27FC236}">
                    <a16:creationId xmlns:a16="http://schemas.microsoft.com/office/drawing/2014/main" id="{F7C6DD40-7F45-85FF-B700-5C82581584F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75723" y="2762715"/>
                <a:ext cx="147391" cy="16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1" name="3D Model 130" descr="Sphere">
                <a:extLst>
                  <a:ext uri="{FF2B5EF4-FFF2-40B4-BE49-F238E27FC236}">
                    <a16:creationId xmlns:a16="http://schemas.microsoft.com/office/drawing/2014/main" id="{8169E666-AA47-D2A4-6344-1C3423F1CAE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994168" y="2771694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1" name="3D Model 130" descr="Sphere">
                <a:extLst>
                  <a:ext uri="{FF2B5EF4-FFF2-40B4-BE49-F238E27FC236}">
                    <a16:creationId xmlns:a16="http://schemas.microsoft.com/office/drawing/2014/main" id="{8169E666-AA47-D2A4-6344-1C3423F1CAE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994168" y="2771694"/>
                <a:ext cx="147391" cy="16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0" name="3D Model 139" descr="Sphere">
                <a:extLst>
                  <a:ext uri="{FF2B5EF4-FFF2-40B4-BE49-F238E27FC236}">
                    <a16:creationId xmlns:a16="http://schemas.microsoft.com/office/drawing/2014/main" id="{4F11D949-E9D7-2768-5734-6176366B897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709693" y="2596967"/>
              <a:ext cx="166955" cy="169736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66955" cy="169736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5561527" ay="-252927" az="3444053"/>
                    <am3d:postTrans dx="0" dy="0" dz="0"/>
                  </am3d:trans>
                  <am3d:raster rName="Office3DRenderer" rVer="16.0.8326">
                    <am3d:blip r:embed="rId16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0" name="3D Model 139" descr="Sphere">
                <a:extLst>
                  <a:ext uri="{FF2B5EF4-FFF2-40B4-BE49-F238E27FC236}">
                    <a16:creationId xmlns:a16="http://schemas.microsoft.com/office/drawing/2014/main" id="{4F11D949-E9D7-2768-5734-6176366B89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709693" y="2596967"/>
                <a:ext cx="166955" cy="1697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2" name="3D Model 131" descr="Sphere">
                <a:extLst>
                  <a:ext uri="{FF2B5EF4-FFF2-40B4-BE49-F238E27FC236}">
                    <a16:creationId xmlns:a16="http://schemas.microsoft.com/office/drawing/2014/main" id="{DAF99C34-5C09-E18D-D91E-025BCDAE96D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825190" y="2618680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2" name="3D Model 131" descr="Sphere">
                <a:extLst>
                  <a:ext uri="{FF2B5EF4-FFF2-40B4-BE49-F238E27FC236}">
                    <a16:creationId xmlns:a16="http://schemas.microsoft.com/office/drawing/2014/main" id="{DAF99C34-5C09-E18D-D91E-025BCDAE96D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25190" y="2618680"/>
                <a:ext cx="147391" cy="16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3" name="3D Model 132" descr="Sphere">
                <a:extLst>
                  <a:ext uri="{FF2B5EF4-FFF2-40B4-BE49-F238E27FC236}">
                    <a16:creationId xmlns:a16="http://schemas.microsoft.com/office/drawing/2014/main" id="{E9D28C78-2298-FE18-B45E-0897D311810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785168" y="2661655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3" name="3D Model 132" descr="Sphere">
                <a:extLst>
                  <a:ext uri="{FF2B5EF4-FFF2-40B4-BE49-F238E27FC236}">
                    <a16:creationId xmlns:a16="http://schemas.microsoft.com/office/drawing/2014/main" id="{E9D28C78-2298-FE18-B45E-0897D31181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785168" y="2661655"/>
                <a:ext cx="147391" cy="16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4" name="3D Model 133" descr="Sphere">
                <a:extLst>
                  <a:ext uri="{FF2B5EF4-FFF2-40B4-BE49-F238E27FC236}">
                    <a16:creationId xmlns:a16="http://schemas.microsoft.com/office/drawing/2014/main" id="{C9C3F7A9-2B6A-19A8-5833-363F9050D56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834417" y="2717023"/>
              <a:ext cx="137396" cy="133241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37396" cy="133241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155306" ay="-899125" az="-40210"/>
                    <am3d:postTrans dx="0" dy="0" dz="0"/>
                  </am3d:trans>
                  <am3d:raster rName="Office3DRenderer" rVer="16.0.8326">
                    <am3d:blip r:embed="rId17"/>
                  </am3d:raster>
                  <am3d:objViewport viewportSz="1754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4" name="3D Model 133" descr="Sphere">
                <a:extLst>
                  <a:ext uri="{FF2B5EF4-FFF2-40B4-BE49-F238E27FC236}">
                    <a16:creationId xmlns:a16="http://schemas.microsoft.com/office/drawing/2014/main" id="{C9C3F7A9-2B6A-19A8-5833-363F9050D5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834417" y="2717023"/>
                <a:ext cx="137396" cy="1332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5" name="3D Model 134" descr="Sphere">
                <a:extLst>
                  <a:ext uri="{FF2B5EF4-FFF2-40B4-BE49-F238E27FC236}">
                    <a16:creationId xmlns:a16="http://schemas.microsoft.com/office/drawing/2014/main" id="{84D0D07E-6334-D70C-F1B5-DC8CC4FBEFA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108123" y="2791897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5" name="3D Model 134" descr="Sphere">
                <a:extLst>
                  <a:ext uri="{FF2B5EF4-FFF2-40B4-BE49-F238E27FC236}">
                    <a16:creationId xmlns:a16="http://schemas.microsoft.com/office/drawing/2014/main" id="{84D0D07E-6334-D70C-F1B5-DC8CC4FBEF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108123" y="2791897"/>
                <a:ext cx="147391" cy="16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6" name="3D Model 135" descr="Sphere">
                <a:extLst>
                  <a:ext uri="{FF2B5EF4-FFF2-40B4-BE49-F238E27FC236}">
                    <a16:creationId xmlns:a16="http://schemas.microsoft.com/office/drawing/2014/main" id="{3306697F-8797-BD0B-55FB-6C21834107B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876376" y="2750018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6" name="3D Model 135" descr="Sphere">
                <a:extLst>
                  <a:ext uri="{FF2B5EF4-FFF2-40B4-BE49-F238E27FC236}">
                    <a16:creationId xmlns:a16="http://schemas.microsoft.com/office/drawing/2014/main" id="{3306697F-8797-BD0B-55FB-6C21834107B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76376" y="2750018"/>
                <a:ext cx="147391" cy="16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8" name="3D Model 137" descr="Sphere">
                <a:extLst>
                  <a:ext uri="{FF2B5EF4-FFF2-40B4-BE49-F238E27FC236}">
                    <a16:creationId xmlns:a16="http://schemas.microsoft.com/office/drawing/2014/main" id="{0E35C9F7-F2D9-30B1-ED80-70253F5857C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924883" y="2795309"/>
              <a:ext cx="140394" cy="137767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0394" cy="137767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5236440" ay="-2846419" az="-5178133"/>
                    <am3d:postTrans dx="0" dy="0" dz="0"/>
                  </am3d:trans>
                  <am3d:raster rName="Office3DRenderer" rVer="16.0.8326">
                    <am3d:blip r:embed="rId18"/>
                  </am3d:raster>
                  <am3d:objViewport viewportSz="1754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8" name="3D Model 137" descr="Sphere">
                <a:extLst>
                  <a:ext uri="{FF2B5EF4-FFF2-40B4-BE49-F238E27FC236}">
                    <a16:creationId xmlns:a16="http://schemas.microsoft.com/office/drawing/2014/main" id="{0E35C9F7-F2D9-30B1-ED80-70253F5857C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924883" y="2795309"/>
                <a:ext cx="140394" cy="1377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9" name="3D Model 138" descr="Sphere">
                <a:extLst>
                  <a:ext uri="{FF2B5EF4-FFF2-40B4-BE49-F238E27FC236}">
                    <a16:creationId xmlns:a16="http://schemas.microsoft.com/office/drawing/2014/main" id="{0790F205-C767-DB65-DFF3-0EF67CC2E59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014165" y="2824403"/>
              <a:ext cx="168765" cy="175462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68765" cy="175462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4865423" ay="-528168" az="2658780"/>
                    <am3d:postTrans dx="0" dy="0" dz="0"/>
                  </am3d:trans>
                  <am3d:raster rName="Office3DRenderer" rVer="16.0.8326">
                    <am3d:blip r:embed="rId19"/>
                  </am3d:raster>
                  <am3d:objViewport viewportSz="1754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9" name="3D Model 138" descr="Sphere">
                <a:extLst>
                  <a:ext uri="{FF2B5EF4-FFF2-40B4-BE49-F238E27FC236}">
                    <a16:creationId xmlns:a16="http://schemas.microsoft.com/office/drawing/2014/main" id="{0790F205-C767-DB65-DFF3-0EF67CC2E59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014165" y="2824403"/>
                <a:ext cx="168765" cy="1754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2" name="3D Model 141" descr="Sphere">
                <a:extLst>
                  <a:ext uri="{FF2B5EF4-FFF2-40B4-BE49-F238E27FC236}">
                    <a16:creationId xmlns:a16="http://schemas.microsoft.com/office/drawing/2014/main" id="{B5D440B3-F3D8-6166-F70D-DC954D46C2E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130383" y="2803983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2" name="3D Model 141" descr="Sphere">
                <a:extLst>
                  <a:ext uri="{FF2B5EF4-FFF2-40B4-BE49-F238E27FC236}">
                    <a16:creationId xmlns:a16="http://schemas.microsoft.com/office/drawing/2014/main" id="{B5D440B3-F3D8-6166-F70D-DC954D46C2E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130383" y="2803983"/>
                <a:ext cx="147391" cy="16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4" name="3D Model 143" descr="Sphere">
                <a:extLst>
                  <a:ext uri="{FF2B5EF4-FFF2-40B4-BE49-F238E27FC236}">
                    <a16:creationId xmlns:a16="http://schemas.microsoft.com/office/drawing/2014/main" id="{15EEF88B-91D3-58C2-0999-94F009A395C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130383" y="2803983"/>
              <a:ext cx="147391" cy="1614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7391" cy="16142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298423" ay="1215298" az="-31386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5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4" name="3D Model 143" descr="Sphere">
                <a:extLst>
                  <a:ext uri="{FF2B5EF4-FFF2-40B4-BE49-F238E27FC236}">
                    <a16:creationId xmlns:a16="http://schemas.microsoft.com/office/drawing/2014/main" id="{15EEF88B-91D3-58C2-0999-94F009A395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130383" y="2803983"/>
                <a:ext cx="147391" cy="161428"/>
              </a:xfrm>
              <a:prstGeom prst="rect">
                <a:avLst/>
              </a:prstGeom>
            </p:spPr>
          </p:pic>
        </mc:Fallback>
      </mc:AlternateContent>
      <p:sp>
        <p:nvSpPr>
          <p:cNvPr id="148" name="Oval 147">
            <a:extLst>
              <a:ext uri="{FF2B5EF4-FFF2-40B4-BE49-F238E27FC236}">
                <a16:creationId xmlns:a16="http://schemas.microsoft.com/office/drawing/2014/main" id="{3A9075F9-1500-30AF-3288-6225E250869A}"/>
              </a:ext>
            </a:extLst>
          </p:cNvPr>
          <p:cNvSpPr/>
          <p:nvPr/>
        </p:nvSpPr>
        <p:spPr>
          <a:xfrm>
            <a:off x="9922168" y="2508532"/>
            <a:ext cx="363891" cy="219759"/>
          </a:xfrm>
          <a:prstGeom prst="ellipse">
            <a:avLst/>
          </a:prstGeom>
          <a:solidFill>
            <a:schemeClr val="bg1">
              <a:alpha val="38039"/>
            </a:scheme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CF2E0081-E17E-CA39-A828-096D546A6FDC}"/>
              </a:ext>
            </a:extLst>
          </p:cNvPr>
          <p:cNvSpPr/>
          <p:nvPr/>
        </p:nvSpPr>
        <p:spPr>
          <a:xfrm rot="563539">
            <a:off x="10122810" y="1797570"/>
            <a:ext cx="153474" cy="80438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63500">
              <a:srgbClr val="FFF695">
                <a:alpha val="40000"/>
              </a:srgbClr>
            </a:glow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9" name="3D Model 68" descr="Domes And Pinacoid Grey">
                <a:extLst>
                  <a:ext uri="{FF2B5EF4-FFF2-40B4-BE49-F238E27FC236}">
                    <a16:creationId xmlns:a16="http://schemas.microsoft.com/office/drawing/2014/main" id="{6D02FCDD-6E8F-DFC8-1077-4C4CE5D1C1B2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7860914" y="-807284"/>
              <a:ext cx="4193847" cy="354712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4193847" cy="3547128"/>
                    </a:xfrm>
                    <a:prstGeom prst="rect">
                      <a:avLst/>
                    </a:prstGeom>
                  </am3d:spPr>
                  <am3d:camera>
                    <am3d:pos x="-463637" y="6380877" z="61634506"/>
                    <am3d:up dx="0" dy="36000000" dz="0"/>
                    <am3d:lookAt x="-463637" y="6380877" z="0"/>
                    <am3d:perspective fov="3177711"/>
                  </am3d:camera>
                  <am3d:trans>
                    <am3d:meterPerModelUnit n="105404" d="1000000"/>
                    <am3d:preTrans dx="3106284" dy="-10620450" dz="-2782487"/>
                    <am3d:scale>
                      <am3d:sx n="1000000" d="1000000"/>
                      <am3d:sy n="1000000" d="1000000"/>
                      <am3d:sz n="1000000" d="1000000"/>
                    </am3d:scale>
                    <am3d:rot ax="10356317" ay="-2114244" az="-10506161"/>
                    <am3d:postTrans dx="-463636" dy="6380877" dz="0"/>
                  </am3d:trans>
                  <am3d:raster rName="Office3DRenderer" rVer="16.0.8326">
                    <am3d:blip r:embed="rId20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9" name="3D Model 68" descr="Domes And Pinacoid Grey">
                <a:extLst>
                  <a:ext uri="{FF2B5EF4-FFF2-40B4-BE49-F238E27FC236}">
                    <a16:creationId xmlns:a16="http://schemas.microsoft.com/office/drawing/2014/main" id="{6D02FCDD-6E8F-DFC8-1077-4C4CE5D1C1B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860914" y="-807284"/>
                <a:ext cx="4193847" cy="3547128"/>
              </a:xfrm>
              <a:prstGeom prst="rect">
                <a:avLst/>
              </a:prstGeom>
            </p:spPr>
          </p:pic>
        </mc:Fallback>
      </mc:AlternateContent>
      <p:sp>
        <p:nvSpPr>
          <p:cNvPr id="151" name="Rectangle 150">
            <a:extLst>
              <a:ext uri="{FF2B5EF4-FFF2-40B4-BE49-F238E27FC236}">
                <a16:creationId xmlns:a16="http://schemas.microsoft.com/office/drawing/2014/main" id="{47E3BD81-0070-6380-6458-D7166CB22D0F}"/>
              </a:ext>
            </a:extLst>
          </p:cNvPr>
          <p:cNvSpPr/>
          <p:nvPr/>
        </p:nvSpPr>
        <p:spPr>
          <a:xfrm rot="563539">
            <a:off x="10425101" y="109452"/>
            <a:ext cx="153474" cy="769646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63500">
              <a:srgbClr val="FFF695">
                <a:alpha val="40000"/>
              </a:srgbClr>
            </a:glow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FE584AD2-5D94-3E1F-D607-FEC869681FFE}"/>
              </a:ext>
            </a:extLst>
          </p:cNvPr>
          <p:cNvCxnSpPr>
            <a:cxnSpLocks/>
            <a:stCxn id="136" idx="1"/>
            <a:endCxn id="157" idx="0"/>
          </p:cNvCxnSpPr>
          <p:nvPr/>
        </p:nvCxnSpPr>
        <p:spPr>
          <a:xfrm flipH="1">
            <a:off x="7988315" y="2830732"/>
            <a:ext cx="1888061" cy="9012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7" name="TextBox 156">
            <a:extLst>
              <a:ext uri="{FF2B5EF4-FFF2-40B4-BE49-F238E27FC236}">
                <a16:creationId xmlns:a16="http://schemas.microsoft.com/office/drawing/2014/main" id="{629F48D9-F51B-E403-513D-5880ACCDB2B1}"/>
              </a:ext>
            </a:extLst>
          </p:cNvPr>
          <p:cNvSpPr txBox="1"/>
          <p:nvPr/>
        </p:nvSpPr>
        <p:spPr>
          <a:xfrm>
            <a:off x="7511582" y="3732016"/>
            <a:ext cx="953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material</a:t>
            </a:r>
          </a:p>
        </p:txBody>
      </p: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C555D255-C027-BD22-6AE7-4E1B065CCEB4}"/>
              </a:ext>
            </a:extLst>
          </p:cNvPr>
          <p:cNvCxnSpPr/>
          <p:nvPr/>
        </p:nvCxnSpPr>
        <p:spPr>
          <a:xfrm flipV="1">
            <a:off x="10312638" y="1810836"/>
            <a:ext cx="816681" cy="3950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1D70E7B9-FD63-BD2C-3B6E-FFE60784D97E}"/>
              </a:ext>
            </a:extLst>
          </p:cNvPr>
          <p:cNvSpPr txBox="1"/>
          <p:nvPr/>
        </p:nvSpPr>
        <p:spPr>
          <a:xfrm>
            <a:off x="11099281" y="1583606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laser</a:t>
            </a:r>
          </a:p>
        </p:txBody>
      </p: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92F00FCC-2506-C2F2-9B58-441F74B97D1F}"/>
              </a:ext>
            </a:extLst>
          </p:cNvPr>
          <p:cNvCxnSpPr>
            <a:cxnSpLocks/>
          </p:cNvCxnSpPr>
          <p:nvPr/>
        </p:nvCxnSpPr>
        <p:spPr>
          <a:xfrm flipH="1">
            <a:off x="8177528" y="2241720"/>
            <a:ext cx="1850373" cy="8607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2" name="TextBox 161">
            <a:extLst>
              <a:ext uri="{FF2B5EF4-FFF2-40B4-BE49-F238E27FC236}">
                <a16:creationId xmlns:a16="http://schemas.microsoft.com/office/drawing/2014/main" id="{96C5B8BC-DF92-6152-7802-25F2313D6A30}"/>
              </a:ext>
            </a:extLst>
          </p:cNvPr>
          <p:cNvSpPr txBox="1"/>
          <p:nvPr/>
        </p:nvSpPr>
        <p:spPr>
          <a:xfrm>
            <a:off x="7039729" y="3051264"/>
            <a:ext cx="1623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cavity radiation</a:t>
            </a:r>
          </a:p>
        </p:txBody>
      </p: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4BC444D5-D78B-3733-8C81-9548B8D837FC}"/>
              </a:ext>
            </a:extLst>
          </p:cNvPr>
          <p:cNvCxnSpPr>
            <a:cxnSpLocks/>
          </p:cNvCxnSpPr>
          <p:nvPr/>
        </p:nvCxnSpPr>
        <p:spPr>
          <a:xfrm flipV="1">
            <a:off x="11303608" y="1135155"/>
            <a:ext cx="449532" cy="1693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5" name="TextBox 174">
            <a:extLst>
              <a:ext uri="{FF2B5EF4-FFF2-40B4-BE49-F238E27FC236}">
                <a16:creationId xmlns:a16="http://schemas.microsoft.com/office/drawing/2014/main" id="{6087EBC8-D11A-851C-6DC7-7CD7CCDD69C1}"/>
              </a:ext>
            </a:extLst>
          </p:cNvPr>
          <p:cNvSpPr txBox="1"/>
          <p:nvPr/>
        </p:nvSpPr>
        <p:spPr>
          <a:xfrm>
            <a:off x="11414365" y="823735"/>
            <a:ext cx="853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mirror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0B811B98-50CC-6951-0145-71620C2B18A8}"/>
              </a:ext>
            </a:extLst>
          </p:cNvPr>
          <p:cNvSpPr/>
          <p:nvPr/>
        </p:nvSpPr>
        <p:spPr>
          <a:xfrm>
            <a:off x="-67734" y="6720907"/>
            <a:ext cx="12327467" cy="135466"/>
          </a:xfrm>
          <a:prstGeom prst="rect">
            <a:avLst/>
          </a:prstGeom>
          <a:solidFill>
            <a:srgbClr val="822F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8F26391E-EA44-E536-7CE6-FE540303715D}"/>
              </a:ext>
            </a:extLst>
          </p:cNvPr>
          <p:cNvSpPr txBox="1"/>
          <p:nvPr/>
        </p:nvSpPr>
        <p:spPr>
          <a:xfrm>
            <a:off x="6210300" y="6001729"/>
            <a:ext cx="616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In a cavity, exciton-polaritons show (coherent) ballistic transport.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A3B2EA-5608-3BBE-3D3D-39F0CBC53159}"/>
              </a:ext>
            </a:extLst>
          </p:cNvPr>
          <p:cNvCxnSpPr/>
          <p:nvPr/>
        </p:nvCxnSpPr>
        <p:spPr>
          <a:xfrm>
            <a:off x="4688704" y="788639"/>
            <a:ext cx="0" cy="2259847"/>
          </a:xfrm>
          <a:prstGeom prst="line">
            <a:avLst/>
          </a:prstGeom>
          <a:ln>
            <a:solidFill>
              <a:srgbClr val="BE00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reeform 10">
            <a:extLst>
              <a:ext uri="{FF2B5EF4-FFF2-40B4-BE49-F238E27FC236}">
                <a16:creationId xmlns:a16="http://schemas.microsoft.com/office/drawing/2014/main" id="{BAD77D21-8594-3E5E-A657-13A5955C2108}"/>
              </a:ext>
            </a:extLst>
          </p:cNvPr>
          <p:cNvSpPr/>
          <p:nvPr/>
        </p:nvSpPr>
        <p:spPr>
          <a:xfrm>
            <a:off x="4703736" y="766469"/>
            <a:ext cx="1162372" cy="2286000"/>
          </a:xfrm>
          <a:custGeom>
            <a:avLst/>
            <a:gdLst>
              <a:gd name="connsiteX0" fmla="*/ 0 w 1162372"/>
              <a:gd name="connsiteY0" fmla="*/ 0 h 2286000"/>
              <a:gd name="connsiteX1" fmla="*/ 1162372 w 1162372"/>
              <a:gd name="connsiteY1" fmla="*/ 1185621 h 2286000"/>
              <a:gd name="connsiteX2" fmla="*/ 0 w 1162372"/>
              <a:gd name="connsiteY2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2372" h="2286000">
                <a:moveTo>
                  <a:pt x="0" y="0"/>
                </a:moveTo>
                <a:cubicBezTo>
                  <a:pt x="581186" y="402310"/>
                  <a:pt x="1162372" y="804621"/>
                  <a:pt x="1162372" y="1185621"/>
                </a:cubicBezTo>
                <a:cubicBezTo>
                  <a:pt x="1162372" y="1566621"/>
                  <a:pt x="581186" y="1926310"/>
                  <a:pt x="0" y="2286000"/>
                </a:cubicBezTo>
              </a:path>
            </a:pathLst>
          </a:custGeom>
          <a:noFill/>
          <a:ln>
            <a:solidFill>
              <a:srgbClr val="BE00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E0F6171-0B2C-539C-C1AA-33C74A03A24E}"/>
              </a:ext>
            </a:extLst>
          </p:cNvPr>
          <p:cNvCxnSpPr>
            <a:cxnSpLocks/>
          </p:cNvCxnSpPr>
          <p:nvPr/>
        </p:nvCxnSpPr>
        <p:spPr>
          <a:xfrm>
            <a:off x="4721554" y="1053146"/>
            <a:ext cx="368206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624F0722-2993-46E2-CD11-3678D4AD6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87669-3C8A-424A-A90A-B658DF5D644C}" type="slidenum">
              <a:rPr lang="en-US" smtClean="0"/>
              <a:t>4</a:t>
            </a:fld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6A1D046-A6FB-9AB8-F2CA-EC6D8896A93A}"/>
              </a:ext>
            </a:extLst>
          </p:cNvPr>
          <p:cNvSpPr txBox="1"/>
          <p:nvPr/>
        </p:nvSpPr>
        <p:spPr>
          <a:xfrm>
            <a:off x="4939778" y="26181"/>
            <a:ext cx="2911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askerville" panose="02020502070401020303" pitchFamily="18" charset="0"/>
                <a:ea typeface="Baskerville" panose="02020502070401020303" pitchFamily="18" charset="0"/>
              </a:rPr>
              <a:t>Exciton-polaritons</a:t>
            </a:r>
            <a:endParaRPr lang="en-US" sz="24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809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BA0DC053-9886-CB04-9AA6-9B66FDC8AB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239" t="25303" r="26624" b="29145"/>
          <a:stretch/>
        </p:blipFill>
        <p:spPr>
          <a:xfrm>
            <a:off x="6671086" y="1646708"/>
            <a:ext cx="3774821" cy="17894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AD19234-2D01-6DD2-C609-2FD191C8191F}"/>
              </a:ext>
            </a:extLst>
          </p:cNvPr>
          <p:cNvSpPr/>
          <p:nvPr/>
        </p:nvSpPr>
        <p:spPr>
          <a:xfrm>
            <a:off x="6496165" y="1045295"/>
            <a:ext cx="4124664" cy="323087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E81C39-840E-FB60-A513-81A9079AE639}"/>
              </a:ext>
            </a:extLst>
          </p:cNvPr>
          <p:cNvSpPr txBox="1"/>
          <p:nvPr/>
        </p:nvSpPr>
        <p:spPr>
          <a:xfrm>
            <a:off x="1624703" y="4679026"/>
            <a:ext cx="92108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For Nex&gt;&gt;1, many-body interactions have to be included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  <a:sym typeface="Wingdings" pitchFamily="2" charset="2"/>
              </a:rPr>
              <a:t>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dynamics become 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complicated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4E0061C-0A69-3371-3712-9A98EDDB110A}"/>
              </a:ext>
            </a:extLst>
          </p:cNvPr>
          <p:cNvSpPr/>
          <p:nvPr/>
        </p:nvSpPr>
        <p:spPr>
          <a:xfrm>
            <a:off x="-59267" y="-67733"/>
            <a:ext cx="12327467" cy="135466"/>
          </a:xfrm>
          <a:prstGeom prst="rect">
            <a:avLst/>
          </a:prstGeom>
          <a:solidFill>
            <a:srgbClr val="822F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EC25076-DA25-7C4A-C78D-FAB019D9CA7E}"/>
              </a:ext>
            </a:extLst>
          </p:cNvPr>
          <p:cNvSpPr/>
          <p:nvPr/>
        </p:nvSpPr>
        <p:spPr>
          <a:xfrm>
            <a:off x="-59267" y="6738208"/>
            <a:ext cx="12327467" cy="135466"/>
          </a:xfrm>
          <a:prstGeom prst="rect">
            <a:avLst/>
          </a:prstGeom>
          <a:solidFill>
            <a:srgbClr val="822F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BE50E7-86D3-4E04-0478-8E0E780572F1}"/>
              </a:ext>
            </a:extLst>
          </p:cNvPr>
          <p:cNvSpPr txBox="1"/>
          <p:nvPr/>
        </p:nvSpPr>
        <p:spPr>
          <a:xfrm flipH="1">
            <a:off x="2541881" y="1484988"/>
            <a:ext cx="369180" cy="2204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D9E8A3-7A6D-6B4A-D208-6858A5DDDF3D}"/>
              </a:ext>
            </a:extLst>
          </p:cNvPr>
          <p:cNvSpPr/>
          <p:nvPr/>
        </p:nvSpPr>
        <p:spPr>
          <a:xfrm>
            <a:off x="2822134" y="1476995"/>
            <a:ext cx="1876265" cy="13080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4F42B61-B66B-A652-1DA9-591A686A432B}"/>
              </a:ext>
            </a:extLst>
          </p:cNvPr>
          <p:cNvSpPr/>
          <p:nvPr/>
        </p:nvSpPr>
        <p:spPr>
          <a:xfrm>
            <a:off x="3038798" y="2062951"/>
            <a:ext cx="150226" cy="14916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860D7D4-902E-030D-32EF-A9DA3CED33FC}"/>
              </a:ext>
            </a:extLst>
          </p:cNvPr>
          <p:cNvSpPr/>
          <p:nvPr/>
        </p:nvSpPr>
        <p:spPr>
          <a:xfrm>
            <a:off x="3197255" y="2064956"/>
            <a:ext cx="150226" cy="14916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637B57C-2E3F-A474-1BE3-5DD966B60026}"/>
              </a:ext>
            </a:extLst>
          </p:cNvPr>
          <p:cNvSpPr/>
          <p:nvPr/>
        </p:nvSpPr>
        <p:spPr>
          <a:xfrm>
            <a:off x="3362907" y="2064956"/>
            <a:ext cx="150226" cy="14916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A692905-F801-8B05-F135-738D24D0A539}"/>
              </a:ext>
            </a:extLst>
          </p:cNvPr>
          <p:cNvSpPr/>
          <p:nvPr/>
        </p:nvSpPr>
        <p:spPr>
          <a:xfrm>
            <a:off x="3526082" y="2064956"/>
            <a:ext cx="150226" cy="14916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6A3F975-E8A9-F5F4-7D10-9ACFB744F65D}"/>
              </a:ext>
            </a:extLst>
          </p:cNvPr>
          <p:cNvSpPr/>
          <p:nvPr/>
        </p:nvSpPr>
        <p:spPr>
          <a:xfrm>
            <a:off x="3676308" y="2066223"/>
            <a:ext cx="150226" cy="149168"/>
          </a:xfrm>
          <a:prstGeom prst="ellipse">
            <a:avLst/>
          </a:prstGeom>
          <a:solidFill>
            <a:srgbClr val="23A4DD">
              <a:alpha val="8313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788D00B-A65A-4864-754E-9576AB877490}"/>
              </a:ext>
            </a:extLst>
          </p:cNvPr>
          <p:cNvSpPr/>
          <p:nvPr/>
        </p:nvSpPr>
        <p:spPr>
          <a:xfrm>
            <a:off x="3826534" y="2065650"/>
            <a:ext cx="150226" cy="14916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9BFF9D1-DFD3-A26D-D0B7-607D93453121}"/>
              </a:ext>
            </a:extLst>
          </p:cNvPr>
          <p:cNvSpPr/>
          <p:nvPr/>
        </p:nvSpPr>
        <p:spPr>
          <a:xfrm>
            <a:off x="3989035" y="2064956"/>
            <a:ext cx="150226" cy="14916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AB54E9A-E8EC-ABAE-6CDD-AD08EB80B553}"/>
              </a:ext>
            </a:extLst>
          </p:cNvPr>
          <p:cNvSpPr/>
          <p:nvPr/>
        </p:nvSpPr>
        <p:spPr>
          <a:xfrm>
            <a:off x="4151536" y="2064956"/>
            <a:ext cx="150226" cy="14916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D6F166-ACF8-41A6-DAFB-0BA0DFF318B3}"/>
              </a:ext>
            </a:extLst>
          </p:cNvPr>
          <p:cNvSpPr/>
          <p:nvPr/>
        </p:nvSpPr>
        <p:spPr>
          <a:xfrm>
            <a:off x="4313751" y="2062910"/>
            <a:ext cx="150226" cy="14916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E00BAE1-B6FA-A063-C9BD-9DE743653731}"/>
              </a:ext>
            </a:extLst>
          </p:cNvPr>
          <p:cNvSpPr/>
          <p:nvPr/>
        </p:nvSpPr>
        <p:spPr>
          <a:xfrm>
            <a:off x="4465921" y="2056394"/>
            <a:ext cx="150226" cy="14916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2EEDB93-BBA3-BDE3-9728-90DBE0B5C641}"/>
              </a:ext>
            </a:extLst>
          </p:cNvPr>
          <p:cNvSpPr/>
          <p:nvPr/>
        </p:nvSpPr>
        <p:spPr>
          <a:xfrm>
            <a:off x="2882098" y="2062951"/>
            <a:ext cx="150226" cy="14916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BF5387-FFB4-BF22-AA20-503CB93F3E83}"/>
              </a:ext>
            </a:extLst>
          </p:cNvPr>
          <p:cNvSpPr/>
          <p:nvPr/>
        </p:nvSpPr>
        <p:spPr>
          <a:xfrm>
            <a:off x="2849316" y="2608416"/>
            <a:ext cx="1876265" cy="13080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DAABEB-7557-95F3-70E4-2367F747460D}"/>
              </a:ext>
            </a:extLst>
          </p:cNvPr>
          <p:cNvSpPr txBox="1"/>
          <p:nvPr/>
        </p:nvSpPr>
        <p:spPr>
          <a:xfrm>
            <a:off x="3384874" y="3302218"/>
            <a:ext cx="8322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N</a:t>
            </a:r>
            <a:r>
              <a:rPr lang="en-US" sz="2000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ex</a:t>
            </a:r>
            <a:r>
              <a:rPr lang="en-US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=1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742212-893E-D939-567C-33A98FB8AD9F}"/>
              </a:ext>
            </a:extLst>
          </p:cNvPr>
          <p:cNvSpPr txBox="1"/>
          <p:nvPr/>
        </p:nvSpPr>
        <p:spPr>
          <a:xfrm>
            <a:off x="2644278" y="3674722"/>
            <a:ext cx="2387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Single excited subspace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683F338-C551-E6FC-AAA1-BA7036CA73B5}"/>
              </a:ext>
            </a:extLst>
          </p:cNvPr>
          <p:cNvSpPr/>
          <p:nvPr/>
        </p:nvSpPr>
        <p:spPr>
          <a:xfrm>
            <a:off x="1496083" y="1041970"/>
            <a:ext cx="4470399" cy="323087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9DEE71-AD9C-BE5D-3BEC-4E74B8D78BE9}"/>
              </a:ext>
            </a:extLst>
          </p:cNvPr>
          <p:cNvSpPr txBox="1"/>
          <p:nvPr/>
        </p:nvSpPr>
        <p:spPr>
          <a:xfrm>
            <a:off x="1694396" y="583558"/>
            <a:ext cx="409086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INCOMPATIBLE with experiments!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888CBA77-3085-5945-3FC0-4EF5CAC7A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87669-3C8A-424A-A90A-B658DF5D64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4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CC64C3AA-4D74-3044-43D7-169EEFBDD99B}"/>
              </a:ext>
            </a:extLst>
          </p:cNvPr>
          <p:cNvSpPr/>
          <p:nvPr/>
        </p:nvSpPr>
        <p:spPr>
          <a:xfrm>
            <a:off x="10107758" y="2360323"/>
            <a:ext cx="1625243" cy="838358"/>
          </a:xfrm>
          <a:prstGeom prst="rect">
            <a:avLst/>
          </a:prstGeom>
          <a:solidFill>
            <a:srgbClr val="F0A5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0EBFE5-8BFE-0066-92E1-147843CB6852}"/>
              </a:ext>
            </a:extLst>
          </p:cNvPr>
          <p:cNvSpPr/>
          <p:nvPr/>
        </p:nvSpPr>
        <p:spPr>
          <a:xfrm>
            <a:off x="-59267" y="-67733"/>
            <a:ext cx="12327467" cy="135466"/>
          </a:xfrm>
          <a:prstGeom prst="rect">
            <a:avLst/>
          </a:prstGeom>
          <a:solidFill>
            <a:srgbClr val="822F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45D0B2-956E-042D-5F41-82CFC0949833}"/>
              </a:ext>
            </a:extLst>
          </p:cNvPr>
          <p:cNvSpPr/>
          <p:nvPr/>
        </p:nvSpPr>
        <p:spPr>
          <a:xfrm>
            <a:off x="-59267" y="6722534"/>
            <a:ext cx="12327467" cy="135466"/>
          </a:xfrm>
          <a:prstGeom prst="rect">
            <a:avLst/>
          </a:prstGeom>
          <a:solidFill>
            <a:srgbClr val="822F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0C30E62-0884-564F-23CC-C28D01EE4A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90"/>
          <a:stretch/>
        </p:blipFill>
        <p:spPr>
          <a:xfrm>
            <a:off x="502496" y="409261"/>
            <a:ext cx="2374900" cy="119775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F55DC66-1B71-D9E7-0472-78DEDA4CA1CB}"/>
              </a:ext>
            </a:extLst>
          </p:cNvPr>
          <p:cNvSpPr txBox="1"/>
          <p:nvPr/>
        </p:nvSpPr>
        <p:spPr>
          <a:xfrm>
            <a:off x="332397" y="1337714"/>
            <a:ext cx="158615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R. H.Tichauer, I.Sokolovskii, G.Groenhof,. Adv. Sci. 2023</a:t>
            </a:r>
          </a:p>
          <a:p>
            <a:endParaRPr lang="en-US" sz="9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2ABC2425-EBC2-13B6-3935-B3760ED9A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91" y="1935114"/>
            <a:ext cx="1270965" cy="102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46BB9E6-855E-227C-8D2E-6F88640EA0CD}"/>
              </a:ext>
            </a:extLst>
          </p:cNvPr>
          <p:cNvSpPr txBox="1"/>
          <p:nvPr/>
        </p:nvSpPr>
        <p:spPr>
          <a:xfrm>
            <a:off x="2072406" y="2974910"/>
            <a:ext cx="16325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~</a:t>
            </a:r>
            <a:r>
              <a:rPr lang="en-US" sz="1600" b="1" dirty="0">
                <a:latin typeface="Baskerville" panose="02020502070401020303" pitchFamily="18" charset="0"/>
                <a:ea typeface="Baskerville" panose="02020502070401020303" pitchFamily="18" charset="0"/>
              </a:rPr>
              <a:t>10</a:t>
            </a:r>
            <a:r>
              <a:rPr lang="en-US" sz="1600" b="1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4</a:t>
            </a:r>
            <a:r>
              <a:rPr lang="en-US" sz="1600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  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molecules</a:t>
            </a:r>
            <a:r>
              <a:rPr lang="en-US" sz="1600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B9897E-2531-2453-0EF9-7F8794E4BFF6}"/>
              </a:ext>
            </a:extLst>
          </p:cNvPr>
          <p:cNvSpPr txBox="1"/>
          <p:nvPr/>
        </p:nvSpPr>
        <p:spPr>
          <a:xfrm>
            <a:off x="326400" y="3048991"/>
            <a:ext cx="12330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Chng, Nano Lett. 2025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44A332B-9EDB-812A-B738-A3E2066460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220" y="3623307"/>
            <a:ext cx="1350867" cy="131764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668A088-7283-3DE8-8A82-75A91B9FFC02}"/>
              </a:ext>
            </a:extLst>
          </p:cNvPr>
          <p:cNvSpPr txBox="1"/>
          <p:nvPr/>
        </p:nvSpPr>
        <p:spPr>
          <a:xfrm>
            <a:off x="2038282" y="4955840"/>
            <a:ext cx="1729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Baskerville" panose="02020502070401020303" pitchFamily="18" charset="0"/>
                <a:ea typeface="Baskerville" panose="02020502070401020303" pitchFamily="18" charset="0"/>
              </a:rPr>
              <a:t>&gt;</a:t>
            </a:r>
            <a:r>
              <a:rPr lang="en-US" sz="1600" b="1">
                <a:latin typeface="Baskerville" panose="02020502070401020303" pitchFamily="18" charset="0"/>
                <a:ea typeface="Baskerville" panose="02020502070401020303" pitchFamily="18" charset="0"/>
              </a:rPr>
              <a:t>10</a:t>
            </a:r>
            <a:r>
              <a:rPr lang="en-US" sz="1600" b="1" baseline="30000">
                <a:latin typeface="Baskerville" panose="02020502070401020303" pitchFamily="18" charset="0"/>
                <a:ea typeface="Baskerville" panose="02020502070401020303" pitchFamily="18" charset="0"/>
              </a:rPr>
              <a:t>6 </a:t>
            </a:r>
            <a:r>
              <a:rPr lang="en-US" sz="1600">
                <a:latin typeface="Baskerville" panose="02020502070401020303" pitchFamily="18" charset="0"/>
                <a:ea typeface="Baskerville" panose="02020502070401020303" pitchFamily="18" charset="0"/>
              </a:rPr>
              <a:t>molecules</a:t>
            </a:r>
            <a:r>
              <a:rPr lang="en-US" sz="1600" baseline="3000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559287-94A3-1DAF-C1CA-8F0345347FAC}"/>
              </a:ext>
            </a:extLst>
          </p:cNvPr>
          <p:cNvSpPr txBox="1"/>
          <p:nvPr/>
        </p:nvSpPr>
        <p:spPr>
          <a:xfrm>
            <a:off x="197094" y="5007702"/>
            <a:ext cx="18411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i="1" u="none" strike="noStrike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Koshkaki, arXiv:2502.12933v2</a:t>
            </a:r>
            <a:endParaRPr lang="en-US" sz="1100" i="1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868F85-0747-E230-F977-F3735239CD75}"/>
              </a:ext>
            </a:extLst>
          </p:cNvPr>
          <p:cNvSpPr txBox="1"/>
          <p:nvPr/>
        </p:nvSpPr>
        <p:spPr>
          <a:xfrm flipH="1">
            <a:off x="396170" y="275994"/>
            <a:ext cx="291402" cy="1353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ABC029-DF78-7D07-E5DC-66E586A0123E}"/>
              </a:ext>
            </a:extLst>
          </p:cNvPr>
          <p:cNvSpPr/>
          <p:nvPr/>
        </p:nvSpPr>
        <p:spPr>
          <a:xfrm>
            <a:off x="203800" y="323355"/>
            <a:ext cx="3395287" cy="509870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DEA027-EA8B-328C-6434-C7B254E704CF}"/>
              </a:ext>
            </a:extLst>
          </p:cNvPr>
          <p:cNvSpPr txBox="1"/>
          <p:nvPr/>
        </p:nvSpPr>
        <p:spPr>
          <a:xfrm>
            <a:off x="2012760" y="1483360"/>
            <a:ext cx="1729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Baskerville" panose="02020502070401020303" pitchFamily="18" charset="0"/>
                <a:ea typeface="Baskerville" panose="02020502070401020303" pitchFamily="18" charset="0"/>
              </a:rPr>
              <a:t>~</a:t>
            </a:r>
            <a:r>
              <a:rPr lang="en-US" sz="1600" b="1">
                <a:latin typeface="Baskerville" panose="02020502070401020303" pitchFamily="18" charset="0"/>
                <a:ea typeface="Baskerville" panose="02020502070401020303" pitchFamily="18" charset="0"/>
              </a:rPr>
              <a:t>500 </a:t>
            </a:r>
            <a:r>
              <a:rPr lang="en-US" sz="1600">
                <a:latin typeface="Baskerville" panose="02020502070401020303" pitchFamily="18" charset="0"/>
                <a:ea typeface="Baskerville" panose="02020502070401020303" pitchFamily="18" charset="0"/>
              </a:rPr>
              <a:t>molecules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48452B-E29D-6FCB-A9DD-C6D1B5A10534}"/>
              </a:ext>
            </a:extLst>
          </p:cNvPr>
          <p:cNvSpPr txBox="1"/>
          <p:nvPr/>
        </p:nvSpPr>
        <p:spPr>
          <a:xfrm>
            <a:off x="169090" y="5728704"/>
            <a:ext cx="5365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Huge numbers of classical degrees of freedom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F81B73-F4DA-09A3-8939-29A4AAAC4C0E}"/>
              </a:ext>
            </a:extLst>
          </p:cNvPr>
          <p:cNvSpPr txBox="1"/>
          <p:nvPr/>
        </p:nvSpPr>
        <p:spPr>
          <a:xfrm>
            <a:off x="211183" y="6097580"/>
            <a:ext cx="3370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05F57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Computationally intractable!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66F5D6A-CF71-4650-9642-8DBE991F7B37}"/>
              </a:ext>
            </a:extLst>
          </p:cNvPr>
          <p:cNvCxnSpPr>
            <a:cxnSpLocks/>
          </p:cNvCxnSpPr>
          <p:nvPr/>
        </p:nvCxnSpPr>
        <p:spPr>
          <a:xfrm flipV="1">
            <a:off x="7050672" y="1820291"/>
            <a:ext cx="301026" cy="27581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D6993CB-8B4D-95B5-9D27-AA14CE0C1C94}"/>
              </a:ext>
            </a:extLst>
          </p:cNvPr>
          <p:cNvSpPr txBox="1"/>
          <p:nvPr/>
        </p:nvSpPr>
        <p:spPr>
          <a:xfrm>
            <a:off x="4449494" y="783343"/>
            <a:ext cx="3943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Baskerville" panose="02020502070401020303" pitchFamily="18" charset="0"/>
                <a:ea typeface="Baskerville" panose="02020502070401020303" pitchFamily="18" charset="0"/>
              </a:rPr>
              <a:t>Mixed quantum classical simulation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3A68C31-8FA6-C074-39FC-3DD5CDDC0464}"/>
              </a:ext>
            </a:extLst>
          </p:cNvPr>
          <p:cNvCxnSpPr>
            <a:cxnSpLocks/>
          </p:cNvCxnSpPr>
          <p:nvPr/>
        </p:nvCxnSpPr>
        <p:spPr>
          <a:xfrm>
            <a:off x="4539961" y="2845497"/>
            <a:ext cx="160486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A50BA69-A47B-C7A0-757B-2596C00BC7AF}"/>
              </a:ext>
            </a:extLst>
          </p:cNvPr>
          <p:cNvSpPr txBox="1"/>
          <p:nvPr/>
        </p:nvSpPr>
        <p:spPr>
          <a:xfrm>
            <a:off x="6123111" y="2624345"/>
            <a:ext cx="4427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/>
              <a:t>|g</a:t>
            </a:r>
            <a:r>
              <a:rPr lang="en-US" b="0" i="0">
                <a:solidFill>
                  <a:srgbClr val="0A0A0A"/>
                </a:solidFill>
                <a:effectLst/>
                <a:latin typeface="Google Sans"/>
              </a:rPr>
              <a:t>⟩</a:t>
            </a:r>
          </a:p>
          <a:p>
            <a:br>
              <a:rPr lang="en-US"/>
            </a:br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17A2BA2-7F61-873D-163D-41FFFA766B4B}"/>
              </a:ext>
            </a:extLst>
          </p:cNvPr>
          <p:cNvSpPr txBox="1"/>
          <p:nvPr/>
        </p:nvSpPr>
        <p:spPr>
          <a:xfrm>
            <a:off x="6110906" y="1211296"/>
            <a:ext cx="4523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/>
              <a:t>|e</a:t>
            </a:r>
            <a:r>
              <a:rPr lang="en-US" b="0" i="0">
                <a:solidFill>
                  <a:srgbClr val="0A0A0A"/>
                </a:solidFill>
                <a:effectLst/>
                <a:latin typeface="Google Sans"/>
              </a:rPr>
              <a:t>⟩</a:t>
            </a:r>
          </a:p>
          <a:p>
            <a:br>
              <a:rPr lang="en-US"/>
            </a:br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58FD10E-B052-502D-6694-3203C1CA76FA}"/>
              </a:ext>
            </a:extLst>
          </p:cNvPr>
          <p:cNvCxnSpPr>
            <a:cxnSpLocks/>
          </p:cNvCxnSpPr>
          <p:nvPr/>
        </p:nvCxnSpPr>
        <p:spPr>
          <a:xfrm flipV="1">
            <a:off x="5340775" y="1434785"/>
            <a:ext cx="0" cy="1402701"/>
          </a:xfrm>
          <a:prstGeom prst="straightConnector1">
            <a:avLst/>
          </a:prstGeom>
          <a:ln w="57150">
            <a:solidFill>
              <a:srgbClr val="F15E57">
                <a:alpha val="63922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0834188E-06A9-30FC-6533-FE0E4FEBDC05}"/>
              </a:ext>
            </a:extLst>
          </p:cNvPr>
          <p:cNvSpPr/>
          <p:nvPr/>
        </p:nvSpPr>
        <p:spPr>
          <a:xfrm>
            <a:off x="6997059" y="1945889"/>
            <a:ext cx="211494" cy="19418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F816A17-62CE-EB4E-58DF-013DFE6C8522}"/>
              </a:ext>
            </a:extLst>
          </p:cNvPr>
          <p:cNvSpPr/>
          <p:nvPr/>
        </p:nvSpPr>
        <p:spPr>
          <a:xfrm>
            <a:off x="7176664" y="1797957"/>
            <a:ext cx="211494" cy="19418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009B79C-592D-A4AB-E927-EE60BEBBB70E}"/>
              </a:ext>
            </a:extLst>
          </p:cNvPr>
          <p:cNvCxnSpPr>
            <a:cxnSpLocks/>
          </p:cNvCxnSpPr>
          <p:nvPr/>
        </p:nvCxnSpPr>
        <p:spPr>
          <a:xfrm>
            <a:off x="4539961" y="1442690"/>
            <a:ext cx="1626688" cy="0"/>
          </a:xfrm>
          <a:prstGeom prst="line">
            <a:avLst/>
          </a:prstGeom>
          <a:ln w="76200">
            <a:solidFill>
              <a:srgbClr val="64CAEB">
                <a:alpha val="36911"/>
              </a:srgbClr>
            </a:solidFill>
          </a:ln>
          <a:effectLst>
            <a:softEdge rad="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urved Left Arrow 40">
            <a:extLst>
              <a:ext uri="{FF2B5EF4-FFF2-40B4-BE49-F238E27FC236}">
                <a16:creationId xmlns:a16="http://schemas.microsoft.com/office/drawing/2014/main" id="{4862C1A8-574D-089C-A8E4-B26CCB0FD10F}"/>
              </a:ext>
            </a:extLst>
          </p:cNvPr>
          <p:cNvSpPr/>
          <p:nvPr/>
        </p:nvSpPr>
        <p:spPr>
          <a:xfrm rot="18792183">
            <a:off x="6805582" y="1053539"/>
            <a:ext cx="390059" cy="687783"/>
          </a:xfrm>
          <a:prstGeom prst="curvedLeft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Curved Left Arrow 41">
            <a:extLst>
              <a:ext uri="{FF2B5EF4-FFF2-40B4-BE49-F238E27FC236}">
                <a16:creationId xmlns:a16="http://schemas.microsoft.com/office/drawing/2014/main" id="{7021D58A-B415-0B07-AF76-0C7ED5CDBA8F}"/>
              </a:ext>
            </a:extLst>
          </p:cNvPr>
          <p:cNvSpPr/>
          <p:nvPr/>
        </p:nvSpPr>
        <p:spPr>
          <a:xfrm rot="7768412">
            <a:off x="6242570" y="1786956"/>
            <a:ext cx="375818" cy="706231"/>
          </a:xfrm>
          <a:prstGeom prst="curvedLeft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CA97C7F-93E2-662E-630A-33B8A8E75F2F}"/>
              </a:ext>
            </a:extLst>
          </p:cNvPr>
          <p:cNvSpPr/>
          <p:nvPr/>
        </p:nvSpPr>
        <p:spPr>
          <a:xfrm>
            <a:off x="4116129" y="700644"/>
            <a:ext cx="4207500" cy="275056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D8A9D78-AD5B-FB01-FB7D-2B1E04A8A42C}"/>
              </a:ext>
            </a:extLst>
          </p:cNvPr>
          <p:cNvCxnSpPr>
            <a:cxnSpLocks/>
          </p:cNvCxnSpPr>
          <p:nvPr/>
        </p:nvCxnSpPr>
        <p:spPr>
          <a:xfrm>
            <a:off x="8330124" y="2728543"/>
            <a:ext cx="177113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4834484-989E-3EC3-0646-B30C3BD695BD}"/>
              </a:ext>
            </a:extLst>
          </p:cNvPr>
          <p:cNvCxnSpPr>
            <a:cxnSpLocks/>
          </p:cNvCxnSpPr>
          <p:nvPr/>
        </p:nvCxnSpPr>
        <p:spPr>
          <a:xfrm>
            <a:off x="5521503" y="3455160"/>
            <a:ext cx="13520" cy="12087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7DAEA84-B0CA-ABEE-1D05-3C100AE47622}"/>
              </a:ext>
            </a:extLst>
          </p:cNvPr>
          <p:cNvCxnSpPr>
            <a:cxnSpLocks/>
          </p:cNvCxnSpPr>
          <p:nvPr/>
        </p:nvCxnSpPr>
        <p:spPr>
          <a:xfrm>
            <a:off x="8330124" y="3451206"/>
            <a:ext cx="1858525" cy="18298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A1CD77F4-4999-7B81-25F9-120AF63B0492}"/>
              </a:ext>
            </a:extLst>
          </p:cNvPr>
          <p:cNvSpPr/>
          <p:nvPr/>
        </p:nvSpPr>
        <p:spPr>
          <a:xfrm>
            <a:off x="4796120" y="4663794"/>
            <a:ext cx="1625243" cy="838358"/>
          </a:xfrm>
          <a:prstGeom prst="rect">
            <a:avLst/>
          </a:prstGeom>
          <a:solidFill>
            <a:srgbClr val="F0A5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DF75161-1A99-8356-DE6A-163018E729ED}"/>
              </a:ext>
            </a:extLst>
          </p:cNvPr>
          <p:cNvSpPr txBox="1"/>
          <p:nvPr/>
        </p:nvSpPr>
        <p:spPr>
          <a:xfrm>
            <a:off x="10269541" y="2501235"/>
            <a:ext cx="1463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Multitrajectory Ehrenfest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31CAD2A-D4F4-3E5A-2CBB-990BE382D4B2}"/>
              </a:ext>
            </a:extLst>
          </p:cNvPr>
          <p:cNvSpPr txBox="1"/>
          <p:nvPr/>
        </p:nvSpPr>
        <p:spPr>
          <a:xfrm>
            <a:off x="4832625" y="4760551"/>
            <a:ext cx="1882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Baskerville" panose="02020502070401020303" pitchFamily="18" charset="0"/>
                <a:ea typeface="Baskerville" panose="02020502070401020303" pitchFamily="18" charset="0"/>
              </a:rPr>
              <a:t>Fewest Switches Surface Hopping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BC2D1DF-5E4C-56C7-B542-9FF8F26113F9}"/>
              </a:ext>
            </a:extLst>
          </p:cNvPr>
          <p:cNvSpPr/>
          <p:nvPr/>
        </p:nvSpPr>
        <p:spPr>
          <a:xfrm>
            <a:off x="9778846" y="5291656"/>
            <a:ext cx="1490336" cy="830997"/>
          </a:xfrm>
          <a:prstGeom prst="rect">
            <a:avLst/>
          </a:prstGeom>
          <a:solidFill>
            <a:srgbClr val="F0A5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4D1FEC7-E678-CF92-E462-F7CDD76DC6E7}"/>
              </a:ext>
            </a:extLst>
          </p:cNvPr>
          <p:cNvSpPr txBox="1"/>
          <p:nvPr/>
        </p:nvSpPr>
        <p:spPr>
          <a:xfrm>
            <a:off x="9788561" y="5375359"/>
            <a:ext cx="1565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Path Integral Based Approach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18B0DD-4751-69C5-FFC5-1ED1F6D1C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87669-3C8A-424A-A90A-B658DF5D644C}" type="slidenum">
              <a:rPr lang="en-US" smtClean="0"/>
              <a:t>6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E4DD15-5574-DBFE-A6D7-24F17F513F42}"/>
              </a:ext>
            </a:extLst>
          </p:cNvPr>
          <p:cNvSpPr/>
          <p:nvPr/>
        </p:nvSpPr>
        <p:spPr>
          <a:xfrm>
            <a:off x="445325" y="391088"/>
            <a:ext cx="166254" cy="140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0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repeatCount="indefinite" accel="50000" decel="50000" autoRev="1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7 L 0.00872 -0.0127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00" y="-602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33333E-6 L -0.00859 0.0134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00" y="67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repeatCount="indefinite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6" grpId="1" animBg="1"/>
      <p:bldP spid="27" grpId="0"/>
      <p:bldP spid="28" grpId="0"/>
      <p:bldP spid="33" grpId="0"/>
      <p:bldP spid="35" grpId="0"/>
      <p:bldP spid="36" grpId="0"/>
      <p:bldP spid="38" grpId="0" animBg="1"/>
      <p:bldP spid="38" grpId="1" animBg="1"/>
      <p:bldP spid="39" grpId="0" animBg="1"/>
      <p:bldP spid="39" grpId="1" animBg="1"/>
      <p:bldP spid="39" grpId="2" animBg="1"/>
      <p:bldP spid="41" grpId="0" animBg="1"/>
      <p:bldP spid="42" grpId="0" animBg="1"/>
      <p:bldP spid="43" grpId="0" animBg="1"/>
      <p:bldP spid="57" grpId="0" animBg="1"/>
      <p:bldP spid="49" grpId="0"/>
      <p:bldP spid="50" grpId="0"/>
      <p:bldP spid="58" grpId="0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48DD2A-09EB-7FDE-476A-C96082DC3C70}"/>
              </a:ext>
            </a:extLst>
          </p:cNvPr>
          <p:cNvSpPr txBox="1"/>
          <p:nvPr/>
        </p:nvSpPr>
        <p:spPr>
          <a:xfrm>
            <a:off x="4472940" y="77248"/>
            <a:ext cx="3287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A </a:t>
            </a:r>
            <a:r>
              <a:rPr lang="en-US" sz="3200" b="1" dirty="0">
                <a:latin typeface="Baskerville" panose="02020502070401020303" pitchFamily="18" charset="0"/>
                <a:ea typeface="Baskerville" panose="02020502070401020303" pitchFamily="18" charset="0"/>
              </a:rPr>
              <a:t>novel</a:t>
            </a:r>
            <a: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 approach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1652B-1936-0343-8350-EA0CA6AE79B2}"/>
              </a:ext>
            </a:extLst>
          </p:cNvPr>
          <p:cNvSpPr txBox="1"/>
          <p:nvPr/>
        </p:nvSpPr>
        <p:spPr>
          <a:xfrm>
            <a:off x="1143855" y="1173392"/>
            <a:ext cx="10919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askerville" panose="02020502070401020303" pitchFamily="18" charset="0"/>
                <a:ea typeface="Baskerville" panose="02020502070401020303" pitchFamily="18" charset="0"/>
              </a:rPr>
              <a:t>Multitrajectory mean field </a:t>
            </a:r>
            <a:r>
              <a:rPr lang="en-US" sz="2800" dirty="0">
                <a:solidFill>
                  <a:srgbClr val="F05F57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Ehrenfest</a:t>
            </a:r>
            <a:r>
              <a:rPr lang="en-US" sz="2800" dirty="0">
                <a:latin typeface="Baskerville" panose="02020502070401020303" pitchFamily="18" charset="0"/>
                <a:ea typeface="Baskerville" panose="02020502070401020303" pitchFamily="18" charset="0"/>
              </a:rPr>
              <a:t>  for the phonons (quasi–classical)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3673F4-7474-AB00-D273-FCB9ED39A497}"/>
              </a:ext>
            </a:extLst>
          </p:cNvPr>
          <p:cNvSpPr txBox="1"/>
          <p:nvPr/>
        </p:nvSpPr>
        <p:spPr>
          <a:xfrm>
            <a:off x="5998147" y="1858432"/>
            <a:ext cx="416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askerville" panose="02020502070401020303" pitchFamily="18" charset="0"/>
                <a:ea typeface="Baskerville" panose="02020502070401020303" pitchFamily="18" charset="0"/>
              </a:rPr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8ADB61-E169-D3C6-1675-E411293A4DE0}"/>
              </a:ext>
            </a:extLst>
          </p:cNvPr>
          <p:cNvSpPr txBox="1"/>
          <p:nvPr/>
        </p:nvSpPr>
        <p:spPr>
          <a:xfrm>
            <a:off x="1437700" y="2397183"/>
            <a:ext cx="10203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askerville" panose="02020502070401020303" pitchFamily="18" charset="0"/>
                <a:ea typeface="Baskerville" panose="02020502070401020303" pitchFamily="18" charset="0"/>
              </a:rPr>
              <a:t>Mean field </a:t>
            </a:r>
            <a:r>
              <a:rPr lang="en-US" sz="2800" dirty="0">
                <a:solidFill>
                  <a:srgbClr val="F05F57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Gross-Pitaevskii </a:t>
            </a:r>
            <a:r>
              <a:rPr lang="en-US" sz="2800" dirty="0">
                <a:latin typeface="Baskerville" panose="02020502070401020303" pitchFamily="18" charset="0"/>
                <a:ea typeface="Baskerville" panose="02020502070401020303" pitchFamily="18" charset="0"/>
              </a:rPr>
              <a:t>for the exciton-polaritons (quantum)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4B0E99-BB2B-4C08-AB4D-5AF3DD3CD41F}"/>
              </a:ext>
            </a:extLst>
          </p:cNvPr>
          <p:cNvSpPr/>
          <p:nvPr/>
        </p:nvSpPr>
        <p:spPr>
          <a:xfrm>
            <a:off x="-59267" y="-67733"/>
            <a:ext cx="12327467" cy="135466"/>
          </a:xfrm>
          <a:prstGeom prst="rect">
            <a:avLst/>
          </a:prstGeom>
          <a:solidFill>
            <a:srgbClr val="822F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5737D-2E92-32F2-C084-E06B6CE388BD}"/>
              </a:ext>
            </a:extLst>
          </p:cNvPr>
          <p:cNvSpPr/>
          <p:nvPr/>
        </p:nvSpPr>
        <p:spPr>
          <a:xfrm>
            <a:off x="-36477" y="6722534"/>
            <a:ext cx="12327467" cy="135466"/>
          </a:xfrm>
          <a:prstGeom prst="rect">
            <a:avLst/>
          </a:prstGeom>
          <a:solidFill>
            <a:srgbClr val="822F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E89E2330-5570-90C3-539D-5F3B469639B5}"/>
              </a:ext>
            </a:extLst>
          </p:cNvPr>
          <p:cNvSpPr/>
          <p:nvPr/>
        </p:nvSpPr>
        <p:spPr>
          <a:xfrm>
            <a:off x="3196962" y="3471919"/>
            <a:ext cx="5397023" cy="1629492"/>
          </a:xfrm>
          <a:custGeom>
            <a:avLst/>
            <a:gdLst>
              <a:gd name="connsiteX0" fmla="*/ 0 w 5397023"/>
              <a:gd name="connsiteY0" fmla="*/ 51 h 1629492"/>
              <a:gd name="connsiteX1" fmla="*/ 1684421 w 5397023"/>
              <a:gd name="connsiteY1" fmla="*/ 295684 h 1629492"/>
              <a:gd name="connsiteX2" fmla="*/ 2963206 w 5397023"/>
              <a:gd name="connsiteY2" fmla="*/ 1629470 h 1629492"/>
              <a:gd name="connsiteX3" fmla="*/ 3932608 w 5397023"/>
              <a:gd name="connsiteY3" fmla="*/ 261308 h 1629492"/>
              <a:gd name="connsiteX4" fmla="*/ 5397023 w 5397023"/>
              <a:gd name="connsiteY4" fmla="*/ 51 h 1629492"/>
              <a:gd name="connsiteX5" fmla="*/ 5397023 w 5397023"/>
              <a:gd name="connsiteY5" fmla="*/ 51 h 1629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023" h="1629492">
                <a:moveTo>
                  <a:pt x="0" y="51"/>
                </a:moveTo>
                <a:cubicBezTo>
                  <a:pt x="595276" y="12082"/>
                  <a:pt x="1190553" y="24114"/>
                  <a:pt x="1684421" y="295684"/>
                </a:cubicBezTo>
                <a:cubicBezTo>
                  <a:pt x="2178289" y="567254"/>
                  <a:pt x="2588508" y="1635199"/>
                  <a:pt x="2963206" y="1629470"/>
                </a:cubicBezTo>
                <a:cubicBezTo>
                  <a:pt x="3337904" y="1623741"/>
                  <a:pt x="3526972" y="532878"/>
                  <a:pt x="3932608" y="261308"/>
                </a:cubicBezTo>
                <a:cubicBezTo>
                  <a:pt x="4338244" y="-10262"/>
                  <a:pt x="5397023" y="51"/>
                  <a:pt x="5397023" y="51"/>
                </a:cubicBezTo>
                <a:lnTo>
                  <a:pt x="5397023" y="51"/>
                </a:lnTo>
              </a:path>
            </a:pathLst>
          </a:custGeom>
          <a:ln w="76200">
            <a:solidFill>
              <a:srgbClr val="602889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98E164-C9FE-88B9-3BD8-4652A5B0D863}"/>
              </a:ext>
            </a:extLst>
          </p:cNvPr>
          <p:cNvSpPr txBox="1"/>
          <p:nvPr/>
        </p:nvSpPr>
        <p:spPr>
          <a:xfrm>
            <a:off x="3561348" y="3774478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LP band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41DD0A9-DFFC-795E-353A-5D8F10171B15}"/>
              </a:ext>
            </a:extLst>
          </p:cNvPr>
          <p:cNvSpPr/>
          <p:nvPr/>
        </p:nvSpPr>
        <p:spPr>
          <a:xfrm>
            <a:off x="6847687" y="3740102"/>
            <a:ext cx="123754" cy="129762"/>
          </a:xfrm>
          <a:prstGeom prst="ellipse">
            <a:avLst/>
          </a:prstGeom>
          <a:solidFill>
            <a:srgbClr val="6895C2"/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C5EAB52-A3A6-0150-9C1F-CF6B4D2D144B}"/>
              </a:ext>
            </a:extLst>
          </p:cNvPr>
          <p:cNvSpPr/>
          <p:nvPr/>
        </p:nvSpPr>
        <p:spPr>
          <a:xfrm>
            <a:off x="6876334" y="3625124"/>
            <a:ext cx="123754" cy="129762"/>
          </a:xfrm>
          <a:prstGeom prst="ellipse">
            <a:avLst/>
          </a:prstGeom>
          <a:solidFill>
            <a:srgbClr val="6895C2"/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BD1D9F2-1C2B-C262-222C-96A8EF9CEEEC}"/>
              </a:ext>
            </a:extLst>
          </p:cNvPr>
          <p:cNvSpPr/>
          <p:nvPr/>
        </p:nvSpPr>
        <p:spPr>
          <a:xfrm>
            <a:off x="6966858" y="3690005"/>
            <a:ext cx="123754" cy="129762"/>
          </a:xfrm>
          <a:prstGeom prst="ellipse">
            <a:avLst/>
          </a:prstGeom>
          <a:solidFill>
            <a:srgbClr val="6895C2"/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6671A5C-0440-D0BB-A1CB-B085AB35D3F3}"/>
              </a:ext>
            </a:extLst>
          </p:cNvPr>
          <p:cNvSpPr/>
          <p:nvPr/>
        </p:nvSpPr>
        <p:spPr>
          <a:xfrm>
            <a:off x="6814457" y="3815876"/>
            <a:ext cx="123754" cy="129762"/>
          </a:xfrm>
          <a:prstGeom prst="ellipse">
            <a:avLst/>
          </a:prstGeom>
          <a:solidFill>
            <a:srgbClr val="6895C2"/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37F9B5E-EC42-ABCD-2181-86683FB0E284}"/>
              </a:ext>
            </a:extLst>
          </p:cNvPr>
          <p:cNvSpPr/>
          <p:nvPr/>
        </p:nvSpPr>
        <p:spPr>
          <a:xfrm>
            <a:off x="6983473" y="3600272"/>
            <a:ext cx="123754" cy="129762"/>
          </a:xfrm>
          <a:prstGeom prst="ellipse">
            <a:avLst/>
          </a:prstGeom>
          <a:solidFill>
            <a:srgbClr val="6895C2"/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917CA5B-4F88-6959-56A0-2FF7F7AC5444}"/>
              </a:ext>
            </a:extLst>
          </p:cNvPr>
          <p:cNvSpPr/>
          <p:nvPr/>
        </p:nvSpPr>
        <p:spPr>
          <a:xfrm>
            <a:off x="6950243" y="3782716"/>
            <a:ext cx="123754" cy="129762"/>
          </a:xfrm>
          <a:prstGeom prst="ellipse">
            <a:avLst/>
          </a:prstGeom>
          <a:solidFill>
            <a:srgbClr val="6895C2"/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84CAE16-0A59-27D6-A943-9521958618C0}"/>
              </a:ext>
            </a:extLst>
          </p:cNvPr>
          <p:cNvSpPr/>
          <p:nvPr/>
        </p:nvSpPr>
        <p:spPr>
          <a:xfrm>
            <a:off x="7057382" y="3717835"/>
            <a:ext cx="123754" cy="129762"/>
          </a:xfrm>
          <a:prstGeom prst="ellipse">
            <a:avLst/>
          </a:prstGeom>
          <a:solidFill>
            <a:srgbClr val="6895C2"/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87C17D4-0BA6-230A-5D24-0A1CE118F4CE}"/>
              </a:ext>
            </a:extLst>
          </p:cNvPr>
          <p:cNvSpPr/>
          <p:nvPr/>
        </p:nvSpPr>
        <p:spPr>
          <a:xfrm>
            <a:off x="6911859" y="3894263"/>
            <a:ext cx="123754" cy="129762"/>
          </a:xfrm>
          <a:prstGeom prst="ellipse">
            <a:avLst/>
          </a:prstGeom>
          <a:solidFill>
            <a:srgbClr val="6895C2"/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0BF70D6-C164-5AE2-5E87-9D092FECF024}"/>
              </a:ext>
            </a:extLst>
          </p:cNvPr>
          <p:cNvSpPr/>
          <p:nvPr/>
        </p:nvSpPr>
        <p:spPr>
          <a:xfrm>
            <a:off x="7023868" y="3829382"/>
            <a:ext cx="123754" cy="129762"/>
          </a:xfrm>
          <a:prstGeom prst="ellipse">
            <a:avLst/>
          </a:prstGeom>
          <a:solidFill>
            <a:srgbClr val="6895C2"/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86CDDEC-CC57-74A0-B4E4-ED2FB92D674D}"/>
              </a:ext>
            </a:extLst>
          </p:cNvPr>
          <p:cNvSpPr/>
          <p:nvPr/>
        </p:nvSpPr>
        <p:spPr>
          <a:xfrm>
            <a:off x="6831214" y="3940308"/>
            <a:ext cx="123754" cy="129762"/>
          </a:xfrm>
          <a:prstGeom prst="ellipse">
            <a:avLst/>
          </a:prstGeom>
          <a:solidFill>
            <a:srgbClr val="6895C2"/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BEEA372-85F8-0EB1-EFFB-DBDC31CDA10A}"/>
              </a:ext>
            </a:extLst>
          </p:cNvPr>
          <p:cNvSpPr/>
          <p:nvPr/>
        </p:nvSpPr>
        <p:spPr>
          <a:xfrm>
            <a:off x="6887510" y="3795876"/>
            <a:ext cx="123754" cy="129762"/>
          </a:xfrm>
          <a:prstGeom prst="ellipse">
            <a:avLst/>
          </a:prstGeom>
          <a:solidFill>
            <a:srgbClr val="6895C2"/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F0D1F2A-D4C8-6B54-D589-377A55B471CB}"/>
              </a:ext>
            </a:extLst>
          </p:cNvPr>
          <p:cNvSpPr/>
          <p:nvPr/>
        </p:nvSpPr>
        <p:spPr>
          <a:xfrm>
            <a:off x="7039910" y="3948276"/>
            <a:ext cx="123754" cy="129762"/>
          </a:xfrm>
          <a:prstGeom prst="ellipse">
            <a:avLst/>
          </a:prstGeom>
          <a:solidFill>
            <a:srgbClr val="6895C2"/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710485F-7E9C-9225-BD16-7C8BDC614A96}"/>
              </a:ext>
            </a:extLst>
          </p:cNvPr>
          <p:cNvSpPr/>
          <p:nvPr/>
        </p:nvSpPr>
        <p:spPr>
          <a:xfrm>
            <a:off x="6776456" y="3771547"/>
            <a:ext cx="123754" cy="129762"/>
          </a:xfrm>
          <a:prstGeom prst="ellipse">
            <a:avLst/>
          </a:prstGeom>
          <a:solidFill>
            <a:srgbClr val="6895C2"/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64637FC-8330-70AC-703E-1C4C049F1CA2}"/>
              </a:ext>
            </a:extLst>
          </p:cNvPr>
          <p:cNvSpPr/>
          <p:nvPr/>
        </p:nvSpPr>
        <p:spPr>
          <a:xfrm>
            <a:off x="6683400" y="4186748"/>
            <a:ext cx="123754" cy="129762"/>
          </a:xfrm>
          <a:prstGeom prst="ellipse">
            <a:avLst/>
          </a:prstGeom>
          <a:solidFill>
            <a:srgbClr val="6895C2"/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E9206B4-E67A-CA68-C7CA-C03680898EF9}"/>
              </a:ext>
            </a:extLst>
          </p:cNvPr>
          <p:cNvSpPr/>
          <p:nvPr/>
        </p:nvSpPr>
        <p:spPr>
          <a:xfrm>
            <a:off x="6843104" y="4079811"/>
            <a:ext cx="123754" cy="129762"/>
          </a:xfrm>
          <a:prstGeom prst="ellipse">
            <a:avLst/>
          </a:prstGeom>
          <a:solidFill>
            <a:srgbClr val="6895C2"/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0D8CD76-6073-A04E-21B2-14407042C7B3}"/>
              </a:ext>
            </a:extLst>
          </p:cNvPr>
          <p:cNvSpPr/>
          <p:nvPr/>
        </p:nvSpPr>
        <p:spPr>
          <a:xfrm>
            <a:off x="6683400" y="3978433"/>
            <a:ext cx="123754" cy="129762"/>
          </a:xfrm>
          <a:prstGeom prst="ellipse">
            <a:avLst/>
          </a:prstGeom>
          <a:solidFill>
            <a:srgbClr val="6895C2"/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E3F5B0B-A9C3-61AC-27A5-745325582A84}"/>
              </a:ext>
            </a:extLst>
          </p:cNvPr>
          <p:cNvSpPr/>
          <p:nvPr/>
        </p:nvSpPr>
        <p:spPr>
          <a:xfrm>
            <a:off x="7204959" y="3592893"/>
            <a:ext cx="123754" cy="129762"/>
          </a:xfrm>
          <a:prstGeom prst="ellipse">
            <a:avLst/>
          </a:prstGeom>
          <a:solidFill>
            <a:srgbClr val="6895C2"/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8F1F42A-C2D6-811E-AE50-905F1CD41C65}"/>
              </a:ext>
            </a:extLst>
          </p:cNvPr>
          <p:cNvSpPr/>
          <p:nvPr/>
        </p:nvSpPr>
        <p:spPr>
          <a:xfrm>
            <a:off x="6953684" y="3894967"/>
            <a:ext cx="123754" cy="129762"/>
          </a:xfrm>
          <a:prstGeom prst="ellipse">
            <a:avLst/>
          </a:prstGeom>
          <a:solidFill>
            <a:srgbClr val="6895C2"/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1B548C3-7F9E-86E0-C761-30F48CA04502}"/>
              </a:ext>
            </a:extLst>
          </p:cNvPr>
          <p:cNvSpPr/>
          <p:nvPr/>
        </p:nvSpPr>
        <p:spPr>
          <a:xfrm>
            <a:off x="7127567" y="3712401"/>
            <a:ext cx="123754" cy="129762"/>
          </a:xfrm>
          <a:prstGeom prst="ellipse">
            <a:avLst/>
          </a:prstGeom>
          <a:solidFill>
            <a:srgbClr val="6895C2"/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3950E4A-8FD0-FB25-587F-3957FA64559E}"/>
              </a:ext>
            </a:extLst>
          </p:cNvPr>
          <p:cNvSpPr/>
          <p:nvPr/>
        </p:nvSpPr>
        <p:spPr>
          <a:xfrm>
            <a:off x="6930692" y="4048955"/>
            <a:ext cx="123754" cy="129762"/>
          </a:xfrm>
          <a:prstGeom prst="ellipse">
            <a:avLst/>
          </a:prstGeom>
          <a:solidFill>
            <a:srgbClr val="6895C2"/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8266F2FF-77C0-1F2F-0BB3-86DF07278432}"/>
              </a:ext>
            </a:extLst>
          </p:cNvPr>
          <p:cNvSpPr/>
          <p:nvPr/>
        </p:nvSpPr>
        <p:spPr>
          <a:xfrm rot="13842319">
            <a:off x="6503586" y="3783486"/>
            <a:ext cx="851268" cy="1143568"/>
          </a:xfrm>
          <a:prstGeom prst="arc">
            <a:avLst>
              <a:gd name="adj1" fmla="val 16046018"/>
              <a:gd name="adj2" fmla="val 2336650"/>
            </a:avLst>
          </a:prstGeom>
          <a:ln>
            <a:prstDash val="dash"/>
            <a:headEnd type="stealt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1CDCFB1-71BE-9777-AEB3-3A59E586ED40}"/>
              </a:ext>
            </a:extLst>
          </p:cNvPr>
          <p:cNvSpPr txBox="1"/>
          <p:nvPr/>
        </p:nvSpPr>
        <p:spPr>
          <a:xfrm>
            <a:off x="7628308" y="3622472"/>
            <a:ext cx="1889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Decoherence through scattering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F87E035-A1A8-64C5-B20D-3D3A86CECABF}"/>
              </a:ext>
            </a:extLst>
          </p:cNvPr>
          <p:cNvSpPr txBox="1"/>
          <p:nvPr/>
        </p:nvSpPr>
        <p:spPr>
          <a:xfrm>
            <a:off x="5537792" y="3266499"/>
            <a:ext cx="1527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Interacting polaritons</a:t>
            </a:r>
          </a:p>
        </p:txBody>
      </p:sp>
      <p:sp>
        <p:nvSpPr>
          <p:cNvPr id="48" name="Arc 47">
            <a:extLst>
              <a:ext uri="{FF2B5EF4-FFF2-40B4-BE49-F238E27FC236}">
                <a16:creationId xmlns:a16="http://schemas.microsoft.com/office/drawing/2014/main" id="{7EDCF19C-9F89-4205-C8C4-653CB0FE0511}"/>
              </a:ext>
            </a:extLst>
          </p:cNvPr>
          <p:cNvSpPr/>
          <p:nvPr/>
        </p:nvSpPr>
        <p:spPr>
          <a:xfrm rot="4448553">
            <a:off x="6816194" y="3051292"/>
            <a:ext cx="914400" cy="914400"/>
          </a:xfrm>
          <a:prstGeom prst="arc">
            <a:avLst>
              <a:gd name="adj1" fmla="val 17680644"/>
              <a:gd name="adj2" fmla="val 2407032"/>
            </a:avLst>
          </a:prstGeom>
          <a:ln>
            <a:prstDash val="dash"/>
            <a:head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Slide Number Placeholder 48">
            <a:extLst>
              <a:ext uri="{FF2B5EF4-FFF2-40B4-BE49-F238E27FC236}">
                <a16:creationId xmlns:a16="http://schemas.microsoft.com/office/drawing/2014/main" id="{FAAFBF3E-F5E5-A20D-3B65-6664E1A4F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87669-3C8A-424A-A90A-B658DF5D64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872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B1C91F-D419-9862-58A3-F60A1B489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56819"/>
            <a:ext cx="2743200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2546191-119D-8AF3-DC16-305BD816F221}"/>
              </a:ext>
            </a:extLst>
          </p:cNvPr>
          <p:cNvGrpSpPr>
            <a:grpSpLocks noChangeAspect="1"/>
          </p:cNvGrpSpPr>
          <p:nvPr/>
        </p:nvGrpSpPr>
        <p:grpSpPr>
          <a:xfrm>
            <a:off x="761057" y="1110080"/>
            <a:ext cx="10998865" cy="1331938"/>
            <a:chOff x="-2881086" y="3660517"/>
            <a:chExt cx="13322966" cy="161338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3FA63CE-15F6-FAA8-549E-E2AECFA9A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1863" t="35363" r="54541" b="61971"/>
            <a:stretch>
              <a:fillRect/>
            </a:stretch>
          </p:blipFill>
          <p:spPr>
            <a:xfrm>
              <a:off x="195601" y="3660517"/>
              <a:ext cx="6470813" cy="66457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120DC80-9229-30F3-68B4-353A6813D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5980" t="43960" r="56158" b="51788"/>
            <a:stretch>
              <a:fillRect/>
            </a:stretch>
          </p:blipFill>
          <p:spPr>
            <a:xfrm>
              <a:off x="-2881086" y="4465376"/>
              <a:ext cx="4093882" cy="808523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6ED0E0F-72D5-FCF1-3F6E-E3A3468652DA}"/>
                </a:ext>
              </a:extLst>
            </p:cNvPr>
            <p:cNvGrpSpPr/>
            <p:nvPr/>
          </p:nvGrpSpPr>
          <p:grpSpPr>
            <a:xfrm>
              <a:off x="1221047" y="4424806"/>
              <a:ext cx="3922998" cy="849092"/>
              <a:chOff x="1298868" y="4590176"/>
              <a:chExt cx="3922998" cy="84909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91B8095-5E70-A105-F29E-676745CC39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24557" t="60167" r="63217" b="35430"/>
              <a:stretch>
                <a:fillRect/>
              </a:stretch>
            </p:blipFill>
            <p:spPr>
              <a:xfrm>
                <a:off x="1521371" y="4592703"/>
                <a:ext cx="1796594" cy="837398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8083F24-66BF-2EC6-8E78-26D98D43D1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25918" t="73224" r="63168" b="22373"/>
              <a:stretch>
                <a:fillRect/>
              </a:stretch>
            </p:blipFill>
            <p:spPr>
              <a:xfrm>
                <a:off x="3618191" y="4590176"/>
                <a:ext cx="1603675" cy="837398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3F85DBD3-DD9F-05C8-A65B-A104B40ADA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28493" t="43960" r="70067" b="51788"/>
              <a:stretch>
                <a:fillRect/>
              </a:stretch>
            </p:blipFill>
            <p:spPr>
              <a:xfrm>
                <a:off x="3403058" y="4621578"/>
                <a:ext cx="211541" cy="80852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B28EA9A-CE14-4464-1818-94A4931EB8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28493" t="43960" r="70067" b="51788"/>
              <a:stretch>
                <a:fillRect/>
              </a:stretch>
            </p:blipFill>
            <p:spPr>
              <a:xfrm>
                <a:off x="1298868" y="4630745"/>
                <a:ext cx="211541" cy="808523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9195C53-51AE-0E84-AF0D-44FBE477F559}"/>
                </a:ext>
              </a:extLst>
            </p:cNvPr>
            <p:cNvGrpSpPr/>
            <p:nvPr/>
          </p:nvGrpSpPr>
          <p:grpSpPr>
            <a:xfrm>
              <a:off x="5237302" y="4458700"/>
              <a:ext cx="5204578" cy="815198"/>
              <a:chOff x="5289854" y="4616355"/>
              <a:chExt cx="5204578" cy="815198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0CE641F-37EC-A7D1-1192-600C865F4F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26541" t="81524" r="65439" b="14714"/>
              <a:stretch>
                <a:fillRect/>
              </a:stretch>
            </p:blipFill>
            <p:spPr>
              <a:xfrm>
                <a:off x="5481599" y="4616355"/>
                <a:ext cx="1178506" cy="715478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7B95C07-B26D-1DF6-B1A9-991EAB64B0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59941" t="13404" r="13353" b="82919"/>
              <a:stretch>
                <a:fillRect/>
              </a:stretch>
            </p:blipFill>
            <p:spPr>
              <a:xfrm>
                <a:off x="6884743" y="4636218"/>
                <a:ext cx="3609689" cy="643212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AC359FA-08AA-F78F-BAB1-08E2A8269F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28493" t="43960" r="70067" b="51788"/>
              <a:stretch>
                <a:fillRect/>
              </a:stretch>
            </p:blipFill>
            <p:spPr>
              <a:xfrm>
                <a:off x="6693879" y="4616545"/>
                <a:ext cx="211541" cy="80852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A61B112-16C5-9E95-2005-E98D2BB6AD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28493" t="43960" r="70067" b="51788"/>
              <a:stretch>
                <a:fillRect/>
              </a:stretch>
            </p:blipFill>
            <p:spPr>
              <a:xfrm>
                <a:off x="5289854" y="4623030"/>
                <a:ext cx="211541" cy="808523"/>
              </a:xfrm>
              <a:prstGeom prst="rect">
                <a:avLst/>
              </a:prstGeom>
            </p:spPr>
          </p:pic>
        </p:grp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4D20A0E-D179-00DC-FDE5-24C3E989B592}"/>
              </a:ext>
            </a:extLst>
          </p:cNvPr>
          <p:cNvSpPr/>
          <p:nvPr/>
        </p:nvSpPr>
        <p:spPr>
          <a:xfrm flipV="1">
            <a:off x="4865392" y="4523138"/>
            <a:ext cx="2597855" cy="1899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5B49E8-21FD-508C-5C6C-643010EBB895}"/>
              </a:ext>
            </a:extLst>
          </p:cNvPr>
          <p:cNvSpPr/>
          <p:nvPr/>
        </p:nvSpPr>
        <p:spPr>
          <a:xfrm flipV="1">
            <a:off x="4846382" y="5917944"/>
            <a:ext cx="2616865" cy="1899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591500-5565-0A28-F1C0-7D95F6C9B44B}"/>
              </a:ext>
            </a:extLst>
          </p:cNvPr>
          <p:cNvSpPr/>
          <p:nvPr/>
        </p:nvSpPr>
        <p:spPr>
          <a:xfrm>
            <a:off x="4939373" y="4718480"/>
            <a:ext cx="2482260" cy="120439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DD7DFD-20B5-6586-A632-9AC7B6DDC069}"/>
              </a:ext>
            </a:extLst>
          </p:cNvPr>
          <p:cNvSpPr/>
          <p:nvPr/>
        </p:nvSpPr>
        <p:spPr>
          <a:xfrm>
            <a:off x="4939373" y="5248968"/>
            <a:ext cx="2523874" cy="189995"/>
          </a:xfrm>
          <a:prstGeom prst="rect">
            <a:avLst/>
          </a:prstGeom>
          <a:gradFill flip="none" rotWithShape="1">
            <a:gsLst>
              <a:gs pos="0">
                <a:srgbClr val="238FF3"/>
              </a:gs>
              <a:gs pos="100000">
                <a:srgbClr val="00B0F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B6B1287C-DC07-062D-FB5C-0C1469C79FC3}"/>
              </a:ext>
            </a:extLst>
          </p:cNvPr>
          <p:cNvSpPr/>
          <p:nvPr/>
        </p:nvSpPr>
        <p:spPr>
          <a:xfrm>
            <a:off x="6055486" y="4671087"/>
            <a:ext cx="833756" cy="1241510"/>
          </a:xfrm>
          <a:custGeom>
            <a:avLst/>
            <a:gdLst>
              <a:gd name="connsiteX0" fmla="*/ 6980 w 6980"/>
              <a:gd name="connsiteY0" fmla="*/ 0 h 865539"/>
              <a:gd name="connsiteX1" fmla="*/ 0 w 6980"/>
              <a:gd name="connsiteY1" fmla="*/ 865539 h 865539"/>
              <a:gd name="connsiteX2" fmla="*/ 0 w 6980"/>
              <a:gd name="connsiteY2" fmla="*/ 865539 h 865539"/>
              <a:gd name="connsiteX0" fmla="*/ 10000 w 340007"/>
              <a:gd name="connsiteY0" fmla="*/ 0 h 10000"/>
              <a:gd name="connsiteX1" fmla="*/ 340007 w 340007"/>
              <a:gd name="connsiteY1" fmla="*/ 5161 h 10000"/>
              <a:gd name="connsiteX2" fmla="*/ 0 w 340007"/>
              <a:gd name="connsiteY2" fmla="*/ 10000 h 10000"/>
              <a:gd name="connsiteX3" fmla="*/ 0 w 340007"/>
              <a:gd name="connsiteY3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007" h="10000">
                <a:moveTo>
                  <a:pt x="10000" y="0"/>
                </a:moveTo>
                <a:cubicBezTo>
                  <a:pt x="10000" y="1694"/>
                  <a:pt x="340007" y="3467"/>
                  <a:pt x="340007" y="5161"/>
                </a:cubicBezTo>
                <a:cubicBezTo>
                  <a:pt x="336674" y="6801"/>
                  <a:pt x="3333" y="8360"/>
                  <a:pt x="0" y="10000"/>
                </a:cubicBezTo>
                <a:lnTo>
                  <a:pt x="0" y="10000"/>
                </a:lnTo>
              </a:path>
            </a:pathLst>
          </a:custGeom>
          <a:noFill/>
          <a:ln>
            <a:solidFill>
              <a:srgbClr val="FF5067"/>
            </a:solidFill>
          </a:ln>
          <a:effectLst>
            <a:glow rad="63500">
              <a:srgbClr val="FF5067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7C0273E-AB3C-7F65-D6DB-BEA8FB8C7803}"/>
              </a:ext>
            </a:extLst>
          </p:cNvPr>
          <p:cNvCxnSpPr/>
          <p:nvPr/>
        </p:nvCxnSpPr>
        <p:spPr>
          <a:xfrm>
            <a:off x="6049486" y="5034002"/>
            <a:ext cx="422879" cy="0"/>
          </a:xfrm>
          <a:prstGeom prst="straightConnector1">
            <a:avLst/>
          </a:prstGeom>
          <a:ln>
            <a:solidFill>
              <a:srgbClr val="FF5067"/>
            </a:solidFill>
            <a:tailEnd type="triangle"/>
          </a:ln>
          <a:effectLst>
            <a:glow rad="63500">
              <a:srgbClr val="FF5067">
                <a:alpha val="40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6D4C009-B324-B0DE-FD93-A915CCEE36CF}"/>
              </a:ext>
            </a:extLst>
          </p:cNvPr>
          <p:cNvCxnSpPr>
            <a:cxnSpLocks/>
          </p:cNvCxnSpPr>
          <p:nvPr/>
        </p:nvCxnSpPr>
        <p:spPr>
          <a:xfrm>
            <a:off x="6049486" y="5291841"/>
            <a:ext cx="739959" cy="0"/>
          </a:xfrm>
          <a:prstGeom prst="straightConnector1">
            <a:avLst/>
          </a:prstGeom>
          <a:ln>
            <a:solidFill>
              <a:srgbClr val="FF5067"/>
            </a:solidFill>
            <a:tailEnd type="triangle"/>
          </a:ln>
          <a:effectLst>
            <a:glow rad="63500">
              <a:srgbClr val="FF5067">
                <a:alpha val="40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2A81223-8E50-B0AC-A88C-70A89617B512}"/>
              </a:ext>
            </a:extLst>
          </p:cNvPr>
          <p:cNvCxnSpPr>
            <a:cxnSpLocks/>
          </p:cNvCxnSpPr>
          <p:nvPr/>
        </p:nvCxnSpPr>
        <p:spPr>
          <a:xfrm>
            <a:off x="6049486" y="5530464"/>
            <a:ext cx="422879" cy="0"/>
          </a:xfrm>
          <a:prstGeom prst="straightConnector1">
            <a:avLst/>
          </a:prstGeom>
          <a:ln>
            <a:solidFill>
              <a:srgbClr val="FF5067"/>
            </a:solidFill>
            <a:tailEnd type="triangle"/>
          </a:ln>
          <a:effectLst>
            <a:glow rad="63500">
              <a:srgbClr val="FF5067">
                <a:alpha val="40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54DD3D2-279C-BB2E-922D-8C6B6DEB044F}"/>
              </a:ext>
            </a:extLst>
          </p:cNvPr>
          <p:cNvCxnSpPr>
            <a:stCxn id="21" idx="2"/>
            <a:endCxn id="21" idx="0"/>
          </p:cNvCxnSpPr>
          <p:nvPr/>
        </p:nvCxnSpPr>
        <p:spPr>
          <a:xfrm flipV="1">
            <a:off x="6055486" y="4671087"/>
            <a:ext cx="24522" cy="1241510"/>
          </a:xfrm>
          <a:prstGeom prst="line">
            <a:avLst/>
          </a:prstGeom>
          <a:ln>
            <a:solidFill>
              <a:srgbClr val="FF506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0C336032-14AF-D3A7-0060-4A8278184392}"/>
              </a:ext>
            </a:extLst>
          </p:cNvPr>
          <p:cNvSpPr/>
          <p:nvPr/>
        </p:nvSpPr>
        <p:spPr>
          <a:xfrm>
            <a:off x="-59267" y="-67733"/>
            <a:ext cx="12327467" cy="135466"/>
          </a:xfrm>
          <a:prstGeom prst="rect">
            <a:avLst/>
          </a:prstGeom>
          <a:solidFill>
            <a:srgbClr val="822F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3D508DF-2384-A3BC-1BFD-576915E446E4}"/>
              </a:ext>
            </a:extLst>
          </p:cNvPr>
          <p:cNvSpPr/>
          <p:nvPr/>
        </p:nvSpPr>
        <p:spPr>
          <a:xfrm>
            <a:off x="-31423" y="6729929"/>
            <a:ext cx="12327467" cy="135466"/>
          </a:xfrm>
          <a:prstGeom prst="rect">
            <a:avLst/>
          </a:prstGeom>
          <a:solidFill>
            <a:srgbClr val="822F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39127F8-41A7-C5E3-9CAF-C677375E41DB}"/>
              </a:ext>
            </a:extLst>
          </p:cNvPr>
          <p:cNvSpPr txBox="1"/>
          <p:nvPr/>
        </p:nvSpPr>
        <p:spPr>
          <a:xfrm>
            <a:off x="3039520" y="267342"/>
            <a:ext cx="62305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Baskerville" panose="02020502070401020303" pitchFamily="18" charset="0"/>
                <a:ea typeface="Baskerville" panose="02020502070401020303" pitchFamily="18" charset="0"/>
              </a:rPr>
              <a:t>Light-Matter Hamiltonian</a:t>
            </a:r>
          </a:p>
        </p:txBody>
      </p:sp>
    </p:spTree>
    <p:extLst>
      <p:ext uri="{BB962C8B-B14F-4D97-AF65-F5344CB8AC3E}">
        <p14:creationId xmlns:p14="http://schemas.microsoft.com/office/powerpoint/2010/main" val="2696254684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95BD66-213C-489D-3132-84248B81D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56819"/>
            <a:ext cx="2743200" cy="365125"/>
          </a:xfrm>
        </p:spPr>
        <p:txBody>
          <a:bodyPr/>
          <a:lstStyle/>
          <a:p>
            <a:fld id="{2519C00E-2C2C-A546-B149-044A63D2EBB9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32DBD2-4FDA-3B13-4EEF-1B04B04E8959}"/>
              </a:ext>
            </a:extLst>
          </p:cNvPr>
          <p:cNvGrpSpPr>
            <a:grpSpLocks noChangeAspect="1"/>
          </p:cNvGrpSpPr>
          <p:nvPr/>
        </p:nvGrpSpPr>
        <p:grpSpPr>
          <a:xfrm>
            <a:off x="761057" y="1110080"/>
            <a:ext cx="10998865" cy="1331938"/>
            <a:chOff x="-2881086" y="3660517"/>
            <a:chExt cx="13322966" cy="161338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3F03D7A-3573-5687-84B7-FD339D37B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1863" t="35363" r="54541" b="61971"/>
            <a:stretch>
              <a:fillRect/>
            </a:stretch>
          </p:blipFill>
          <p:spPr>
            <a:xfrm>
              <a:off x="195601" y="3660517"/>
              <a:ext cx="6470813" cy="66457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59121F9-961C-E3CF-E98C-767D3A048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5980" t="43960" r="56158" b="51788"/>
            <a:stretch>
              <a:fillRect/>
            </a:stretch>
          </p:blipFill>
          <p:spPr>
            <a:xfrm>
              <a:off x="-2881086" y="4465376"/>
              <a:ext cx="4093882" cy="808523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42A971F-0F77-4C92-BF13-5ED317D14FF7}"/>
                </a:ext>
              </a:extLst>
            </p:cNvPr>
            <p:cNvGrpSpPr/>
            <p:nvPr/>
          </p:nvGrpSpPr>
          <p:grpSpPr>
            <a:xfrm>
              <a:off x="1221047" y="4424806"/>
              <a:ext cx="3922998" cy="849092"/>
              <a:chOff x="1298868" y="4590176"/>
              <a:chExt cx="3922998" cy="84909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95661FE7-59B1-33C6-E899-05E1C4DA50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4557" t="60167" r="63217" b="35430"/>
              <a:stretch>
                <a:fillRect/>
              </a:stretch>
            </p:blipFill>
            <p:spPr>
              <a:xfrm>
                <a:off x="1521371" y="4592703"/>
                <a:ext cx="1796594" cy="837398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7D4C801-D294-EEA0-6F0D-1539F25422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5918" t="73224" r="63168" b="22373"/>
              <a:stretch>
                <a:fillRect/>
              </a:stretch>
            </p:blipFill>
            <p:spPr>
              <a:xfrm>
                <a:off x="3618191" y="4590176"/>
                <a:ext cx="1603675" cy="837398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FE4EDD3-517E-B090-E813-E264BF8694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8493" t="43960" r="70067" b="51788"/>
              <a:stretch>
                <a:fillRect/>
              </a:stretch>
            </p:blipFill>
            <p:spPr>
              <a:xfrm>
                <a:off x="3403058" y="4621578"/>
                <a:ext cx="211541" cy="80852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6B36B533-464C-4483-84C7-E937208499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8493" t="43960" r="70067" b="51788"/>
              <a:stretch>
                <a:fillRect/>
              </a:stretch>
            </p:blipFill>
            <p:spPr>
              <a:xfrm>
                <a:off x="1298868" y="4630745"/>
                <a:ext cx="211541" cy="808523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2318D20-0468-362F-EACA-0A1ACCFA593C}"/>
                </a:ext>
              </a:extLst>
            </p:cNvPr>
            <p:cNvGrpSpPr/>
            <p:nvPr/>
          </p:nvGrpSpPr>
          <p:grpSpPr>
            <a:xfrm>
              <a:off x="5237302" y="4458700"/>
              <a:ext cx="5204578" cy="815198"/>
              <a:chOff x="5289854" y="4616355"/>
              <a:chExt cx="5204578" cy="815198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EFDC71C-BC22-F9F1-EFE2-9DE1B0B9B4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6541" t="81524" r="65439" b="14714"/>
              <a:stretch>
                <a:fillRect/>
              </a:stretch>
            </p:blipFill>
            <p:spPr>
              <a:xfrm>
                <a:off x="5481599" y="4616355"/>
                <a:ext cx="1178506" cy="715478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E463822-7B69-21E2-36F8-7770D7B72E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59941" t="13404" r="13353" b="82919"/>
              <a:stretch>
                <a:fillRect/>
              </a:stretch>
            </p:blipFill>
            <p:spPr>
              <a:xfrm>
                <a:off x="6884743" y="4636218"/>
                <a:ext cx="3609689" cy="643212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3691D0C-D4CF-CC36-FB72-BA968D8E0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8493" t="43960" r="70067" b="51788"/>
              <a:stretch>
                <a:fillRect/>
              </a:stretch>
            </p:blipFill>
            <p:spPr>
              <a:xfrm>
                <a:off x="6693879" y="4616545"/>
                <a:ext cx="211541" cy="80852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F484E492-703B-1834-76B1-4C130C738D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8493" t="43960" r="70067" b="51788"/>
              <a:stretch>
                <a:fillRect/>
              </a:stretch>
            </p:blipFill>
            <p:spPr>
              <a:xfrm>
                <a:off x="5289854" y="4623030"/>
                <a:ext cx="211541" cy="808523"/>
              </a:xfrm>
              <a:prstGeom prst="rect">
                <a:avLst/>
              </a:prstGeom>
            </p:spPr>
          </p:pic>
        </p:grp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ADD7BFB5-98F0-CBFD-676B-503DB718BDDF}"/>
              </a:ext>
            </a:extLst>
          </p:cNvPr>
          <p:cNvSpPr/>
          <p:nvPr/>
        </p:nvSpPr>
        <p:spPr>
          <a:xfrm>
            <a:off x="937643" y="1658720"/>
            <a:ext cx="1323925" cy="783297"/>
          </a:xfrm>
          <a:prstGeom prst="rect">
            <a:avLst/>
          </a:prstGeom>
          <a:noFill/>
          <a:ln>
            <a:gradFill>
              <a:gsLst>
                <a:gs pos="0">
                  <a:srgbClr val="0070C0"/>
                </a:gs>
                <a:gs pos="100000">
                  <a:srgbClr val="00B0F0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1889400-4012-C2C8-0515-2D9F3FB21505}"/>
              </a:ext>
            </a:extLst>
          </p:cNvPr>
          <p:cNvSpPr/>
          <p:nvPr/>
        </p:nvSpPr>
        <p:spPr>
          <a:xfrm flipV="1">
            <a:off x="4865392" y="4523138"/>
            <a:ext cx="2597855" cy="1899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9B1C29-23C3-FDA7-638D-A07D51DEA6B7}"/>
              </a:ext>
            </a:extLst>
          </p:cNvPr>
          <p:cNvSpPr/>
          <p:nvPr/>
        </p:nvSpPr>
        <p:spPr>
          <a:xfrm flipV="1">
            <a:off x="4846382" y="5917944"/>
            <a:ext cx="2616865" cy="1899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5E776BE-FE0C-ADB4-8EA4-8D1940E57170}"/>
              </a:ext>
            </a:extLst>
          </p:cNvPr>
          <p:cNvSpPr/>
          <p:nvPr/>
        </p:nvSpPr>
        <p:spPr>
          <a:xfrm>
            <a:off x="4939373" y="4718480"/>
            <a:ext cx="2482260" cy="120439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7C6D28-102C-F2B7-AC88-D8B566B527D9}"/>
              </a:ext>
            </a:extLst>
          </p:cNvPr>
          <p:cNvSpPr/>
          <p:nvPr/>
        </p:nvSpPr>
        <p:spPr>
          <a:xfrm>
            <a:off x="1705619" y="5225678"/>
            <a:ext cx="2523874" cy="189995"/>
          </a:xfrm>
          <a:prstGeom prst="rect">
            <a:avLst/>
          </a:prstGeom>
          <a:gradFill flip="none" rotWithShape="1">
            <a:gsLst>
              <a:gs pos="0">
                <a:srgbClr val="238FF3"/>
              </a:gs>
              <a:gs pos="100000">
                <a:srgbClr val="00B0F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D69160E0-B19B-B828-C5E2-83638A19F2D9}"/>
              </a:ext>
            </a:extLst>
          </p:cNvPr>
          <p:cNvSpPr/>
          <p:nvPr/>
        </p:nvSpPr>
        <p:spPr>
          <a:xfrm>
            <a:off x="6055486" y="4671087"/>
            <a:ext cx="833756" cy="1241510"/>
          </a:xfrm>
          <a:custGeom>
            <a:avLst/>
            <a:gdLst>
              <a:gd name="connsiteX0" fmla="*/ 6980 w 6980"/>
              <a:gd name="connsiteY0" fmla="*/ 0 h 865539"/>
              <a:gd name="connsiteX1" fmla="*/ 0 w 6980"/>
              <a:gd name="connsiteY1" fmla="*/ 865539 h 865539"/>
              <a:gd name="connsiteX2" fmla="*/ 0 w 6980"/>
              <a:gd name="connsiteY2" fmla="*/ 865539 h 865539"/>
              <a:gd name="connsiteX0" fmla="*/ 10000 w 340007"/>
              <a:gd name="connsiteY0" fmla="*/ 0 h 10000"/>
              <a:gd name="connsiteX1" fmla="*/ 340007 w 340007"/>
              <a:gd name="connsiteY1" fmla="*/ 5161 h 10000"/>
              <a:gd name="connsiteX2" fmla="*/ 0 w 340007"/>
              <a:gd name="connsiteY2" fmla="*/ 10000 h 10000"/>
              <a:gd name="connsiteX3" fmla="*/ 0 w 340007"/>
              <a:gd name="connsiteY3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007" h="10000">
                <a:moveTo>
                  <a:pt x="10000" y="0"/>
                </a:moveTo>
                <a:cubicBezTo>
                  <a:pt x="10000" y="1694"/>
                  <a:pt x="340007" y="3467"/>
                  <a:pt x="340007" y="5161"/>
                </a:cubicBezTo>
                <a:cubicBezTo>
                  <a:pt x="336674" y="6801"/>
                  <a:pt x="3333" y="8360"/>
                  <a:pt x="0" y="10000"/>
                </a:cubicBezTo>
                <a:lnTo>
                  <a:pt x="0" y="10000"/>
                </a:lnTo>
              </a:path>
            </a:pathLst>
          </a:custGeom>
          <a:noFill/>
          <a:ln>
            <a:solidFill>
              <a:srgbClr val="FF5067"/>
            </a:solidFill>
          </a:ln>
          <a:effectLst>
            <a:glow rad="63500">
              <a:srgbClr val="FF5067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7E17891-533D-5A08-D113-AC55D28D8C64}"/>
              </a:ext>
            </a:extLst>
          </p:cNvPr>
          <p:cNvCxnSpPr/>
          <p:nvPr/>
        </p:nvCxnSpPr>
        <p:spPr>
          <a:xfrm>
            <a:off x="6049486" y="5034002"/>
            <a:ext cx="422879" cy="0"/>
          </a:xfrm>
          <a:prstGeom prst="straightConnector1">
            <a:avLst/>
          </a:prstGeom>
          <a:ln>
            <a:solidFill>
              <a:srgbClr val="FF5067"/>
            </a:solidFill>
            <a:tailEnd type="triangle"/>
          </a:ln>
          <a:effectLst>
            <a:glow rad="63500">
              <a:srgbClr val="FF5067">
                <a:alpha val="40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290D160-0D94-C815-EEDB-1C3B62EAA81C}"/>
              </a:ext>
            </a:extLst>
          </p:cNvPr>
          <p:cNvCxnSpPr>
            <a:cxnSpLocks/>
          </p:cNvCxnSpPr>
          <p:nvPr/>
        </p:nvCxnSpPr>
        <p:spPr>
          <a:xfrm>
            <a:off x="6049486" y="5291841"/>
            <a:ext cx="739959" cy="0"/>
          </a:xfrm>
          <a:prstGeom prst="straightConnector1">
            <a:avLst/>
          </a:prstGeom>
          <a:ln>
            <a:solidFill>
              <a:srgbClr val="FF5067"/>
            </a:solidFill>
            <a:tailEnd type="triangle"/>
          </a:ln>
          <a:effectLst>
            <a:glow rad="63500">
              <a:srgbClr val="FF5067">
                <a:alpha val="40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C6FF2F2-9CF5-1F37-9494-9324183AB651}"/>
              </a:ext>
            </a:extLst>
          </p:cNvPr>
          <p:cNvCxnSpPr>
            <a:cxnSpLocks/>
          </p:cNvCxnSpPr>
          <p:nvPr/>
        </p:nvCxnSpPr>
        <p:spPr>
          <a:xfrm>
            <a:off x="6049486" y="5530464"/>
            <a:ext cx="422879" cy="0"/>
          </a:xfrm>
          <a:prstGeom prst="straightConnector1">
            <a:avLst/>
          </a:prstGeom>
          <a:ln>
            <a:solidFill>
              <a:srgbClr val="FF5067"/>
            </a:solidFill>
            <a:tailEnd type="triangle"/>
          </a:ln>
          <a:effectLst>
            <a:glow rad="63500">
              <a:srgbClr val="FF5067">
                <a:alpha val="40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FE64F8F-966C-B1E8-DF36-5817D8DA8F57}"/>
              </a:ext>
            </a:extLst>
          </p:cNvPr>
          <p:cNvCxnSpPr>
            <a:stCxn id="22" idx="2"/>
            <a:endCxn id="22" idx="0"/>
          </p:cNvCxnSpPr>
          <p:nvPr/>
        </p:nvCxnSpPr>
        <p:spPr>
          <a:xfrm flipV="1">
            <a:off x="6055486" y="4671087"/>
            <a:ext cx="24522" cy="1241510"/>
          </a:xfrm>
          <a:prstGeom prst="line">
            <a:avLst/>
          </a:prstGeom>
          <a:ln>
            <a:solidFill>
              <a:srgbClr val="FF506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884892B-8B62-1302-ED18-38BAA5769F5F}"/>
              </a:ext>
            </a:extLst>
          </p:cNvPr>
          <p:cNvCxnSpPr>
            <a:cxnSpLocks/>
          </p:cNvCxnSpPr>
          <p:nvPr/>
        </p:nvCxnSpPr>
        <p:spPr>
          <a:xfrm flipV="1">
            <a:off x="2046239" y="2432363"/>
            <a:ext cx="0" cy="2793315"/>
          </a:xfrm>
          <a:prstGeom prst="line">
            <a:avLst/>
          </a:prstGeom>
          <a:ln cap="rnd">
            <a:gradFill>
              <a:gsLst>
                <a:gs pos="0">
                  <a:srgbClr val="00B0F0"/>
                </a:gs>
                <a:gs pos="100000">
                  <a:srgbClr val="0070C0"/>
                </a:gs>
              </a:gsLst>
              <a:lin ang="5400000" scaled="1"/>
            </a:gra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54A0AEE-552C-8A4C-1547-E17EDB21B412}"/>
              </a:ext>
            </a:extLst>
          </p:cNvPr>
          <p:cNvSpPr txBox="1"/>
          <p:nvPr/>
        </p:nvSpPr>
        <p:spPr>
          <a:xfrm>
            <a:off x="2170827" y="3894925"/>
            <a:ext cx="1710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Material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Excitation (quantum)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E94C7E1-4A68-7143-4F79-0676BE654091}"/>
              </a:ext>
            </a:extLst>
          </p:cNvPr>
          <p:cNvSpPr/>
          <p:nvPr/>
        </p:nvSpPr>
        <p:spPr>
          <a:xfrm>
            <a:off x="-59267" y="-67733"/>
            <a:ext cx="12327467" cy="135466"/>
          </a:xfrm>
          <a:prstGeom prst="rect">
            <a:avLst/>
          </a:prstGeom>
          <a:solidFill>
            <a:srgbClr val="822F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CAC6687-FF43-79FB-549F-470A0BF691BA}"/>
              </a:ext>
            </a:extLst>
          </p:cNvPr>
          <p:cNvSpPr/>
          <p:nvPr/>
        </p:nvSpPr>
        <p:spPr>
          <a:xfrm>
            <a:off x="-8920" y="6713694"/>
            <a:ext cx="12327467" cy="135466"/>
          </a:xfrm>
          <a:prstGeom prst="rect">
            <a:avLst/>
          </a:prstGeom>
          <a:solidFill>
            <a:srgbClr val="822F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2F408E7-5835-D6F6-1D45-69AD25B3667E}"/>
              </a:ext>
            </a:extLst>
          </p:cNvPr>
          <p:cNvSpPr txBox="1"/>
          <p:nvPr/>
        </p:nvSpPr>
        <p:spPr>
          <a:xfrm>
            <a:off x="3039520" y="267342"/>
            <a:ext cx="62305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Baskerville" panose="02020502070401020303" pitchFamily="18" charset="0"/>
                <a:ea typeface="Baskerville" panose="02020502070401020303" pitchFamily="18" charset="0"/>
              </a:rPr>
              <a:t>Light-Matter Hamiltonian</a:t>
            </a:r>
          </a:p>
        </p:txBody>
      </p:sp>
    </p:spTree>
    <p:extLst>
      <p:ext uri="{BB962C8B-B14F-4D97-AF65-F5344CB8AC3E}">
        <p14:creationId xmlns:p14="http://schemas.microsoft.com/office/powerpoint/2010/main" val="2594718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1443</TotalTime>
  <Words>427</Words>
  <Application>Microsoft Office PowerPoint</Application>
  <PresentationFormat>Widescreen</PresentationFormat>
  <Paragraphs>120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Aptos</vt:lpstr>
      <vt:lpstr>Aptos Display</vt:lpstr>
      <vt:lpstr>Arial</vt:lpstr>
      <vt:lpstr>Baskerville</vt:lpstr>
      <vt:lpstr>Calibri</vt:lpstr>
      <vt:lpstr>Google Sans</vt:lpstr>
      <vt:lpstr>Goudy Type</vt:lpstr>
      <vt:lpstr>NEXA-BOOK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Ghosh, Pritha</dc:creator>
  <cp:lastModifiedBy>Alexey Akimov</cp:lastModifiedBy>
  <cp:revision>1</cp:revision>
  <dcterms:created xsi:type="dcterms:W3CDTF">2026-03-23T00:41:06Z</dcterms:created>
  <dcterms:modified xsi:type="dcterms:W3CDTF">2026-04-01T18:13:49Z</dcterms:modified>
</cp:coreProperties>
</file>